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5" r:id="rId1"/>
  </p:sldMasterIdLst>
  <p:notesMasterIdLst>
    <p:notesMasterId r:id="rId14"/>
  </p:notesMasterIdLst>
  <p:handoutMasterIdLst>
    <p:handoutMasterId r:id="rId15"/>
  </p:handoutMasterIdLst>
  <p:sldIdLst>
    <p:sldId id="305" r:id="rId2"/>
    <p:sldId id="306" r:id="rId3"/>
    <p:sldId id="336" r:id="rId4"/>
    <p:sldId id="331" r:id="rId5"/>
    <p:sldId id="332" r:id="rId6"/>
    <p:sldId id="339" r:id="rId7"/>
    <p:sldId id="347" r:id="rId8"/>
    <p:sldId id="348" r:id="rId9"/>
    <p:sldId id="349" r:id="rId10"/>
    <p:sldId id="350" r:id="rId11"/>
    <p:sldId id="351" r:id="rId12"/>
    <p:sldId id="352" r:id="rId13"/>
  </p:sldIdLst>
  <p:sldSz cx="9144000" cy="6858000" type="screen4x3"/>
  <p:notesSz cx="9926638" cy="6797675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7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73" autoAdjust="0"/>
    <p:restoredTop sz="95517" autoAdjust="0"/>
  </p:normalViewPr>
  <p:slideViewPr>
    <p:cSldViewPr>
      <p:cViewPr varScale="1">
        <p:scale>
          <a:sx n="72" d="100"/>
          <a:sy n="72" d="100"/>
        </p:scale>
        <p:origin x="180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39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4302317" cy="340102"/>
          </a:xfrm>
          <a:prstGeom prst="rect">
            <a:avLst/>
          </a:prstGeom>
        </p:spPr>
        <p:txBody>
          <a:bodyPr vert="horz" lIns="91517" tIns="45757" rIns="91517" bIns="45757" rtlCol="0"/>
          <a:lstStyle>
            <a:lvl1pPr algn="l">
              <a:defRPr sz="1200"/>
            </a:lvl1pPr>
          </a:lstStyle>
          <a:p>
            <a:r>
              <a:rPr lang="pl-PL"/>
              <a:t>Prezentacja GROM ENG 14.10.2014 (ŁOTWA)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5622004" y="1"/>
            <a:ext cx="4302317" cy="340102"/>
          </a:xfrm>
          <a:prstGeom prst="rect">
            <a:avLst/>
          </a:prstGeom>
        </p:spPr>
        <p:txBody>
          <a:bodyPr vert="horz" lIns="91517" tIns="45757" rIns="91517" bIns="45757" rtlCol="0"/>
          <a:lstStyle>
            <a:lvl1pPr algn="r">
              <a:defRPr sz="1200"/>
            </a:lvl1pPr>
          </a:lstStyle>
          <a:p>
            <a:fld id="{E4D941E7-43FF-498C-91F6-BD37495BAC2D}" type="datetimeFigureOut">
              <a:rPr lang="pl-PL" smtClean="0"/>
              <a:pPr/>
              <a:t>30.04.2020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3" y="6456488"/>
            <a:ext cx="4302317" cy="340102"/>
          </a:xfrm>
          <a:prstGeom prst="rect">
            <a:avLst/>
          </a:prstGeom>
        </p:spPr>
        <p:txBody>
          <a:bodyPr vert="horz" lIns="91517" tIns="45757" rIns="91517" bIns="45757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5622004" y="6456488"/>
            <a:ext cx="4302317" cy="340102"/>
          </a:xfrm>
          <a:prstGeom prst="rect">
            <a:avLst/>
          </a:prstGeom>
        </p:spPr>
        <p:txBody>
          <a:bodyPr vert="horz" lIns="91517" tIns="45757" rIns="91517" bIns="45757" rtlCol="0" anchor="b"/>
          <a:lstStyle>
            <a:lvl1pPr algn="r">
              <a:defRPr sz="1200"/>
            </a:lvl1pPr>
          </a:lstStyle>
          <a:p>
            <a:fld id="{C46E4DE3-4882-41D1-BA9A-66D1816FBD8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6525334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4302317" cy="340102"/>
          </a:xfrm>
          <a:prstGeom prst="rect">
            <a:avLst/>
          </a:prstGeom>
        </p:spPr>
        <p:txBody>
          <a:bodyPr vert="horz" lIns="91517" tIns="45757" rIns="91517" bIns="45757" rtlCol="0"/>
          <a:lstStyle>
            <a:lvl1pPr algn="l">
              <a:defRPr sz="1200"/>
            </a:lvl1pPr>
          </a:lstStyle>
          <a:p>
            <a:r>
              <a:rPr lang="pl-PL"/>
              <a:t>Prezentacja GROM ENG 14.10.2014 (ŁOTWA)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5622004" y="1"/>
            <a:ext cx="4302317" cy="340102"/>
          </a:xfrm>
          <a:prstGeom prst="rect">
            <a:avLst/>
          </a:prstGeom>
        </p:spPr>
        <p:txBody>
          <a:bodyPr vert="horz" lIns="91517" tIns="45757" rIns="91517" bIns="45757" rtlCol="0"/>
          <a:lstStyle>
            <a:lvl1pPr algn="r">
              <a:defRPr sz="1200"/>
            </a:lvl1pPr>
          </a:lstStyle>
          <a:p>
            <a:fld id="{D55C761F-FECC-40AB-8BF3-EFF6B0375BCD}" type="datetimeFigureOut">
              <a:rPr lang="pl-PL" smtClean="0"/>
              <a:pPr/>
              <a:t>30.04.2020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3265488" y="509588"/>
            <a:ext cx="3395662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7" tIns="45757" rIns="91517" bIns="45757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992664" y="3229335"/>
            <a:ext cx="7941310" cy="3058737"/>
          </a:xfrm>
          <a:prstGeom prst="rect">
            <a:avLst/>
          </a:prstGeom>
        </p:spPr>
        <p:txBody>
          <a:bodyPr vert="horz" lIns="91517" tIns="45757" rIns="91517" bIns="45757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3" y="6456488"/>
            <a:ext cx="4302317" cy="340102"/>
          </a:xfrm>
          <a:prstGeom prst="rect">
            <a:avLst/>
          </a:prstGeom>
        </p:spPr>
        <p:txBody>
          <a:bodyPr vert="horz" lIns="91517" tIns="45757" rIns="91517" bIns="45757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5622004" y="6456488"/>
            <a:ext cx="4302317" cy="340102"/>
          </a:xfrm>
          <a:prstGeom prst="rect">
            <a:avLst/>
          </a:prstGeom>
        </p:spPr>
        <p:txBody>
          <a:bodyPr vert="horz" lIns="91517" tIns="45757" rIns="91517" bIns="45757" rtlCol="0" anchor="b"/>
          <a:lstStyle>
            <a:lvl1pPr algn="r">
              <a:defRPr sz="1200"/>
            </a:lvl1pPr>
          </a:lstStyle>
          <a:p>
            <a:fld id="{45744CD9-676E-46F3-97D4-C527C776C57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1457143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pl-PL" baseline="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44CD9-676E-46F3-97D4-C527C776C57F}" type="slidenum">
              <a:rPr lang="pl-PL" smtClean="0"/>
              <a:pPr/>
              <a:t>1</a:t>
            </a:fld>
            <a:endParaRPr lang="pl-PL"/>
          </a:p>
        </p:txBody>
      </p:sp>
      <p:sp>
        <p:nvSpPr>
          <p:cNvPr id="5" name="Symbol zastępczy nagłówka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l-PL"/>
              <a:t>Prezentacja GROM ENG 14.10.2014 (ŁOTWA)</a:t>
            </a:r>
          </a:p>
        </p:txBody>
      </p:sp>
    </p:spTree>
    <p:extLst>
      <p:ext uri="{BB962C8B-B14F-4D97-AF65-F5344CB8AC3E}">
        <p14:creationId xmlns:p14="http://schemas.microsoft.com/office/powerpoint/2010/main" val="40298393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Dane podane na tym slajdzie należy dostosować do tych zawartych w Załączniku nr 1 (RFI) tak aby były zbieżne.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44CD9-676E-46F3-97D4-C527C776C57F}" type="slidenum">
              <a:rPr lang="pl-PL" smtClean="0"/>
              <a:pPr/>
              <a:t>10</a:t>
            </a:fld>
            <a:endParaRPr lang="pl-PL"/>
          </a:p>
        </p:txBody>
      </p:sp>
      <p:sp>
        <p:nvSpPr>
          <p:cNvPr id="5" name="Symbol zastępczy nagłówka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l-PL"/>
              <a:t>Prezentacja GROM ENG 14.10.2014 (ŁOTWA)</a:t>
            </a:r>
          </a:p>
        </p:txBody>
      </p:sp>
    </p:spTree>
    <p:extLst>
      <p:ext uri="{BB962C8B-B14F-4D97-AF65-F5344CB8AC3E}">
        <p14:creationId xmlns:p14="http://schemas.microsoft.com/office/powerpoint/2010/main" val="2510084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Dane podane na tym slajdzie należy dostosować do tych zawartych w Załączniku nr 1 (RFI) tak aby były zbieżne.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44CD9-676E-46F3-97D4-C527C776C57F}" type="slidenum">
              <a:rPr lang="pl-PL" smtClean="0"/>
              <a:pPr/>
              <a:t>11</a:t>
            </a:fld>
            <a:endParaRPr lang="pl-PL"/>
          </a:p>
        </p:txBody>
      </p:sp>
      <p:sp>
        <p:nvSpPr>
          <p:cNvPr id="5" name="Symbol zastępczy nagłówka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l-PL"/>
              <a:t>Prezentacja GROM ENG 14.10.2014 (ŁOTWA)</a:t>
            </a:r>
          </a:p>
        </p:txBody>
      </p:sp>
    </p:spTree>
    <p:extLst>
      <p:ext uri="{BB962C8B-B14F-4D97-AF65-F5344CB8AC3E}">
        <p14:creationId xmlns:p14="http://schemas.microsoft.com/office/powerpoint/2010/main" val="2184952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44CD9-676E-46F3-97D4-C527C776C57F}" type="slidenum">
              <a:rPr lang="pl-PL" smtClean="0"/>
              <a:pPr/>
              <a:t>2</a:t>
            </a:fld>
            <a:endParaRPr lang="pl-PL"/>
          </a:p>
        </p:txBody>
      </p:sp>
      <p:sp>
        <p:nvSpPr>
          <p:cNvPr id="5" name="Symbol zastępczy nagłówka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l-PL"/>
              <a:t>Prezentacja GROM ENG 14.10.2014 (ŁOTWA)</a:t>
            </a:r>
          </a:p>
        </p:txBody>
      </p:sp>
    </p:spTree>
    <p:extLst>
      <p:ext uri="{BB962C8B-B14F-4D97-AF65-F5344CB8AC3E}">
        <p14:creationId xmlns:p14="http://schemas.microsoft.com/office/powerpoint/2010/main" val="4186058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Jeśli chodzi o strzelca to ta sama sytuacja co w poprzednim slajdzie. Przydałaby się również mała legenda.</a:t>
            </a:r>
          </a:p>
        </p:txBody>
      </p:sp>
      <p:sp>
        <p:nvSpPr>
          <p:cNvPr id="4" name="Symbol zastępczy nagłówka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pl-PL"/>
              <a:t>Prezentacja GROM ENG 14.10.2014 (ŁOTWA)</a:t>
            </a: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744CD9-676E-46F3-97D4-C527C776C57F}" type="slidenum">
              <a:rPr lang="pl-PL" smtClean="0"/>
              <a:pPr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28304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fld id="{1A6442D6-7700-4718-BD7C-AC2F8F2862EE}" type="slidenum">
              <a:rPr lang="pl-PL" smtClean="0"/>
              <a:pPr/>
              <a:t>4</a:t>
            </a:fld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44CD9-676E-46F3-97D4-C527C776C57F}" type="slidenum">
              <a:rPr lang="pl-PL" smtClean="0"/>
              <a:pPr/>
              <a:t>4</a:t>
            </a:fld>
            <a:endParaRPr lang="pl-PL"/>
          </a:p>
        </p:txBody>
      </p:sp>
      <p:sp>
        <p:nvSpPr>
          <p:cNvPr id="5" name="Symbol zastępczy nagłówka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l-PL"/>
              <a:t>Prezentacja GROM ENG 14.10.2014 (ŁOTWA)</a:t>
            </a:r>
          </a:p>
        </p:txBody>
      </p:sp>
    </p:spTree>
    <p:extLst>
      <p:ext uri="{BB962C8B-B14F-4D97-AF65-F5344CB8AC3E}">
        <p14:creationId xmlns:p14="http://schemas.microsoft.com/office/powerpoint/2010/main" val="4239018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Dane podane na tym slajdzie należy dostosować do tych zawartych w Załączniku nr 1 (RFI) tak aby były zbieżne.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44CD9-676E-46F3-97D4-C527C776C57F}" type="slidenum">
              <a:rPr lang="pl-PL" smtClean="0"/>
              <a:pPr/>
              <a:t>5</a:t>
            </a:fld>
            <a:endParaRPr lang="pl-PL"/>
          </a:p>
        </p:txBody>
      </p:sp>
      <p:sp>
        <p:nvSpPr>
          <p:cNvPr id="5" name="Symbol zastępczy nagłówka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l-PL"/>
              <a:t>Prezentacja GROM ENG 14.10.2014 (ŁOTWA)</a:t>
            </a:r>
          </a:p>
        </p:txBody>
      </p:sp>
    </p:spTree>
    <p:extLst>
      <p:ext uri="{BB962C8B-B14F-4D97-AF65-F5344CB8AC3E}">
        <p14:creationId xmlns:p14="http://schemas.microsoft.com/office/powerpoint/2010/main" val="42390187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7036" indent="-227036">
              <a:buAutoNum type="arabicPeriod"/>
            </a:pPr>
            <a:r>
              <a:rPr lang="pl-PL" b="1" dirty="0"/>
              <a:t>Nie podajemy wymiarów opakowania.</a:t>
            </a:r>
          </a:p>
          <a:p>
            <a:pPr marL="227036" indent="-227036">
              <a:buAutoNum type="arabicPeriod"/>
            </a:pPr>
            <a:r>
              <a:rPr lang="pl-PL" b="1" dirty="0"/>
              <a:t>Należy dostosować podane informacje do ostatecznej wersji Załącznika nr 1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44CD9-676E-46F3-97D4-C527C776C57F}" type="slidenum">
              <a:rPr lang="pl-PL" smtClean="0"/>
              <a:pPr/>
              <a:t>6</a:t>
            </a:fld>
            <a:endParaRPr lang="pl-PL"/>
          </a:p>
        </p:txBody>
      </p:sp>
      <p:sp>
        <p:nvSpPr>
          <p:cNvPr id="5" name="Symbol zastępczy nagłówka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l-PL"/>
              <a:t>Prezentacja GROM ENG 14.10.2014 (ŁOTWA)</a:t>
            </a:r>
          </a:p>
        </p:txBody>
      </p:sp>
    </p:spTree>
    <p:extLst>
      <p:ext uri="{BB962C8B-B14F-4D97-AF65-F5344CB8AC3E}">
        <p14:creationId xmlns:p14="http://schemas.microsoft.com/office/powerpoint/2010/main" val="11074612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Dane podane na tym slajdzie należy dostosować do tych zawartych w Załączniku nr 1 (RFI) tak aby były zbieżne.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44CD9-676E-46F3-97D4-C527C776C57F}" type="slidenum">
              <a:rPr lang="pl-PL" smtClean="0"/>
              <a:pPr/>
              <a:t>7</a:t>
            </a:fld>
            <a:endParaRPr lang="pl-PL"/>
          </a:p>
        </p:txBody>
      </p:sp>
      <p:sp>
        <p:nvSpPr>
          <p:cNvPr id="5" name="Symbol zastępczy nagłówka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l-PL"/>
              <a:t>Prezentacja GROM ENG 14.10.2014 (ŁOTWA)</a:t>
            </a:r>
          </a:p>
        </p:txBody>
      </p:sp>
    </p:spTree>
    <p:extLst>
      <p:ext uri="{BB962C8B-B14F-4D97-AF65-F5344CB8AC3E}">
        <p14:creationId xmlns:p14="http://schemas.microsoft.com/office/powerpoint/2010/main" val="3572204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Dane podane na tym slajdzie należy dostosować do tych zawartych w Załączniku nr 1 (RFI) tak aby były zbieżne.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44CD9-676E-46F3-97D4-C527C776C57F}" type="slidenum">
              <a:rPr lang="pl-PL" smtClean="0"/>
              <a:pPr/>
              <a:t>8</a:t>
            </a:fld>
            <a:endParaRPr lang="pl-PL"/>
          </a:p>
        </p:txBody>
      </p:sp>
      <p:sp>
        <p:nvSpPr>
          <p:cNvPr id="5" name="Symbol zastępczy nagłówka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l-PL"/>
              <a:t>Prezentacja GROM ENG 14.10.2014 (ŁOTWA)</a:t>
            </a:r>
          </a:p>
        </p:txBody>
      </p:sp>
    </p:spTree>
    <p:extLst>
      <p:ext uri="{BB962C8B-B14F-4D97-AF65-F5344CB8AC3E}">
        <p14:creationId xmlns:p14="http://schemas.microsoft.com/office/powerpoint/2010/main" val="30317050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Dane podane na tym slajdzie należy dostosować do tych zawartych w Załączniku nr 1 (RFI) tak aby były zbieżne.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44CD9-676E-46F3-97D4-C527C776C57F}" type="slidenum">
              <a:rPr lang="pl-PL" smtClean="0"/>
              <a:pPr/>
              <a:t>9</a:t>
            </a:fld>
            <a:endParaRPr lang="pl-PL"/>
          </a:p>
        </p:txBody>
      </p:sp>
      <p:sp>
        <p:nvSpPr>
          <p:cNvPr id="5" name="Symbol zastępczy nagłówka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l-PL"/>
              <a:t>Prezentacja GROM ENG 14.10.2014 (ŁOTWA)</a:t>
            </a:r>
          </a:p>
        </p:txBody>
      </p:sp>
    </p:spTree>
    <p:extLst>
      <p:ext uri="{BB962C8B-B14F-4D97-AF65-F5344CB8AC3E}">
        <p14:creationId xmlns:p14="http://schemas.microsoft.com/office/powerpoint/2010/main" val="504012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zaokrąglony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Prostokąt zaokrąglony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ytuł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20" name="Podtytuł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/>
              <a:t>Kliknij, aby edytować styl wzorca podtytułu</a:t>
            </a:r>
            <a:endParaRPr kumimoji="0" lang="en-US"/>
          </a:p>
        </p:txBody>
      </p:sp>
      <p:sp>
        <p:nvSpPr>
          <p:cNvPr id="19" name="Symbol zastępczy daty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1B541-F4E0-4BEF-88DA-E047AD2B72CA}" type="datetime1">
              <a:rPr lang="pl-PL" smtClean="0"/>
              <a:pPr/>
              <a:t>30.04.2020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1" name="Symbol zastępczy numeru slajd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A06F6-5754-4DD5-B528-1F56594D39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909E0-2DC3-48F4-BD9E-DC7545A0B91D}" type="datetime1">
              <a:rPr lang="pl-PL" smtClean="0"/>
              <a:pPr/>
              <a:t>30.04.2020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A06F6-5754-4DD5-B528-1F56594D39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8FA03-CB33-49A1-B00E-8128FACFAC28}" type="datetime1">
              <a:rPr lang="pl-PL" smtClean="0"/>
              <a:pPr/>
              <a:t>30.04.2020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A06F6-5754-4DD5-B528-1F56594D39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4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28706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44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pl-PL" dirty="0"/>
          </a:p>
        </p:txBody>
      </p:sp>
      <p:sp>
        <p:nvSpPr>
          <p:cNvPr id="11" name="Tytuł 10"/>
          <p:cNvSpPr>
            <a:spLocks noGrp="1"/>
          </p:cNvSpPr>
          <p:nvPr>
            <p:ph type="title"/>
          </p:nvPr>
        </p:nvSpPr>
        <p:spPr>
          <a:xfrm>
            <a:off x="1403648" y="2420888"/>
            <a:ext cx="6408712" cy="1008112"/>
          </a:xfrm>
        </p:spPr>
        <p:txBody>
          <a:bodyPr>
            <a:noAutofit/>
          </a:bodyPr>
          <a:lstStyle>
            <a:lvl1pPr>
              <a:defRPr sz="5400"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5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64C9B-91EA-4774-8839-1AC660DFDF83}" type="datetime1">
              <a:rPr lang="pl-PL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30.04.2020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1EB03-5617-4877-A176-D0C813DEDBB4}" type="slidenum">
              <a:rPr lang="pl-PL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stopki 8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67141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BBE2C-1564-41DC-B4F9-B81D287DB7A6}" type="datetime1">
              <a:rPr lang="pl-PL" smtClean="0"/>
              <a:pPr/>
              <a:t>30.04.2020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A06F6-5754-4DD5-B528-1F56594D39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rostokąt zaokrąglony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rostokąt zaokrąglony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18ED1-7DCB-4892-8534-BF3477D16793}" type="datetime1">
              <a:rPr lang="pl-PL" smtClean="0"/>
              <a:pPr/>
              <a:t>30.04.2020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A06F6-5754-4DD5-B528-1F56594D39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43423-BFC3-441C-90C2-49F9D4060362}" type="datetime1">
              <a:rPr lang="pl-PL" smtClean="0"/>
              <a:pPr/>
              <a:t>30.04.2020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A06F6-5754-4DD5-B528-1F56594D39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570B9-BE3F-4C7C-818C-0E6EA404BFC6}" type="datetime1">
              <a:rPr lang="pl-PL" smtClean="0"/>
              <a:pPr/>
              <a:t>30.04.2020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A06F6-5754-4DD5-B528-1F56594D39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6D60-05A9-444B-8E06-AAAC69344D67}" type="datetime1">
              <a:rPr lang="pl-PL" smtClean="0"/>
              <a:pPr/>
              <a:t>30.04.2020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A06F6-5754-4DD5-B528-1F56594D39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zaokrąglony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89BAB-683A-4BA7-AC83-2205A96A029F}" type="datetime1">
              <a:rPr lang="pl-PL" smtClean="0"/>
              <a:pPr/>
              <a:t>30.04.2020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A06F6-5754-4DD5-B528-1F56594D39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30A3B-FDE3-4CB2-B2B1-DD2BEDBD2AB4}" type="datetime1">
              <a:rPr lang="pl-PL" smtClean="0"/>
              <a:pPr/>
              <a:t>30.04.2020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A06F6-5754-4DD5-B528-1F56594D39FD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zaokrąglony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rostokąt z zaokrąglonym rogiem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EA9E4-9CD7-41B2-A8D5-4143F65F9690}" type="datetime1">
              <a:rPr lang="pl-PL" smtClean="0"/>
              <a:pPr/>
              <a:t>30.04.2020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A06F6-5754-4DD5-B528-1F56594D39FD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/>
              <a:t>Kliknij ikonę, aby dodać obraz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zaokrąglony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rostokąt zaokrąglony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ymbol zastępczy tytułu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pl-PL"/>
              <a:t>Kliknij, aby edytować style wzorca tekstu</a:t>
            </a:r>
          </a:p>
          <a:p>
            <a:pPr lvl="1" eaLnBrk="1" latinLnBrk="0" hangingPunct="1"/>
            <a:r>
              <a:rPr kumimoji="0" lang="pl-PL"/>
              <a:t>Drugi poziom</a:t>
            </a:r>
          </a:p>
          <a:p>
            <a:pPr lvl="2" eaLnBrk="1" latinLnBrk="0" hangingPunct="1"/>
            <a:r>
              <a:rPr kumimoji="0" lang="pl-PL"/>
              <a:t>Trzeci poziom</a:t>
            </a:r>
          </a:p>
          <a:p>
            <a:pPr lvl="3" eaLnBrk="1" latinLnBrk="0" hangingPunct="1"/>
            <a:r>
              <a:rPr kumimoji="0" lang="pl-PL"/>
              <a:t>Czwarty poziom</a:t>
            </a:r>
          </a:p>
          <a:p>
            <a:pPr lvl="4" eaLnBrk="1" latinLnBrk="0" hangingPunct="1"/>
            <a:r>
              <a:rPr kumimoji="0" lang="pl-PL"/>
              <a:t>Piąty poziom</a:t>
            </a:r>
            <a:endParaRPr kumimoji="0" lang="en-US"/>
          </a:p>
        </p:txBody>
      </p:sp>
      <p:sp>
        <p:nvSpPr>
          <p:cNvPr id="25" name="Symbol zastępczy daty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A11B541-F4E0-4BEF-88DA-E047AD2B72CA}" type="datetime1">
              <a:rPr lang="pl-PL" smtClean="0"/>
              <a:pPr/>
              <a:t>30.04.2020</a:t>
            </a:fld>
            <a:endParaRPr lang="pl-PL"/>
          </a:p>
        </p:txBody>
      </p:sp>
      <p:sp>
        <p:nvSpPr>
          <p:cNvPr id="18" name="Symbol zastępczy stopki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72A06F6-5754-4DD5-B528-1F56594D39FD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613" y="-16872"/>
            <a:ext cx="9162424" cy="687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49" r:id="rId12"/>
    <p:sldLayoutId id="2147483660" r:id="rId1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1.wdp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Relationship Id="rId1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4"/>
          <p:cNvSpPr txBox="1">
            <a:spLocks noChangeArrowheads="1"/>
          </p:cNvSpPr>
          <p:nvPr/>
        </p:nvSpPr>
        <p:spPr bwMode="auto">
          <a:xfrm>
            <a:off x="1146081" y="2348880"/>
            <a:ext cx="6851838" cy="1080120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54575B"/>
                </a:solidFill>
                <a:latin typeface="Humnst777EU" pitchFamily="2" charset="-18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pl-PL" sz="31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LEKKI PRZECIWPANCERNY ZESTAW RAKIETOWY„PIRAT”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48" y="5991132"/>
            <a:ext cx="1596727" cy="724041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204C1DF9-0DC8-4C21-B51F-8F9E55952BB3}"/>
              </a:ext>
            </a:extLst>
          </p:cNvPr>
          <p:cNvSpPr txBox="1"/>
          <p:nvPr/>
        </p:nvSpPr>
        <p:spPr>
          <a:xfrm>
            <a:off x="2175129" y="6165304"/>
            <a:ext cx="5493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dirty="0">
                <a:solidFill>
                  <a:prstClr val="black"/>
                </a:solidFill>
              </a:rPr>
              <a:t>Tajemnica przedsiębiorstwa</a:t>
            </a:r>
            <a:endParaRPr lang="pl-PL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pl-P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314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83567" y="1340768"/>
            <a:ext cx="7920881" cy="4824536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pl-PL" sz="3300" b="1" u="sng" dirty="0"/>
              <a:t>Etap III - Uruchomienie i produkcja. Partia próbna + dokumentacja + badania klienta</a:t>
            </a:r>
            <a:endParaRPr lang="pl-PL" sz="3300" b="1" dirty="0"/>
          </a:p>
          <a:p>
            <a:r>
              <a:rPr lang="pl-PL" dirty="0"/>
              <a:t>Planowane zakończenie realizacji etapu III, zad. 1 w zakresie prac związanych z polonizacją i przygotowaniem produkcji: grudzień 2020 r. </a:t>
            </a:r>
          </a:p>
          <a:p>
            <a:r>
              <a:rPr lang="pl-PL" dirty="0"/>
              <a:t>Koszt: 3 594 000 zł. netto (środki w ramach umowy wsparcia z ARP S.A.)</a:t>
            </a:r>
          </a:p>
          <a:p>
            <a:pPr marL="0" indent="0">
              <a:buNone/>
            </a:pPr>
            <a:endParaRPr lang="pl-PL" dirty="0"/>
          </a:p>
          <a:p>
            <a:r>
              <a:rPr lang="pl-PL" dirty="0"/>
              <a:t>Zadanie 2 Integracja laserowego </a:t>
            </a:r>
            <a:r>
              <a:rPr lang="pl-PL" dirty="0" err="1"/>
              <a:t>podświetlacza</a:t>
            </a:r>
            <a:r>
              <a:rPr lang="pl-PL" dirty="0"/>
              <a:t> celu – w zakresie:</a:t>
            </a:r>
          </a:p>
          <a:p>
            <a:r>
              <a:rPr lang="pl-PL" dirty="0"/>
              <a:t>Opracowanie dok. technicznej do produkcji seryjnej  laserowego </a:t>
            </a:r>
            <a:r>
              <a:rPr lang="pl-PL" dirty="0" err="1"/>
              <a:t>podświetlacza</a:t>
            </a:r>
            <a:r>
              <a:rPr lang="pl-PL" dirty="0"/>
              <a:t> celu (Zad. 2.4)</a:t>
            </a:r>
          </a:p>
          <a:p>
            <a:r>
              <a:rPr lang="pl-PL" dirty="0"/>
              <a:t>Prace związane z  przygotowaniem do rozpoczęcia produkcji (Zad. 2.5)</a:t>
            </a:r>
          </a:p>
          <a:p>
            <a:r>
              <a:rPr lang="pl-PL" dirty="0"/>
              <a:t>Planowane zakończenie realizacji etapu III , zad. 2 w powyższym zakresie: październik 2020 r.</a:t>
            </a:r>
          </a:p>
          <a:p>
            <a:r>
              <a:rPr lang="pl-PL" dirty="0"/>
              <a:t>Koszt: 223 000 zł. netto (środki w ramach umowy wsparcia z ARP S.A.)</a:t>
            </a:r>
          </a:p>
          <a:p>
            <a:pPr marL="0" lvl="1" indent="0">
              <a:buNone/>
            </a:pPr>
            <a:endParaRPr lang="pl-PL" altLang="pl-PL" sz="26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endParaRPr lang="pl-PL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Symbol zastępczy numeru slajdu 9"/>
          <p:cNvSpPr>
            <a:spLocks noGrp="1"/>
          </p:cNvSpPr>
          <p:nvPr>
            <p:ph type="sldNum" sz="quarter" idx="12"/>
          </p:nvPr>
        </p:nvSpPr>
        <p:spPr>
          <a:xfrm>
            <a:off x="3613212" y="6538912"/>
            <a:ext cx="2133600" cy="365125"/>
          </a:xfrm>
        </p:spPr>
        <p:txBody>
          <a:bodyPr/>
          <a:lstStyle/>
          <a:p>
            <a:pPr algn="ctr"/>
            <a:fld id="{2A9582C4-F81C-48B2-B54F-7322E6D14C5A}" type="slidenum">
              <a:rPr lang="pl-PL" smtClean="0"/>
              <a:pPr algn="ctr"/>
              <a:t>10</a:t>
            </a:fld>
            <a:endParaRPr lang="pl-PL" dirty="0"/>
          </a:p>
        </p:txBody>
      </p:sp>
      <p:sp>
        <p:nvSpPr>
          <p:cNvPr id="4" name="Rectangle 24"/>
          <p:cNvSpPr txBox="1">
            <a:spLocks noChangeArrowheads="1"/>
          </p:cNvSpPr>
          <p:nvPr/>
        </p:nvSpPr>
        <p:spPr bwMode="auto">
          <a:xfrm>
            <a:off x="0" y="188640"/>
            <a:ext cx="9144000" cy="1008112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54575B"/>
                </a:solidFill>
                <a:latin typeface="Humnst777EU" pitchFamily="2" charset="-18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LEKKI PRZECIWPANCERNY ZESTAW RAKIETOWY „PIRAT”</a:t>
            </a:r>
          </a:p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latin typeface="+mj-lt"/>
              </a:rPr>
              <a:t>W trakcie realizacji</a:t>
            </a:r>
            <a:endParaRPr lang="pl-PL" sz="1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2555776" y="692696"/>
            <a:ext cx="410445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48" y="5991132"/>
            <a:ext cx="1596727" cy="724041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3F187FDC-0CDB-411D-BA0E-4CDEADCC2BF9}"/>
              </a:ext>
            </a:extLst>
          </p:cNvPr>
          <p:cNvSpPr txBox="1"/>
          <p:nvPr/>
        </p:nvSpPr>
        <p:spPr>
          <a:xfrm>
            <a:off x="2175129" y="6165304"/>
            <a:ext cx="5493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dirty="0">
                <a:solidFill>
                  <a:prstClr val="black"/>
                </a:solidFill>
              </a:rPr>
              <a:t>Tajemnica przedsiębiorstwa</a:t>
            </a:r>
            <a:endParaRPr lang="pl-PL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pl-P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481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83567" y="1340768"/>
            <a:ext cx="7920881" cy="48245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pl-PL" dirty="0"/>
              <a:t>Po zakończeniu realizacji projektu (grudzień 2020 r.) MESKO S.A. osiągnie 100 % polonizacji następujących zespołów:</a:t>
            </a:r>
          </a:p>
          <a:p>
            <a:r>
              <a:rPr lang="pl-PL" dirty="0"/>
              <a:t>silnik startowy,</a:t>
            </a:r>
          </a:p>
          <a:p>
            <a:r>
              <a:rPr lang="pl-PL" dirty="0"/>
              <a:t>silnik marszowy,</a:t>
            </a:r>
          </a:p>
          <a:p>
            <a:r>
              <a:rPr lang="pl-PL" dirty="0"/>
              <a:t>przedział bojowy,</a:t>
            </a:r>
          </a:p>
          <a:p>
            <a:r>
              <a:rPr lang="pl-PL" dirty="0"/>
              <a:t>zapalnik,</a:t>
            </a:r>
          </a:p>
          <a:p>
            <a:r>
              <a:rPr lang="pl-PL" dirty="0"/>
              <a:t>zapłonnik silnika marszowego,</a:t>
            </a:r>
          </a:p>
          <a:p>
            <a:r>
              <a:rPr lang="pl-PL" dirty="0"/>
              <a:t>kontener transportowo – startowy,</a:t>
            </a:r>
          </a:p>
          <a:p>
            <a:r>
              <a:rPr lang="pl-PL" dirty="0"/>
              <a:t>zespół wyrzutni,</a:t>
            </a:r>
          </a:p>
          <a:p>
            <a:r>
              <a:rPr lang="pl-PL" dirty="0"/>
              <a:t>laserowa głowica śledząca, laserowy </a:t>
            </a:r>
            <a:r>
              <a:rPr lang="pl-PL" dirty="0" err="1"/>
              <a:t>podświetlacz</a:t>
            </a:r>
            <a:r>
              <a:rPr lang="pl-PL" dirty="0"/>
              <a:t> celu.</a:t>
            </a:r>
          </a:p>
          <a:p>
            <a:pPr marL="0" indent="0">
              <a:buNone/>
            </a:pPr>
            <a:r>
              <a:rPr lang="pl-PL" dirty="0"/>
              <a:t>W efekcie MESKO S.A. będzie już w 2021 roku w stanie zaoferować MON spolonizowany w ponad dziewięćdziesięciu procentach system PIRAT. Początkowo jedynie blok sterów i blok autopilota będzie produkowany w kooperacji z partnerem ukraińskim (firmą </a:t>
            </a:r>
            <a:r>
              <a:rPr lang="pl-PL" dirty="0" err="1"/>
              <a:t>Łucz</a:t>
            </a:r>
            <a:r>
              <a:rPr lang="pl-PL" dirty="0"/>
              <a:t>). Docelowo również te zespoły zostaną w 100 % spolonizowane.</a:t>
            </a:r>
            <a:endParaRPr lang="pl-PL" altLang="pl-PL" sz="26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endParaRPr lang="pl-PL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Symbol zastępczy numeru slajdu 9"/>
          <p:cNvSpPr>
            <a:spLocks noGrp="1"/>
          </p:cNvSpPr>
          <p:nvPr>
            <p:ph type="sldNum" sz="quarter" idx="12"/>
          </p:nvPr>
        </p:nvSpPr>
        <p:spPr>
          <a:xfrm>
            <a:off x="3613212" y="6538912"/>
            <a:ext cx="2133600" cy="365125"/>
          </a:xfrm>
        </p:spPr>
        <p:txBody>
          <a:bodyPr/>
          <a:lstStyle/>
          <a:p>
            <a:pPr algn="ctr"/>
            <a:fld id="{2A9582C4-F81C-48B2-B54F-7322E6D14C5A}" type="slidenum">
              <a:rPr lang="pl-PL" smtClean="0"/>
              <a:pPr algn="ctr"/>
              <a:t>11</a:t>
            </a:fld>
            <a:endParaRPr lang="pl-PL" dirty="0"/>
          </a:p>
        </p:txBody>
      </p:sp>
      <p:sp>
        <p:nvSpPr>
          <p:cNvPr id="4" name="Rectangle 24"/>
          <p:cNvSpPr txBox="1">
            <a:spLocks noChangeArrowheads="1"/>
          </p:cNvSpPr>
          <p:nvPr/>
        </p:nvSpPr>
        <p:spPr bwMode="auto">
          <a:xfrm>
            <a:off x="0" y="188640"/>
            <a:ext cx="9144000" cy="1008112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54575B"/>
                </a:solidFill>
                <a:latin typeface="Humnst777EU" pitchFamily="2" charset="-18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LEKKI PRZECIWPANCERNY ZESTAW RAKIETOWY „PIRAT”</a:t>
            </a:r>
          </a:p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latin typeface="+mj-lt"/>
              </a:rPr>
              <a:t>Podsumowanie</a:t>
            </a:r>
            <a:endParaRPr lang="pl-PL" sz="1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2555776" y="692696"/>
            <a:ext cx="410445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48" y="5991132"/>
            <a:ext cx="1596727" cy="724041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3F187FDC-0CDB-411D-BA0E-4CDEADCC2BF9}"/>
              </a:ext>
            </a:extLst>
          </p:cNvPr>
          <p:cNvSpPr txBox="1"/>
          <p:nvPr/>
        </p:nvSpPr>
        <p:spPr>
          <a:xfrm>
            <a:off x="2175129" y="6165304"/>
            <a:ext cx="5493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dirty="0">
                <a:solidFill>
                  <a:prstClr val="black"/>
                </a:solidFill>
              </a:rPr>
              <a:t>Tajemnica przedsiębiorstwa</a:t>
            </a:r>
            <a:endParaRPr lang="pl-PL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pl-P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044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FDD298B-CECB-40D5-9F51-50377601D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A06F6-5754-4DD5-B528-1F56594D39FD}" type="slidenum">
              <a:rPr lang="pl-PL" smtClean="0"/>
              <a:pPr/>
              <a:t>12</a:t>
            </a:fld>
            <a:endParaRPr lang="pl-PL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67A8E48D-7C93-4624-923B-451F5B76E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842829" y="-415824"/>
            <a:ext cx="5458343" cy="768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063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39552" y="1268759"/>
            <a:ext cx="7920880" cy="5452715"/>
          </a:xfrm>
        </p:spPr>
        <p:txBody>
          <a:bodyPr>
            <a:normAutofit fontScale="62500" lnSpcReduction="20000"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pl-PL" sz="2500" dirty="0">
                <a:solidFill>
                  <a:srgbClr val="000000"/>
                </a:solidFill>
              </a:rPr>
              <a:t>PIRAT  jest przeznaczony do zwalczania wzrokowo obserwowanych celów naziemnych i powietrznych, w tym:</a:t>
            </a:r>
          </a:p>
          <a:p>
            <a:pPr lvl="1" algn="just" fontAlgn="base">
              <a:spcBef>
                <a:spcPct val="0"/>
              </a:spcBef>
              <a:spcAft>
                <a:spcPct val="0"/>
              </a:spcAft>
            </a:pPr>
            <a:r>
              <a:rPr lang="pl-PL" sz="2600" dirty="0">
                <a:solidFill>
                  <a:srgbClr val="000000"/>
                </a:solidFill>
              </a:rPr>
              <a:t>współczesnych mobilnych celów opancerzonych, mających pancerz</a:t>
            </a:r>
          </a:p>
          <a:p>
            <a:pPr mar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sz="2500" dirty="0">
                <a:solidFill>
                  <a:srgbClr val="000000"/>
                </a:solidFill>
              </a:rPr>
              <a:t>        kombinowany rozproszony lub monolityczny, w tym z pancerzem</a:t>
            </a:r>
          </a:p>
          <a:p>
            <a:pPr mar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sz="2500" dirty="0">
                <a:solidFill>
                  <a:srgbClr val="000000"/>
                </a:solidFill>
              </a:rPr>
              <a:t>        reaktywnym;</a:t>
            </a:r>
          </a:p>
          <a:p>
            <a:pPr lvl="1" algn="just" fontAlgn="base">
              <a:spcBef>
                <a:spcPct val="0"/>
              </a:spcBef>
              <a:spcAft>
                <a:spcPct val="0"/>
              </a:spcAft>
            </a:pPr>
            <a:r>
              <a:rPr lang="pl-PL" sz="2500" dirty="0">
                <a:solidFill>
                  <a:srgbClr val="000000"/>
                </a:solidFill>
              </a:rPr>
              <a:t>małowymiarowych celów typu Punkt Umocniony, czołg w okopie,    </a:t>
            </a:r>
          </a:p>
          <a:p>
            <a:pPr mar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l-PL" sz="2500" dirty="0">
                <a:solidFill>
                  <a:srgbClr val="000000"/>
                </a:solidFill>
              </a:rPr>
              <a:t>        obiekt lekko opancerzony i śmigłowiec o dowolnej porze dnia i nocy </a:t>
            </a:r>
          </a:p>
          <a:p>
            <a:pPr mar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pl-PL" sz="2500" dirty="0">
              <a:solidFill>
                <a:srgbClr val="000000"/>
              </a:solidFill>
            </a:endParaRPr>
          </a:p>
          <a:p>
            <a:pPr mar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pl-PL" sz="2500" dirty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pl-PL" sz="2500" dirty="0">
                <a:solidFill>
                  <a:srgbClr val="000000"/>
                </a:solidFill>
              </a:rPr>
              <a:t>Cechą charakterystyczną zestawu jest automatyczne podążanie za celem i automatyczne kierowanie lotem rakiety na punkt oświetlony laserowym </a:t>
            </a:r>
            <a:r>
              <a:rPr lang="pl-PL" sz="2500" dirty="0" err="1">
                <a:solidFill>
                  <a:srgbClr val="000000"/>
                </a:solidFill>
              </a:rPr>
              <a:t>podświetlaczem</a:t>
            </a:r>
            <a:r>
              <a:rPr lang="pl-PL" sz="2500" dirty="0">
                <a:solidFill>
                  <a:srgbClr val="000000"/>
                </a:solidFill>
              </a:rPr>
              <a:t> celu</a:t>
            </a:r>
          </a:p>
          <a:p>
            <a:pPr marL="0"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pl-PL" sz="2500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sz="2500" dirty="0">
                <a:solidFill>
                  <a:srgbClr val="000000"/>
                </a:solidFill>
              </a:rPr>
              <a:t>Może być odpalany z:</a:t>
            </a:r>
          </a:p>
          <a:p>
            <a:pPr marL="685800" lvl="1" fontAlgn="base">
              <a:spcBef>
                <a:spcPct val="0"/>
              </a:spcBef>
              <a:spcAft>
                <a:spcPct val="0"/>
              </a:spcAft>
            </a:pPr>
            <a:r>
              <a:rPr lang="pl-PL" sz="2500" dirty="0">
                <a:solidFill>
                  <a:srgbClr val="000000"/>
                </a:solidFill>
              </a:rPr>
              <a:t>ziemi</a:t>
            </a:r>
            <a:r>
              <a:rPr lang="en-GB" sz="2500" dirty="0">
                <a:solidFill>
                  <a:srgbClr val="000000"/>
                </a:solidFill>
              </a:rPr>
              <a:t>,</a:t>
            </a:r>
            <a:endParaRPr lang="pl-PL" sz="2500" dirty="0">
              <a:solidFill>
                <a:srgbClr val="000000"/>
              </a:solidFill>
            </a:endParaRPr>
          </a:p>
          <a:p>
            <a:pPr marL="685800" lvl="1" fontAlgn="base">
              <a:spcBef>
                <a:spcPct val="0"/>
              </a:spcBef>
              <a:spcAft>
                <a:spcPct val="0"/>
              </a:spcAft>
            </a:pPr>
            <a:r>
              <a:rPr lang="pl-PL" sz="2500" dirty="0">
                <a:solidFill>
                  <a:srgbClr val="000000"/>
                </a:solidFill>
              </a:rPr>
              <a:t>powierzchni wody</a:t>
            </a:r>
            <a:r>
              <a:rPr lang="en-GB" sz="2500" dirty="0">
                <a:solidFill>
                  <a:srgbClr val="000000"/>
                </a:solidFill>
              </a:rPr>
              <a:t>,</a:t>
            </a:r>
            <a:endParaRPr lang="pl-PL" sz="2500" dirty="0">
              <a:solidFill>
                <a:srgbClr val="000000"/>
              </a:solidFill>
            </a:endParaRPr>
          </a:p>
          <a:p>
            <a:pPr marL="685800" lvl="1" fontAlgn="base">
              <a:spcBef>
                <a:spcPct val="0"/>
              </a:spcBef>
              <a:spcAft>
                <a:spcPct val="0"/>
              </a:spcAft>
            </a:pPr>
            <a:r>
              <a:rPr lang="pl-PL" sz="2500" dirty="0">
                <a:solidFill>
                  <a:srgbClr val="000000"/>
                </a:solidFill>
              </a:rPr>
              <a:t>pojazdów i pokładów jednostek pływających</a:t>
            </a:r>
          </a:p>
          <a:p>
            <a:pPr marL="177800" fontAlgn="base">
              <a:spcBef>
                <a:spcPct val="0"/>
              </a:spcBef>
              <a:spcAft>
                <a:spcPct val="0"/>
              </a:spcAft>
            </a:pPr>
            <a:endParaRPr lang="pl-PL" sz="2500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pl-PL" sz="2500" dirty="0">
                <a:solidFill>
                  <a:srgbClr val="000000"/>
                </a:solidFill>
              </a:rPr>
              <a:t>Wysoka odporność na wstrząsy umożliwia transport zestawów za pomocą wszelkiego rodzaju pojazdów</a:t>
            </a:r>
          </a:p>
          <a:p>
            <a:pPr marL="0"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GB" sz="2500" dirty="0">
              <a:solidFill>
                <a:srgbClr val="000000"/>
              </a:solidFill>
            </a:endParaRPr>
          </a:p>
          <a:p>
            <a:pPr marL="0"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GB" sz="2500" dirty="0">
              <a:solidFill>
                <a:srgbClr val="000000"/>
              </a:solidFill>
            </a:endParaRPr>
          </a:p>
          <a:p>
            <a:endParaRPr lang="pl-PL" dirty="0">
              <a:latin typeface="+mn-lt"/>
            </a:endParaRPr>
          </a:p>
        </p:txBody>
      </p:sp>
      <p:sp>
        <p:nvSpPr>
          <p:cNvPr id="10" name="Symbol zastępczy numeru slajdu 9"/>
          <p:cNvSpPr>
            <a:spLocks noGrp="1"/>
          </p:cNvSpPr>
          <p:nvPr>
            <p:ph type="sldNum" sz="quarter" idx="12"/>
          </p:nvPr>
        </p:nvSpPr>
        <p:spPr>
          <a:xfrm>
            <a:off x="3613212" y="6538912"/>
            <a:ext cx="2133600" cy="365125"/>
          </a:xfrm>
        </p:spPr>
        <p:txBody>
          <a:bodyPr/>
          <a:lstStyle/>
          <a:p>
            <a:pPr algn="ctr"/>
            <a:fld id="{F72A06F6-5754-4DD5-B528-1F56594D39FD}" type="slidenum">
              <a:rPr lang="pl-PL" smtClean="0"/>
              <a:pPr algn="ctr"/>
              <a:t>2</a:t>
            </a:fld>
            <a:endParaRPr lang="pl-PL" dirty="0"/>
          </a:p>
        </p:txBody>
      </p:sp>
      <p:sp>
        <p:nvSpPr>
          <p:cNvPr id="6" name="Rectangle 24"/>
          <p:cNvSpPr txBox="1">
            <a:spLocks noChangeArrowheads="1"/>
          </p:cNvSpPr>
          <p:nvPr/>
        </p:nvSpPr>
        <p:spPr bwMode="auto">
          <a:xfrm>
            <a:off x="0" y="188640"/>
            <a:ext cx="9144000" cy="1008112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54575B"/>
                </a:solidFill>
                <a:latin typeface="Humnst777EU" pitchFamily="2" charset="-18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LEKKI PRZECIWPANCERNY ZESTAW RAKIETOWY „PIRAT”</a:t>
            </a:r>
          </a:p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rgbClr val="000000"/>
                </a:solidFill>
                <a:latin typeface="+mj-lt"/>
              </a:rPr>
              <a:t>PRZEZNACZENIE</a:t>
            </a:r>
            <a:endParaRPr lang="en-GB" sz="1800" dirty="0">
              <a:solidFill>
                <a:srgbClr val="000000"/>
              </a:solidFill>
              <a:latin typeface="+mj-lt"/>
            </a:endParaRPr>
          </a:p>
          <a:p>
            <a:pPr>
              <a:defRPr/>
            </a:pPr>
            <a:endParaRPr lang="pl-PL" sz="24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cxnSp>
        <p:nvCxnSpPr>
          <p:cNvPr id="8" name="Łącznik prostoliniowy 7"/>
          <p:cNvCxnSpPr/>
          <p:nvPr/>
        </p:nvCxnSpPr>
        <p:spPr>
          <a:xfrm>
            <a:off x="2555776" y="692696"/>
            <a:ext cx="410445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Obraz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48" y="5991132"/>
            <a:ext cx="1596727" cy="724041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B445678D-5F4B-4A35-AC2E-81D597B8376D}"/>
              </a:ext>
            </a:extLst>
          </p:cNvPr>
          <p:cNvSpPr txBox="1"/>
          <p:nvPr/>
        </p:nvSpPr>
        <p:spPr>
          <a:xfrm>
            <a:off x="2175129" y="6165304"/>
            <a:ext cx="5493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dirty="0">
                <a:solidFill>
                  <a:prstClr val="black"/>
                </a:solidFill>
              </a:rPr>
              <a:t>Tajemnica przedsiębiorstwa</a:t>
            </a:r>
            <a:endParaRPr lang="pl-PL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pl-P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781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4712788" y="1904324"/>
            <a:ext cx="3742228" cy="2691894"/>
          </a:xfrm>
          <a:custGeom>
            <a:avLst/>
            <a:gdLst>
              <a:gd name="T0" fmla="*/ 0 w 4827"/>
              <a:gd name="T1" fmla="*/ 2147483647 h 3072"/>
              <a:gd name="T2" fmla="*/ 2147483647 w 4827"/>
              <a:gd name="T3" fmla="*/ 2147483647 h 3072"/>
              <a:gd name="T4" fmla="*/ 2147483647 w 4827"/>
              <a:gd name="T5" fmla="*/ 2147483647 h 3072"/>
              <a:gd name="T6" fmla="*/ 2147483647 w 4827"/>
              <a:gd name="T7" fmla="*/ 2147483647 h 3072"/>
              <a:gd name="T8" fmla="*/ 2147483647 w 4827"/>
              <a:gd name="T9" fmla="*/ 2147483647 h 3072"/>
              <a:gd name="T10" fmla="*/ 2147483647 w 4827"/>
              <a:gd name="T11" fmla="*/ 2147483647 h 3072"/>
              <a:gd name="T12" fmla="*/ 2147483647 w 4827"/>
              <a:gd name="T13" fmla="*/ 2147483647 h 3072"/>
              <a:gd name="T14" fmla="*/ 2147483647 w 4827"/>
              <a:gd name="T15" fmla="*/ 2147483647 h 3072"/>
              <a:gd name="T16" fmla="*/ 2147483647 w 4827"/>
              <a:gd name="T17" fmla="*/ 2147483647 h 3072"/>
              <a:gd name="T18" fmla="*/ 2147483647 w 4827"/>
              <a:gd name="T19" fmla="*/ 2147483647 h 3072"/>
              <a:gd name="T20" fmla="*/ 2147483647 w 4827"/>
              <a:gd name="T21" fmla="*/ 2147483647 h 30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827"/>
              <a:gd name="T34" fmla="*/ 0 h 3072"/>
              <a:gd name="T35" fmla="*/ 4827 w 4827"/>
              <a:gd name="T36" fmla="*/ 3072 h 3072"/>
              <a:gd name="connsiteX0" fmla="*/ 0 w 9487"/>
              <a:gd name="connsiteY0" fmla="*/ 7764 h 7764"/>
              <a:gd name="connsiteX1" fmla="*/ 370 w 9487"/>
              <a:gd name="connsiteY1" fmla="*/ 6406 h 7764"/>
              <a:gd name="connsiteX2" fmla="*/ 1586 w 9487"/>
              <a:gd name="connsiteY2" fmla="*/ 2730 h 7764"/>
              <a:gd name="connsiteX3" fmla="*/ 2994 w 9487"/>
              <a:gd name="connsiteY3" fmla="*/ 520 h 7764"/>
              <a:gd name="connsiteX4" fmla="*/ 4737 w 9487"/>
              <a:gd name="connsiteY4" fmla="*/ 32 h 7764"/>
              <a:gd name="connsiteX5" fmla="*/ 6121 w 9487"/>
              <a:gd name="connsiteY5" fmla="*/ 1119 h 7764"/>
              <a:gd name="connsiteX6" fmla="*/ 6812 w 9487"/>
              <a:gd name="connsiteY6" fmla="*/ 2206 h 7764"/>
              <a:gd name="connsiteX7" fmla="*/ 7792 w 9487"/>
              <a:gd name="connsiteY7" fmla="*/ 2730 h 7764"/>
              <a:gd name="connsiteX8" fmla="*/ 8602 w 9487"/>
              <a:gd name="connsiteY8" fmla="*/ 3557 h 7764"/>
              <a:gd name="connsiteX9" fmla="*/ 9176 w 9487"/>
              <a:gd name="connsiteY9" fmla="*/ 5133 h 7764"/>
              <a:gd name="connsiteX10" fmla="*/ 9487 w 9487"/>
              <a:gd name="connsiteY10" fmla="*/ 6594 h 7764"/>
              <a:gd name="connsiteX0" fmla="*/ 0 w 11302"/>
              <a:gd name="connsiteY0" fmla="*/ 10000 h 11256"/>
              <a:gd name="connsiteX1" fmla="*/ 390 w 11302"/>
              <a:gd name="connsiteY1" fmla="*/ 8251 h 11256"/>
              <a:gd name="connsiteX2" fmla="*/ 1672 w 11302"/>
              <a:gd name="connsiteY2" fmla="*/ 3516 h 11256"/>
              <a:gd name="connsiteX3" fmla="*/ 3156 w 11302"/>
              <a:gd name="connsiteY3" fmla="*/ 670 h 11256"/>
              <a:gd name="connsiteX4" fmla="*/ 4993 w 11302"/>
              <a:gd name="connsiteY4" fmla="*/ 41 h 11256"/>
              <a:gd name="connsiteX5" fmla="*/ 6452 w 11302"/>
              <a:gd name="connsiteY5" fmla="*/ 1441 h 11256"/>
              <a:gd name="connsiteX6" fmla="*/ 7180 w 11302"/>
              <a:gd name="connsiteY6" fmla="*/ 2841 h 11256"/>
              <a:gd name="connsiteX7" fmla="*/ 8213 w 11302"/>
              <a:gd name="connsiteY7" fmla="*/ 3516 h 11256"/>
              <a:gd name="connsiteX8" fmla="*/ 9067 w 11302"/>
              <a:gd name="connsiteY8" fmla="*/ 4581 h 11256"/>
              <a:gd name="connsiteX9" fmla="*/ 9672 w 11302"/>
              <a:gd name="connsiteY9" fmla="*/ 6611 h 11256"/>
              <a:gd name="connsiteX10" fmla="*/ 11302 w 11302"/>
              <a:gd name="connsiteY10" fmla="*/ 11256 h 11256"/>
              <a:gd name="connsiteX0" fmla="*/ 0 w 10281"/>
              <a:gd name="connsiteY0" fmla="*/ 10000 h 11510"/>
              <a:gd name="connsiteX1" fmla="*/ 390 w 10281"/>
              <a:gd name="connsiteY1" fmla="*/ 8251 h 11510"/>
              <a:gd name="connsiteX2" fmla="*/ 1672 w 10281"/>
              <a:gd name="connsiteY2" fmla="*/ 3516 h 11510"/>
              <a:gd name="connsiteX3" fmla="*/ 3156 w 10281"/>
              <a:gd name="connsiteY3" fmla="*/ 670 h 11510"/>
              <a:gd name="connsiteX4" fmla="*/ 4993 w 10281"/>
              <a:gd name="connsiteY4" fmla="*/ 41 h 11510"/>
              <a:gd name="connsiteX5" fmla="*/ 6452 w 10281"/>
              <a:gd name="connsiteY5" fmla="*/ 1441 h 11510"/>
              <a:gd name="connsiteX6" fmla="*/ 7180 w 10281"/>
              <a:gd name="connsiteY6" fmla="*/ 2841 h 11510"/>
              <a:gd name="connsiteX7" fmla="*/ 8213 w 10281"/>
              <a:gd name="connsiteY7" fmla="*/ 3516 h 11510"/>
              <a:gd name="connsiteX8" fmla="*/ 9067 w 10281"/>
              <a:gd name="connsiteY8" fmla="*/ 4581 h 11510"/>
              <a:gd name="connsiteX9" fmla="*/ 9672 w 10281"/>
              <a:gd name="connsiteY9" fmla="*/ 6611 h 11510"/>
              <a:gd name="connsiteX10" fmla="*/ 10281 w 10281"/>
              <a:gd name="connsiteY10" fmla="*/ 11510 h 11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281" h="11510">
                <a:moveTo>
                  <a:pt x="0" y="10000"/>
                </a:moveTo>
                <a:cubicBezTo>
                  <a:pt x="279" y="8503"/>
                  <a:pt x="112" y="9332"/>
                  <a:pt x="390" y="8251"/>
                </a:cubicBezTo>
                <a:cubicBezTo>
                  <a:pt x="668" y="7170"/>
                  <a:pt x="1210" y="4778"/>
                  <a:pt x="1672" y="3516"/>
                </a:cubicBezTo>
                <a:cubicBezTo>
                  <a:pt x="2132" y="2255"/>
                  <a:pt x="2601" y="1248"/>
                  <a:pt x="3156" y="670"/>
                </a:cubicBezTo>
                <a:cubicBezTo>
                  <a:pt x="3711" y="91"/>
                  <a:pt x="4445" y="-89"/>
                  <a:pt x="4993" y="41"/>
                </a:cubicBezTo>
                <a:cubicBezTo>
                  <a:pt x="5541" y="171"/>
                  <a:pt x="6087" y="976"/>
                  <a:pt x="6452" y="1441"/>
                </a:cubicBezTo>
                <a:cubicBezTo>
                  <a:pt x="6816" y="1906"/>
                  <a:pt x="6886" y="2494"/>
                  <a:pt x="7180" y="2841"/>
                </a:cubicBezTo>
                <a:cubicBezTo>
                  <a:pt x="7475" y="3190"/>
                  <a:pt x="7899" y="3228"/>
                  <a:pt x="8213" y="3516"/>
                </a:cubicBezTo>
                <a:cubicBezTo>
                  <a:pt x="8529" y="3806"/>
                  <a:pt x="8825" y="4066"/>
                  <a:pt x="9067" y="4581"/>
                </a:cubicBezTo>
                <a:cubicBezTo>
                  <a:pt x="9310" y="5098"/>
                  <a:pt x="9517" y="5961"/>
                  <a:pt x="9672" y="6611"/>
                </a:cubicBezTo>
                <a:cubicBezTo>
                  <a:pt x="9827" y="7260"/>
                  <a:pt x="10194" y="10894"/>
                  <a:pt x="10281" y="11510"/>
                </a:cubicBezTo>
              </a:path>
            </a:pathLst>
          </a:custGeom>
          <a:noFill/>
          <a:ln w="44450" cap="rnd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altLang="pl-PL">
              <a:latin typeface="Arial" panose="020B0604020202020204" pitchFamily="34" charset="0"/>
            </a:endParaRPr>
          </a:p>
        </p:txBody>
      </p:sp>
      <p:pic>
        <p:nvPicPr>
          <p:cNvPr id="5" name="Picture 3" descr="300px-Dragonfire2croppe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516" y="4820197"/>
            <a:ext cx="1159669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4414-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236" y="4957506"/>
            <a:ext cx="397669" cy="307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9"/>
          <p:cNvGrpSpPr>
            <a:grpSpLocks/>
          </p:cNvGrpSpPr>
          <p:nvPr/>
        </p:nvGrpSpPr>
        <p:grpSpPr bwMode="auto">
          <a:xfrm rot="14597646">
            <a:off x="5536656" y="4320606"/>
            <a:ext cx="406400" cy="246459"/>
            <a:chOff x="1037" y="3879"/>
            <a:chExt cx="787" cy="153"/>
          </a:xfrm>
        </p:grpSpPr>
        <p:sp>
          <p:nvSpPr>
            <p:cNvPr id="12" name="Line 10"/>
            <p:cNvSpPr>
              <a:spLocks noChangeShapeType="1"/>
            </p:cNvSpPr>
            <p:nvPr/>
          </p:nvSpPr>
          <p:spPr bwMode="auto">
            <a:xfrm flipV="1">
              <a:off x="1037" y="3882"/>
              <a:ext cx="541" cy="1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 flipH="1">
              <a:off x="1428" y="3879"/>
              <a:ext cx="150" cy="1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flipV="1">
              <a:off x="1431" y="3936"/>
              <a:ext cx="393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</p:grpSp>
      <p:pic>
        <p:nvPicPr>
          <p:cNvPr id="21" name="Picture 31" descr="000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915" y="4337722"/>
            <a:ext cx="247650" cy="50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Group 6732"/>
          <p:cNvGrpSpPr>
            <a:grpSpLocks/>
          </p:cNvGrpSpPr>
          <p:nvPr/>
        </p:nvGrpSpPr>
        <p:grpSpPr bwMode="auto">
          <a:xfrm flipH="1">
            <a:off x="1450912" y="4773778"/>
            <a:ext cx="642938" cy="482204"/>
            <a:chOff x="3888" y="1152"/>
            <a:chExt cx="1475" cy="1508"/>
          </a:xfrm>
        </p:grpSpPr>
        <p:grpSp>
          <p:nvGrpSpPr>
            <p:cNvPr id="24" name="Group 6733"/>
            <p:cNvGrpSpPr>
              <a:grpSpLocks/>
            </p:cNvGrpSpPr>
            <p:nvPr/>
          </p:nvGrpSpPr>
          <p:grpSpPr bwMode="auto">
            <a:xfrm>
              <a:off x="3888" y="1204"/>
              <a:ext cx="1417" cy="1456"/>
              <a:chOff x="3888" y="1204"/>
              <a:chExt cx="1417" cy="1456"/>
            </a:xfrm>
          </p:grpSpPr>
          <p:sp>
            <p:nvSpPr>
              <p:cNvPr id="285" name="Freeform 6734"/>
              <p:cNvSpPr>
                <a:spLocks/>
              </p:cNvSpPr>
              <p:nvPr/>
            </p:nvSpPr>
            <p:spPr bwMode="auto">
              <a:xfrm>
                <a:off x="4510" y="2241"/>
                <a:ext cx="671" cy="113"/>
              </a:xfrm>
              <a:custGeom>
                <a:avLst/>
                <a:gdLst>
                  <a:gd name="T0" fmla="*/ 167 w 1343"/>
                  <a:gd name="T1" fmla="*/ 0 h 227"/>
                  <a:gd name="T2" fmla="*/ 0 w 1343"/>
                  <a:gd name="T3" fmla="*/ 9 h 227"/>
                  <a:gd name="T4" fmla="*/ 1 w 1343"/>
                  <a:gd name="T5" fmla="*/ 28 h 227"/>
                  <a:gd name="T6" fmla="*/ 167 w 1343"/>
                  <a:gd name="T7" fmla="*/ 10 h 227"/>
                  <a:gd name="T8" fmla="*/ 167 w 1343"/>
                  <a:gd name="T9" fmla="*/ 0 h 2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43"/>
                  <a:gd name="T16" fmla="*/ 0 h 227"/>
                  <a:gd name="T17" fmla="*/ 1343 w 1343"/>
                  <a:gd name="T18" fmla="*/ 227 h 2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43" h="227">
                    <a:moveTo>
                      <a:pt x="1342" y="0"/>
                    </a:moveTo>
                    <a:lnTo>
                      <a:pt x="0" y="76"/>
                    </a:lnTo>
                    <a:lnTo>
                      <a:pt x="14" y="227"/>
                    </a:lnTo>
                    <a:lnTo>
                      <a:pt x="1343" y="80"/>
                    </a:lnTo>
                    <a:lnTo>
                      <a:pt x="1342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86" name="Freeform 6735"/>
              <p:cNvSpPr>
                <a:spLocks/>
              </p:cNvSpPr>
              <p:nvPr/>
            </p:nvSpPr>
            <p:spPr bwMode="auto">
              <a:xfrm>
                <a:off x="4639" y="2267"/>
                <a:ext cx="658" cy="221"/>
              </a:xfrm>
              <a:custGeom>
                <a:avLst/>
                <a:gdLst>
                  <a:gd name="T0" fmla="*/ 163 w 1315"/>
                  <a:gd name="T1" fmla="*/ 30 h 442"/>
                  <a:gd name="T2" fmla="*/ 136 w 1315"/>
                  <a:gd name="T3" fmla="*/ 17 h 442"/>
                  <a:gd name="T4" fmla="*/ 132 w 1315"/>
                  <a:gd name="T5" fmla="*/ 31 h 442"/>
                  <a:gd name="T6" fmla="*/ 80 w 1315"/>
                  <a:gd name="T7" fmla="*/ 55 h 442"/>
                  <a:gd name="T8" fmla="*/ 51 w 1315"/>
                  <a:gd name="T9" fmla="*/ 25 h 442"/>
                  <a:gd name="T10" fmla="*/ 31 w 1315"/>
                  <a:gd name="T11" fmla="*/ 53 h 442"/>
                  <a:gd name="T12" fmla="*/ 0 w 1315"/>
                  <a:gd name="T13" fmla="*/ 23 h 442"/>
                  <a:gd name="T14" fmla="*/ 5 w 1315"/>
                  <a:gd name="T15" fmla="*/ 14 h 442"/>
                  <a:gd name="T16" fmla="*/ 159 w 1315"/>
                  <a:gd name="T17" fmla="*/ 0 h 442"/>
                  <a:gd name="T18" fmla="*/ 165 w 1315"/>
                  <a:gd name="T19" fmla="*/ 26 h 442"/>
                  <a:gd name="T20" fmla="*/ 163 w 1315"/>
                  <a:gd name="T21" fmla="*/ 30 h 4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15"/>
                  <a:gd name="T34" fmla="*/ 0 h 442"/>
                  <a:gd name="T35" fmla="*/ 1315 w 1315"/>
                  <a:gd name="T36" fmla="*/ 442 h 44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15" h="442">
                    <a:moveTo>
                      <a:pt x="1300" y="245"/>
                    </a:moveTo>
                    <a:lnTo>
                      <a:pt x="1081" y="136"/>
                    </a:lnTo>
                    <a:lnTo>
                      <a:pt x="1056" y="255"/>
                    </a:lnTo>
                    <a:lnTo>
                      <a:pt x="634" y="442"/>
                    </a:lnTo>
                    <a:lnTo>
                      <a:pt x="408" y="194"/>
                    </a:lnTo>
                    <a:lnTo>
                      <a:pt x="248" y="424"/>
                    </a:lnTo>
                    <a:lnTo>
                      <a:pt x="0" y="179"/>
                    </a:lnTo>
                    <a:lnTo>
                      <a:pt x="36" y="115"/>
                    </a:lnTo>
                    <a:lnTo>
                      <a:pt x="1267" y="0"/>
                    </a:lnTo>
                    <a:lnTo>
                      <a:pt x="1315" y="205"/>
                    </a:lnTo>
                    <a:lnTo>
                      <a:pt x="1300" y="245"/>
                    </a:lnTo>
                    <a:close/>
                  </a:path>
                </a:pathLst>
              </a:custGeom>
              <a:solidFill>
                <a:srgbClr val="616161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87" name="Freeform 6736"/>
              <p:cNvSpPr>
                <a:spLocks/>
              </p:cNvSpPr>
              <p:nvPr/>
            </p:nvSpPr>
            <p:spPr bwMode="auto">
              <a:xfrm>
                <a:off x="4548" y="1723"/>
                <a:ext cx="27" cy="37"/>
              </a:xfrm>
              <a:custGeom>
                <a:avLst/>
                <a:gdLst>
                  <a:gd name="T0" fmla="*/ 5 w 54"/>
                  <a:gd name="T1" fmla="*/ 0 h 73"/>
                  <a:gd name="T2" fmla="*/ 7 w 54"/>
                  <a:gd name="T3" fmla="*/ 2 h 73"/>
                  <a:gd name="T4" fmla="*/ 2 w 54"/>
                  <a:gd name="T5" fmla="*/ 10 h 73"/>
                  <a:gd name="T6" fmla="*/ 0 w 54"/>
                  <a:gd name="T7" fmla="*/ 8 h 73"/>
                  <a:gd name="T8" fmla="*/ 5 w 54"/>
                  <a:gd name="T9" fmla="*/ 0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73"/>
                  <a:gd name="T17" fmla="*/ 54 w 54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73">
                    <a:moveTo>
                      <a:pt x="39" y="0"/>
                    </a:moveTo>
                    <a:lnTo>
                      <a:pt x="54" y="15"/>
                    </a:lnTo>
                    <a:lnTo>
                      <a:pt x="15" y="73"/>
                    </a:lnTo>
                    <a:lnTo>
                      <a:pt x="0" y="5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88" name="Freeform 6737"/>
              <p:cNvSpPr>
                <a:spLocks/>
              </p:cNvSpPr>
              <p:nvPr/>
            </p:nvSpPr>
            <p:spPr bwMode="auto">
              <a:xfrm>
                <a:off x="4478" y="1639"/>
                <a:ext cx="10" cy="43"/>
              </a:xfrm>
              <a:custGeom>
                <a:avLst/>
                <a:gdLst>
                  <a:gd name="T0" fmla="*/ 0 w 21"/>
                  <a:gd name="T1" fmla="*/ 0 h 85"/>
                  <a:gd name="T2" fmla="*/ 2 w 21"/>
                  <a:gd name="T3" fmla="*/ 2 h 85"/>
                  <a:gd name="T4" fmla="*/ 1 w 21"/>
                  <a:gd name="T5" fmla="*/ 11 h 85"/>
                  <a:gd name="T6" fmla="*/ 0 w 21"/>
                  <a:gd name="T7" fmla="*/ 9 h 85"/>
                  <a:gd name="T8" fmla="*/ 0 w 21"/>
                  <a:gd name="T9" fmla="*/ 0 h 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85"/>
                  <a:gd name="T17" fmla="*/ 21 w 21"/>
                  <a:gd name="T18" fmla="*/ 85 h 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85">
                    <a:moveTo>
                      <a:pt x="6" y="0"/>
                    </a:moveTo>
                    <a:lnTo>
                      <a:pt x="21" y="15"/>
                    </a:lnTo>
                    <a:lnTo>
                      <a:pt x="15" y="85"/>
                    </a:lnTo>
                    <a:lnTo>
                      <a:pt x="0" y="7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89" name="Freeform 6738"/>
              <p:cNvSpPr>
                <a:spLocks/>
              </p:cNvSpPr>
              <p:nvPr/>
            </p:nvSpPr>
            <p:spPr bwMode="auto">
              <a:xfrm>
                <a:off x="4404" y="1556"/>
                <a:ext cx="9" cy="13"/>
              </a:xfrm>
              <a:custGeom>
                <a:avLst/>
                <a:gdLst>
                  <a:gd name="T0" fmla="*/ 0 w 19"/>
                  <a:gd name="T1" fmla="*/ 3 h 26"/>
                  <a:gd name="T2" fmla="*/ 0 w 19"/>
                  <a:gd name="T3" fmla="*/ 3 h 26"/>
                  <a:gd name="T4" fmla="*/ 0 w 19"/>
                  <a:gd name="T5" fmla="*/ 3 h 26"/>
                  <a:gd name="T6" fmla="*/ 1 w 19"/>
                  <a:gd name="T7" fmla="*/ 3 h 26"/>
                  <a:gd name="T8" fmla="*/ 1 w 19"/>
                  <a:gd name="T9" fmla="*/ 3 h 26"/>
                  <a:gd name="T10" fmla="*/ 1 w 19"/>
                  <a:gd name="T11" fmla="*/ 3 h 26"/>
                  <a:gd name="T12" fmla="*/ 1 w 19"/>
                  <a:gd name="T13" fmla="*/ 3 h 26"/>
                  <a:gd name="T14" fmla="*/ 1 w 19"/>
                  <a:gd name="T15" fmla="*/ 3 h 26"/>
                  <a:gd name="T16" fmla="*/ 1 w 19"/>
                  <a:gd name="T17" fmla="*/ 3 h 26"/>
                  <a:gd name="T18" fmla="*/ 2 w 19"/>
                  <a:gd name="T19" fmla="*/ 3 h 26"/>
                  <a:gd name="T20" fmla="*/ 2 w 19"/>
                  <a:gd name="T21" fmla="*/ 3 h 26"/>
                  <a:gd name="T22" fmla="*/ 2 w 19"/>
                  <a:gd name="T23" fmla="*/ 3 h 26"/>
                  <a:gd name="T24" fmla="*/ 2 w 19"/>
                  <a:gd name="T25" fmla="*/ 2 h 26"/>
                  <a:gd name="T26" fmla="*/ 2 w 19"/>
                  <a:gd name="T27" fmla="*/ 2 h 26"/>
                  <a:gd name="T28" fmla="*/ 2 w 19"/>
                  <a:gd name="T29" fmla="*/ 2 h 26"/>
                  <a:gd name="T30" fmla="*/ 2 w 19"/>
                  <a:gd name="T31" fmla="*/ 2 h 26"/>
                  <a:gd name="T32" fmla="*/ 2 w 19"/>
                  <a:gd name="T33" fmla="*/ 1 h 26"/>
                  <a:gd name="T34" fmla="*/ 2 w 19"/>
                  <a:gd name="T35" fmla="*/ 1 h 26"/>
                  <a:gd name="T36" fmla="*/ 2 w 19"/>
                  <a:gd name="T37" fmla="*/ 1 h 26"/>
                  <a:gd name="T38" fmla="*/ 1 w 19"/>
                  <a:gd name="T39" fmla="*/ 1 h 26"/>
                  <a:gd name="T40" fmla="*/ 1 w 19"/>
                  <a:gd name="T41" fmla="*/ 1 h 26"/>
                  <a:gd name="T42" fmla="*/ 1 w 19"/>
                  <a:gd name="T43" fmla="*/ 1 h 26"/>
                  <a:gd name="T44" fmla="*/ 1 w 19"/>
                  <a:gd name="T45" fmla="*/ 0 h 26"/>
                  <a:gd name="T46" fmla="*/ 1 w 19"/>
                  <a:gd name="T47" fmla="*/ 0 h 26"/>
                  <a:gd name="T48" fmla="*/ 1 w 19"/>
                  <a:gd name="T49" fmla="*/ 1 h 26"/>
                  <a:gd name="T50" fmla="*/ 1 w 19"/>
                  <a:gd name="T51" fmla="*/ 1 h 26"/>
                  <a:gd name="T52" fmla="*/ 1 w 19"/>
                  <a:gd name="T53" fmla="*/ 1 h 26"/>
                  <a:gd name="T54" fmla="*/ 0 w 19"/>
                  <a:gd name="T55" fmla="*/ 1 h 26"/>
                  <a:gd name="T56" fmla="*/ 0 w 19"/>
                  <a:gd name="T57" fmla="*/ 1 h 26"/>
                  <a:gd name="T58" fmla="*/ 0 w 19"/>
                  <a:gd name="T59" fmla="*/ 1 h 26"/>
                  <a:gd name="T60" fmla="*/ 0 w 19"/>
                  <a:gd name="T61" fmla="*/ 1 h 26"/>
                  <a:gd name="T62" fmla="*/ 0 w 19"/>
                  <a:gd name="T63" fmla="*/ 1 h 26"/>
                  <a:gd name="T64" fmla="*/ 0 w 19"/>
                  <a:gd name="T65" fmla="*/ 1 h 26"/>
                  <a:gd name="T66" fmla="*/ 0 w 19"/>
                  <a:gd name="T67" fmla="*/ 1 h 26"/>
                  <a:gd name="T68" fmla="*/ 0 w 19"/>
                  <a:gd name="T69" fmla="*/ 1 h 26"/>
                  <a:gd name="T70" fmla="*/ 0 w 19"/>
                  <a:gd name="T71" fmla="*/ 1 h 26"/>
                  <a:gd name="T72" fmla="*/ 0 w 19"/>
                  <a:gd name="T73" fmla="*/ 2 h 26"/>
                  <a:gd name="T74" fmla="*/ 0 w 19"/>
                  <a:gd name="T75" fmla="*/ 2 h 26"/>
                  <a:gd name="T76" fmla="*/ 0 w 19"/>
                  <a:gd name="T77" fmla="*/ 3 h 26"/>
                  <a:gd name="T78" fmla="*/ 0 w 19"/>
                  <a:gd name="T79" fmla="*/ 3 h 26"/>
                  <a:gd name="T80" fmla="*/ 0 w 19"/>
                  <a:gd name="T81" fmla="*/ 3 h 2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9"/>
                  <a:gd name="T124" fmla="*/ 0 h 26"/>
                  <a:gd name="T125" fmla="*/ 19 w 19"/>
                  <a:gd name="T126" fmla="*/ 26 h 2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9" h="26">
                    <a:moveTo>
                      <a:pt x="1" y="26"/>
                    </a:moveTo>
                    <a:lnTo>
                      <a:pt x="5" y="26"/>
                    </a:lnTo>
                    <a:lnTo>
                      <a:pt x="5" y="24"/>
                    </a:lnTo>
                    <a:lnTo>
                      <a:pt x="9" y="24"/>
                    </a:lnTo>
                    <a:lnTo>
                      <a:pt x="11" y="23"/>
                    </a:lnTo>
                    <a:lnTo>
                      <a:pt x="12" y="23"/>
                    </a:lnTo>
                    <a:lnTo>
                      <a:pt x="13" y="22"/>
                    </a:lnTo>
                    <a:lnTo>
                      <a:pt x="15" y="22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8" y="16"/>
                    </a:lnTo>
                    <a:lnTo>
                      <a:pt x="19" y="15"/>
                    </a:lnTo>
                    <a:lnTo>
                      <a:pt x="19" y="11"/>
                    </a:lnTo>
                    <a:lnTo>
                      <a:pt x="18" y="11"/>
                    </a:lnTo>
                    <a:lnTo>
                      <a:pt x="18" y="7"/>
                    </a:lnTo>
                    <a:lnTo>
                      <a:pt x="16" y="5"/>
                    </a:lnTo>
                    <a:lnTo>
                      <a:pt x="16" y="4"/>
                    </a:lnTo>
                    <a:lnTo>
                      <a:pt x="15" y="3"/>
                    </a:lnTo>
                    <a:lnTo>
                      <a:pt x="15" y="1"/>
                    </a:lnTo>
                    <a:lnTo>
                      <a:pt x="13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0" y="23"/>
                    </a:lnTo>
                    <a:lnTo>
                      <a:pt x="1" y="23"/>
                    </a:lnTo>
                    <a:lnTo>
                      <a:pt x="1" y="26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90" name="Freeform 6739"/>
              <p:cNvSpPr>
                <a:spLocks/>
              </p:cNvSpPr>
              <p:nvPr/>
            </p:nvSpPr>
            <p:spPr bwMode="auto">
              <a:xfrm>
                <a:off x="4472" y="1625"/>
                <a:ext cx="20" cy="19"/>
              </a:xfrm>
              <a:custGeom>
                <a:avLst/>
                <a:gdLst>
                  <a:gd name="T0" fmla="*/ 0 w 40"/>
                  <a:gd name="T1" fmla="*/ 5 h 38"/>
                  <a:gd name="T2" fmla="*/ 1 w 40"/>
                  <a:gd name="T3" fmla="*/ 5 h 38"/>
                  <a:gd name="T4" fmla="*/ 1 w 40"/>
                  <a:gd name="T5" fmla="*/ 5 h 38"/>
                  <a:gd name="T6" fmla="*/ 1 w 40"/>
                  <a:gd name="T7" fmla="*/ 5 h 38"/>
                  <a:gd name="T8" fmla="*/ 1 w 40"/>
                  <a:gd name="T9" fmla="*/ 5 h 38"/>
                  <a:gd name="T10" fmla="*/ 1 w 40"/>
                  <a:gd name="T11" fmla="*/ 5 h 38"/>
                  <a:gd name="T12" fmla="*/ 1 w 40"/>
                  <a:gd name="T13" fmla="*/ 5 h 38"/>
                  <a:gd name="T14" fmla="*/ 1 w 40"/>
                  <a:gd name="T15" fmla="*/ 5 h 38"/>
                  <a:gd name="T16" fmla="*/ 1 w 40"/>
                  <a:gd name="T17" fmla="*/ 5 h 38"/>
                  <a:gd name="T18" fmla="*/ 3 w 40"/>
                  <a:gd name="T19" fmla="*/ 5 h 38"/>
                  <a:gd name="T20" fmla="*/ 3 w 40"/>
                  <a:gd name="T21" fmla="*/ 3 h 38"/>
                  <a:gd name="T22" fmla="*/ 3 w 40"/>
                  <a:gd name="T23" fmla="*/ 3 h 38"/>
                  <a:gd name="T24" fmla="*/ 3 w 40"/>
                  <a:gd name="T25" fmla="*/ 3 h 38"/>
                  <a:gd name="T26" fmla="*/ 3 w 40"/>
                  <a:gd name="T27" fmla="*/ 3 h 38"/>
                  <a:gd name="T28" fmla="*/ 3 w 40"/>
                  <a:gd name="T29" fmla="*/ 3 h 38"/>
                  <a:gd name="T30" fmla="*/ 3 w 40"/>
                  <a:gd name="T31" fmla="*/ 3 h 38"/>
                  <a:gd name="T32" fmla="*/ 3 w 40"/>
                  <a:gd name="T33" fmla="*/ 3 h 38"/>
                  <a:gd name="T34" fmla="*/ 3 w 40"/>
                  <a:gd name="T35" fmla="*/ 3 h 38"/>
                  <a:gd name="T36" fmla="*/ 5 w 40"/>
                  <a:gd name="T37" fmla="*/ 2 h 38"/>
                  <a:gd name="T38" fmla="*/ 5 w 40"/>
                  <a:gd name="T39" fmla="*/ 2 h 38"/>
                  <a:gd name="T40" fmla="*/ 5 w 40"/>
                  <a:gd name="T41" fmla="*/ 2 h 38"/>
                  <a:gd name="T42" fmla="*/ 5 w 40"/>
                  <a:gd name="T43" fmla="*/ 1 h 38"/>
                  <a:gd name="T44" fmla="*/ 5 w 40"/>
                  <a:gd name="T45" fmla="*/ 1 h 38"/>
                  <a:gd name="T46" fmla="*/ 5 w 40"/>
                  <a:gd name="T47" fmla="*/ 1 h 38"/>
                  <a:gd name="T48" fmla="*/ 5 w 40"/>
                  <a:gd name="T49" fmla="*/ 1 h 38"/>
                  <a:gd name="T50" fmla="*/ 5 w 40"/>
                  <a:gd name="T51" fmla="*/ 1 h 38"/>
                  <a:gd name="T52" fmla="*/ 5 w 40"/>
                  <a:gd name="T53" fmla="*/ 1 h 38"/>
                  <a:gd name="T54" fmla="*/ 5 w 40"/>
                  <a:gd name="T55" fmla="*/ 0 h 38"/>
                  <a:gd name="T56" fmla="*/ 4 w 40"/>
                  <a:gd name="T57" fmla="*/ 0 h 38"/>
                  <a:gd name="T58" fmla="*/ 3 w 40"/>
                  <a:gd name="T59" fmla="*/ 1 h 38"/>
                  <a:gd name="T60" fmla="*/ 3 w 40"/>
                  <a:gd name="T61" fmla="*/ 1 h 38"/>
                  <a:gd name="T62" fmla="*/ 3 w 40"/>
                  <a:gd name="T63" fmla="*/ 1 h 38"/>
                  <a:gd name="T64" fmla="*/ 3 w 40"/>
                  <a:gd name="T65" fmla="*/ 1 h 38"/>
                  <a:gd name="T66" fmla="*/ 3 w 40"/>
                  <a:gd name="T67" fmla="*/ 1 h 38"/>
                  <a:gd name="T68" fmla="*/ 3 w 40"/>
                  <a:gd name="T69" fmla="*/ 1 h 38"/>
                  <a:gd name="T70" fmla="*/ 3 w 40"/>
                  <a:gd name="T71" fmla="*/ 1 h 38"/>
                  <a:gd name="T72" fmla="*/ 3 w 40"/>
                  <a:gd name="T73" fmla="*/ 1 h 38"/>
                  <a:gd name="T74" fmla="*/ 1 w 40"/>
                  <a:gd name="T75" fmla="*/ 1 h 38"/>
                  <a:gd name="T76" fmla="*/ 1 w 40"/>
                  <a:gd name="T77" fmla="*/ 1 h 38"/>
                  <a:gd name="T78" fmla="*/ 1 w 40"/>
                  <a:gd name="T79" fmla="*/ 1 h 38"/>
                  <a:gd name="T80" fmla="*/ 1 w 40"/>
                  <a:gd name="T81" fmla="*/ 1 h 38"/>
                  <a:gd name="T82" fmla="*/ 1 w 40"/>
                  <a:gd name="T83" fmla="*/ 1 h 38"/>
                  <a:gd name="T84" fmla="*/ 1 w 40"/>
                  <a:gd name="T85" fmla="*/ 1 h 38"/>
                  <a:gd name="T86" fmla="*/ 1 w 40"/>
                  <a:gd name="T87" fmla="*/ 1 h 38"/>
                  <a:gd name="T88" fmla="*/ 1 w 40"/>
                  <a:gd name="T89" fmla="*/ 2 h 38"/>
                  <a:gd name="T90" fmla="*/ 1 w 40"/>
                  <a:gd name="T91" fmla="*/ 2 h 38"/>
                  <a:gd name="T92" fmla="*/ 1 w 40"/>
                  <a:gd name="T93" fmla="*/ 2 h 38"/>
                  <a:gd name="T94" fmla="*/ 1 w 40"/>
                  <a:gd name="T95" fmla="*/ 2 h 38"/>
                  <a:gd name="T96" fmla="*/ 1 w 40"/>
                  <a:gd name="T97" fmla="*/ 2 h 38"/>
                  <a:gd name="T98" fmla="*/ 1 w 40"/>
                  <a:gd name="T99" fmla="*/ 3 h 38"/>
                  <a:gd name="T100" fmla="*/ 1 w 40"/>
                  <a:gd name="T101" fmla="*/ 3 h 38"/>
                  <a:gd name="T102" fmla="*/ 0 w 40"/>
                  <a:gd name="T103" fmla="*/ 3 h 38"/>
                  <a:gd name="T104" fmla="*/ 0 w 40"/>
                  <a:gd name="T105" fmla="*/ 5 h 3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0"/>
                  <a:gd name="T160" fmla="*/ 0 h 38"/>
                  <a:gd name="T161" fmla="*/ 40 w 40"/>
                  <a:gd name="T162" fmla="*/ 38 h 38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0" h="38">
                    <a:moveTo>
                      <a:pt x="0" y="38"/>
                    </a:moveTo>
                    <a:lnTo>
                      <a:pt x="2" y="38"/>
                    </a:lnTo>
                    <a:lnTo>
                      <a:pt x="3" y="37"/>
                    </a:lnTo>
                    <a:lnTo>
                      <a:pt x="6" y="37"/>
                    </a:lnTo>
                    <a:lnTo>
                      <a:pt x="7" y="36"/>
                    </a:lnTo>
                    <a:lnTo>
                      <a:pt x="10" y="36"/>
                    </a:lnTo>
                    <a:lnTo>
                      <a:pt x="11" y="34"/>
                    </a:lnTo>
                    <a:lnTo>
                      <a:pt x="14" y="34"/>
                    </a:lnTo>
                    <a:lnTo>
                      <a:pt x="15" y="33"/>
                    </a:lnTo>
                    <a:lnTo>
                      <a:pt x="18" y="33"/>
                    </a:lnTo>
                    <a:lnTo>
                      <a:pt x="19" y="31"/>
                    </a:lnTo>
                    <a:lnTo>
                      <a:pt x="21" y="31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5" y="29"/>
                    </a:lnTo>
                    <a:lnTo>
                      <a:pt x="26" y="29"/>
                    </a:lnTo>
                    <a:lnTo>
                      <a:pt x="29" y="26"/>
                    </a:lnTo>
                    <a:lnTo>
                      <a:pt x="30" y="26"/>
                    </a:lnTo>
                    <a:lnTo>
                      <a:pt x="37" y="19"/>
                    </a:lnTo>
                    <a:lnTo>
                      <a:pt x="37" y="18"/>
                    </a:lnTo>
                    <a:lnTo>
                      <a:pt x="38" y="16"/>
                    </a:lnTo>
                    <a:lnTo>
                      <a:pt x="38" y="14"/>
                    </a:lnTo>
                    <a:lnTo>
                      <a:pt x="40" y="14"/>
                    </a:lnTo>
                    <a:lnTo>
                      <a:pt x="40" y="6"/>
                    </a:lnTo>
                    <a:lnTo>
                      <a:pt x="38" y="4"/>
                    </a:lnTo>
                    <a:lnTo>
                      <a:pt x="38" y="2"/>
                    </a:lnTo>
                    <a:lnTo>
                      <a:pt x="37" y="2"/>
                    </a:lnTo>
                    <a:lnTo>
                      <a:pt x="37" y="0"/>
                    </a:lnTo>
                    <a:lnTo>
                      <a:pt x="32" y="0"/>
                    </a:lnTo>
                    <a:lnTo>
                      <a:pt x="30" y="2"/>
                    </a:lnTo>
                    <a:lnTo>
                      <a:pt x="26" y="2"/>
                    </a:lnTo>
                    <a:lnTo>
                      <a:pt x="25" y="3"/>
                    </a:lnTo>
                    <a:lnTo>
                      <a:pt x="22" y="3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8" y="6"/>
                    </a:lnTo>
                    <a:lnTo>
                      <a:pt x="17" y="6"/>
                    </a:lnTo>
                    <a:lnTo>
                      <a:pt x="15" y="7"/>
                    </a:lnTo>
                    <a:lnTo>
                      <a:pt x="14" y="7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7" y="14"/>
                    </a:lnTo>
                    <a:lnTo>
                      <a:pt x="7" y="15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3" y="21"/>
                    </a:lnTo>
                    <a:lnTo>
                      <a:pt x="3" y="23"/>
                    </a:lnTo>
                    <a:lnTo>
                      <a:pt x="2" y="25"/>
                    </a:lnTo>
                    <a:lnTo>
                      <a:pt x="2" y="30"/>
                    </a:lnTo>
                    <a:lnTo>
                      <a:pt x="0" y="31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91" name="Freeform 6740"/>
              <p:cNvSpPr>
                <a:spLocks/>
              </p:cNvSpPr>
              <p:nvPr/>
            </p:nvSpPr>
            <p:spPr bwMode="auto">
              <a:xfrm>
                <a:off x="4309" y="1466"/>
                <a:ext cx="106" cy="109"/>
              </a:xfrm>
              <a:custGeom>
                <a:avLst/>
                <a:gdLst>
                  <a:gd name="T0" fmla="*/ 27 w 212"/>
                  <a:gd name="T1" fmla="*/ 25 h 218"/>
                  <a:gd name="T2" fmla="*/ 26 w 212"/>
                  <a:gd name="T3" fmla="*/ 27 h 218"/>
                  <a:gd name="T4" fmla="*/ 0 w 212"/>
                  <a:gd name="T5" fmla="*/ 3 h 218"/>
                  <a:gd name="T6" fmla="*/ 2 w 212"/>
                  <a:gd name="T7" fmla="*/ 0 h 218"/>
                  <a:gd name="T8" fmla="*/ 27 w 212"/>
                  <a:gd name="T9" fmla="*/ 25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2"/>
                  <a:gd name="T16" fmla="*/ 0 h 218"/>
                  <a:gd name="T17" fmla="*/ 212 w 212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2" h="218">
                    <a:moveTo>
                      <a:pt x="212" y="197"/>
                    </a:moveTo>
                    <a:lnTo>
                      <a:pt x="208" y="218"/>
                    </a:lnTo>
                    <a:lnTo>
                      <a:pt x="0" y="19"/>
                    </a:lnTo>
                    <a:lnTo>
                      <a:pt x="11" y="0"/>
                    </a:lnTo>
                    <a:lnTo>
                      <a:pt x="212" y="197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92" name="Freeform 6741"/>
              <p:cNvSpPr>
                <a:spLocks/>
              </p:cNvSpPr>
              <p:nvPr/>
            </p:nvSpPr>
            <p:spPr bwMode="auto">
              <a:xfrm>
                <a:off x="5040" y="2308"/>
                <a:ext cx="130" cy="59"/>
              </a:xfrm>
              <a:custGeom>
                <a:avLst/>
                <a:gdLst>
                  <a:gd name="T0" fmla="*/ 20 w 259"/>
                  <a:gd name="T1" fmla="*/ 1 h 117"/>
                  <a:gd name="T2" fmla="*/ 13 w 259"/>
                  <a:gd name="T3" fmla="*/ 1 h 117"/>
                  <a:gd name="T4" fmla="*/ 10 w 259"/>
                  <a:gd name="T5" fmla="*/ 1 h 117"/>
                  <a:gd name="T6" fmla="*/ 4 w 259"/>
                  <a:gd name="T7" fmla="*/ 2 h 117"/>
                  <a:gd name="T8" fmla="*/ 3 w 259"/>
                  <a:gd name="T9" fmla="*/ 4 h 117"/>
                  <a:gd name="T10" fmla="*/ 3 w 259"/>
                  <a:gd name="T11" fmla="*/ 6 h 117"/>
                  <a:gd name="T12" fmla="*/ 2 w 259"/>
                  <a:gd name="T13" fmla="*/ 9 h 117"/>
                  <a:gd name="T14" fmla="*/ 2 w 259"/>
                  <a:gd name="T15" fmla="*/ 10 h 117"/>
                  <a:gd name="T16" fmla="*/ 1 w 259"/>
                  <a:gd name="T17" fmla="*/ 12 h 117"/>
                  <a:gd name="T18" fmla="*/ 1 w 259"/>
                  <a:gd name="T19" fmla="*/ 13 h 117"/>
                  <a:gd name="T20" fmla="*/ 1 w 259"/>
                  <a:gd name="T21" fmla="*/ 13 h 117"/>
                  <a:gd name="T22" fmla="*/ 1 w 259"/>
                  <a:gd name="T23" fmla="*/ 14 h 117"/>
                  <a:gd name="T24" fmla="*/ 1 w 259"/>
                  <a:gd name="T25" fmla="*/ 14 h 117"/>
                  <a:gd name="T26" fmla="*/ 0 w 259"/>
                  <a:gd name="T27" fmla="*/ 15 h 117"/>
                  <a:gd name="T28" fmla="*/ 33 w 259"/>
                  <a:gd name="T29" fmla="*/ 14 h 117"/>
                  <a:gd name="T30" fmla="*/ 33 w 259"/>
                  <a:gd name="T31" fmla="*/ 13 h 117"/>
                  <a:gd name="T32" fmla="*/ 32 w 259"/>
                  <a:gd name="T33" fmla="*/ 12 h 117"/>
                  <a:gd name="T34" fmla="*/ 32 w 259"/>
                  <a:gd name="T35" fmla="*/ 11 h 117"/>
                  <a:gd name="T36" fmla="*/ 32 w 259"/>
                  <a:gd name="T37" fmla="*/ 10 h 117"/>
                  <a:gd name="T38" fmla="*/ 32 w 259"/>
                  <a:gd name="T39" fmla="*/ 10 h 117"/>
                  <a:gd name="T40" fmla="*/ 31 w 259"/>
                  <a:gd name="T41" fmla="*/ 9 h 117"/>
                  <a:gd name="T42" fmla="*/ 31 w 259"/>
                  <a:gd name="T43" fmla="*/ 9 h 117"/>
                  <a:gd name="T44" fmla="*/ 31 w 259"/>
                  <a:gd name="T45" fmla="*/ 8 h 117"/>
                  <a:gd name="T46" fmla="*/ 31 w 259"/>
                  <a:gd name="T47" fmla="*/ 8 h 117"/>
                  <a:gd name="T48" fmla="*/ 30 w 259"/>
                  <a:gd name="T49" fmla="*/ 7 h 117"/>
                  <a:gd name="T50" fmla="*/ 29 w 259"/>
                  <a:gd name="T51" fmla="*/ 5 h 117"/>
                  <a:gd name="T52" fmla="*/ 29 w 259"/>
                  <a:gd name="T53" fmla="*/ 5 h 117"/>
                  <a:gd name="T54" fmla="*/ 28 w 259"/>
                  <a:gd name="T55" fmla="*/ 4 h 117"/>
                  <a:gd name="T56" fmla="*/ 27 w 259"/>
                  <a:gd name="T57" fmla="*/ 3 h 117"/>
                  <a:gd name="T58" fmla="*/ 26 w 259"/>
                  <a:gd name="T59" fmla="*/ 3 h 117"/>
                  <a:gd name="T60" fmla="*/ 25 w 259"/>
                  <a:gd name="T61" fmla="*/ 2 h 117"/>
                  <a:gd name="T62" fmla="*/ 25 w 259"/>
                  <a:gd name="T63" fmla="*/ 2 h 117"/>
                  <a:gd name="T64" fmla="*/ 25 w 259"/>
                  <a:gd name="T65" fmla="*/ 2 h 117"/>
                  <a:gd name="T66" fmla="*/ 24 w 259"/>
                  <a:gd name="T67" fmla="*/ 1 h 117"/>
                  <a:gd name="T68" fmla="*/ 24 w 259"/>
                  <a:gd name="T69" fmla="*/ 1 h 117"/>
                  <a:gd name="T70" fmla="*/ 24 w 259"/>
                  <a:gd name="T71" fmla="*/ 1 h 117"/>
                  <a:gd name="T72" fmla="*/ 23 w 259"/>
                  <a:gd name="T73" fmla="*/ 1 h 117"/>
                  <a:gd name="T74" fmla="*/ 23 w 259"/>
                  <a:gd name="T75" fmla="*/ 1 h 117"/>
                  <a:gd name="T76" fmla="*/ 23 w 259"/>
                  <a:gd name="T77" fmla="*/ 0 h 11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59"/>
                  <a:gd name="T118" fmla="*/ 0 h 117"/>
                  <a:gd name="T119" fmla="*/ 259 w 259"/>
                  <a:gd name="T120" fmla="*/ 117 h 117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59" h="117">
                    <a:moveTo>
                      <a:pt x="154" y="0"/>
                    </a:moveTo>
                    <a:lnTo>
                      <a:pt x="154" y="2"/>
                    </a:lnTo>
                    <a:lnTo>
                      <a:pt x="102" y="3"/>
                    </a:lnTo>
                    <a:lnTo>
                      <a:pt x="102" y="5"/>
                    </a:lnTo>
                    <a:lnTo>
                      <a:pt x="78" y="5"/>
                    </a:lnTo>
                    <a:lnTo>
                      <a:pt x="78" y="6"/>
                    </a:lnTo>
                    <a:lnTo>
                      <a:pt x="26" y="7"/>
                    </a:lnTo>
                    <a:lnTo>
                      <a:pt x="26" y="11"/>
                    </a:lnTo>
                    <a:lnTo>
                      <a:pt x="24" y="11"/>
                    </a:lnTo>
                    <a:lnTo>
                      <a:pt x="20" y="30"/>
                    </a:lnTo>
                    <a:lnTo>
                      <a:pt x="19" y="30"/>
                    </a:lnTo>
                    <a:lnTo>
                      <a:pt x="17" y="43"/>
                    </a:lnTo>
                    <a:lnTo>
                      <a:pt x="16" y="43"/>
                    </a:lnTo>
                    <a:lnTo>
                      <a:pt x="11" y="68"/>
                    </a:lnTo>
                    <a:lnTo>
                      <a:pt x="9" y="68"/>
                    </a:lnTo>
                    <a:lnTo>
                      <a:pt x="9" y="75"/>
                    </a:lnTo>
                    <a:lnTo>
                      <a:pt x="8" y="75"/>
                    </a:lnTo>
                    <a:lnTo>
                      <a:pt x="7" y="90"/>
                    </a:lnTo>
                    <a:lnTo>
                      <a:pt x="5" y="90"/>
                    </a:lnTo>
                    <a:lnTo>
                      <a:pt x="5" y="97"/>
                    </a:lnTo>
                    <a:lnTo>
                      <a:pt x="4" y="97"/>
                    </a:lnTo>
                    <a:lnTo>
                      <a:pt x="4" y="104"/>
                    </a:lnTo>
                    <a:lnTo>
                      <a:pt x="2" y="104"/>
                    </a:lnTo>
                    <a:lnTo>
                      <a:pt x="2" y="106"/>
                    </a:lnTo>
                    <a:lnTo>
                      <a:pt x="1" y="106"/>
                    </a:lnTo>
                    <a:lnTo>
                      <a:pt x="1" y="112"/>
                    </a:lnTo>
                    <a:lnTo>
                      <a:pt x="0" y="112"/>
                    </a:lnTo>
                    <a:lnTo>
                      <a:pt x="0" y="117"/>
                    </a:lnTo>
                    <a:lnTo>
                      <a:pt x="259" y="117"/>
                    </a:lnTo>
                    <a:lnTo>
                      <a:pt x="259" y="109"/>
                    </a:lnTo>
                    <a:lnTo>
                      <a:pt x="258" y="109"/>
                    </a:lnTo>
                    <a:lnTo>
                      <a:pt x="258" y="102"/>
                    </a:lnTo>
                    <a:lnTo>
                      <a:pt x="256" y="102"/>
                    </a:lnTo>
                    <a:lnTo>
                      <a:pt x="255" y="94"/>
                    </a:lnTo>
                    <a:lnTo>
                      <a:pt x="254" y="94"/>
                    </a:lnTo>
                    <a:lnTo>
                      <a:pt x="254" y="87"/>
                    </a:lnTo>
                    <a:lnTo>
                      <a:pt x="252" y="87"/>
                    </a:lnTo>
                    <a:lnTo>
                      <a:pt x="251" y="79"/>
                    </a:lnTo>
                    <a:lnTo>
                      <a:pt x="249" y="79"/>
                    </a:lnTo>
                    <a:lnTo>
                      <a:pt x="249" y="77"/>
                    </a:lnTo>
                    <a:lnTo>
                      <a:pt x="248" y="77"/>
                    </a:lnTo>
                    <a:lnTo>
                      <a:pt x="248" y="72"/>
                    </a:lnTo>
                    <a:lnTo>
                      <a:pt x="247" y="72"/>
                    </a:lnTo>
                    <a:lnTo>
                      <a:pt x="245" y="67"/>
                    </a:lnTo>
                    <a:lnTo>
                      <a:pt x="244" y="67"/>
                    </a:lnTo>
                    <a:lnTo>
                      <a:pt x="244" y="63"/>
                    </a:lnTo>
                    <a:lnTo>
                      <a:pt x="243" y="63"/>
                    </a:lnTo>
                    <a:lnTo>
                      <a:pt x="241" y="58"/>
                    </a:lnTo>
                    <a:lnTo>
                      <a:pt x="240" y="58"/>
                    </a:lnTo>
                    <a:lnTo>
                      <a:pt x="240" y="55"/>
                    </a:lnTo>
                    <a:lnTo>
                      <a:pt x="239" y="55"/>
                    </a:lnTo>
                    <a:lnTo>
                      <a:pt x="229" y="39"/>
                    </a:lnTo>
                    <a:lnTo>
                      <a:pt x="226" y="39"/>
                    </a:lnTo>
                    <a:lnTo>
                      <a:pt x="225" y="33"/>
                    </a:lnTo>
                    <a:lnTo>
                      <a:pt x="224" y="33"/>
                    </a:lnTo>
                    <a:lnTo>
                      <a:pt x="217" y="25"/>
                    </a:lnTo>
                    <a:lnTo>
                      <a:pt x="214" y="25"/>
                    </a:lnTo>
                    <a:lnTo>
                      <a:pt x="214" y="22"/>
                    </a:lnTo>
                    <a:lnTo>
                      <a:pt x="210" y="21"/>
                    </a:lnTo>
                    <a:lnTo>
                      <a:pt x="207" y="17"/>
                    </a:lnTo>
                    <a:lnTo>
                      <a:pt x="204" y="17"/>
                    </a:lnTo>
                    <a:lnTo>
                      <a:pt x="200" y="11"/>
                    </a:lnTo>
                    <a:lnTo>
                      <a:pt x="198" y="11"/>
                    </a:lnTo>
                    <a:lnTo>
                      <a:pt x="198" y="10"/>
                    </a:lnTo>
                    <a:lnTo>
                      <a:pt x="195" y="10"/>
                    </a:lnTo>
                    <a:lnTo>
                      <a:pt x="195" y="9"/>
                    </a:lnTo>
                    <a:lnTo>
                      <a:pt x="192" y="9"/>
                    </a:lnTo>
                    <a:lnTo>
                      <a:pt x="192" y="7"/>
                    </a:lnTo>
                    <a:lnTo>
                      <a:pt x="189" y="7"/>
                    </a:lnTo>
                    <a:lnTo>
                      <a:pt x="189" y="6"/>
                    </a:lnTo>
                    <a:lnTo>
                      <a:pt x="187" y="6"/>
                    </a:lnTo>
                    <a:lnTo>
                      <a:pt x="187" y="5"/>
                    </a:lnTo>
                    <a:lnTo>
                      <a:pt x="184" y="5"/>
                    </a:lnTo>
                    <a:lnTo>
                      <a:pt x="184" y="3"/>
                    </a:lnTo>
                    <a:lnTo>
                      <a:pt x="181" y="3"/>
                    </a:lnTo>
                    <a:lnTo>
                      <a:pt x="181" y="2"/>
                    </a:lnTo>
                    <a:lnTo>
                      <a:pt x="179" y="2"/>
                    </a:lnTo>
                    <a:lnTo>
                      <a:pt x="179" y="0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93" name="Freeform 6742"/>
              <p:cNvSpPr>
                <a:spLocks/>
              </p:cNvSpPr>
              <p:nvPr/>
            </p:nvSpPr>
            <p:spPr bwMode="auto">
              <a:xfrm>
                <a:off x="5034" y="2366"/>
                <a:ext cx="139" cy="60"/>
              </a:xfrm>
              <a:custGeom>
                <a:avLst/>
                <a:gdLst>
                  <a:gd name="T0" fmla="*/ 1 w 279"/>
                  <a:gd name="T1" fmla="*/ 0 h 120"/>
                  <a:gd name="T2" fmla="*/ 1 w 279"/>
                  <a:gd name="T3" fmla="*/ 2 h 120"/>
                  <a:gd name="T4" fmla="*/ 1 w 279"/>
                  <a:gd name="T5" fmla="*/ 2 h 120"/>
                  <a:gd name="T6" fmla="*/ 1 w 279"/>
                  <a:gd name="T7" fmla="*/ 3 h 120"/>
                  <a:gd name="T8" fmla="*/ 1 w 279"/>
                  <a:gd name="T9" fmla="*/ 3 h 120"/>
                  <a:gd name="T10" fmla="*/ 1 w 279"/>
                  <a:gd name="T11" fmla="*/ 3 h 120"/>
                  <a:gd name="T12" fmla="*/ 1 w 279"/>
                  <a:gd name="T13" fmla="*/ 3 h 120"/>
                  <a:gd name="T14" fmla="*/ 0 w 279"/>
                  <a:gd name="T15" fmla="*/ 7 h 120"/>
                  <a:gd name="T16" fmla="*/ 0 w 279"/>
                  <a:gd name="T17" fmla="*/ 7 h 120"/>
                  <a:gd name="T18" fmla="*/ 0 w 279"/>
                  <a:gd name="T19" fmla="*/ 9 h 120"/>
                  <a:gd name="T20" fmla="*/ 0 w 279"/>
                  <a:gd name="T21" fmla="*/ 9 h 120"/>
                  <a:gd name="T22" fmla="*/ 0 w 279"/>
                  <a:gd name="T23" fmla="*/ 10 h 120"/>
                  <a:gd name="T24" fmla="*/ 0 w 279"/>
                  <a:gd name="T25" fmla="*/ 10 h 120"/>
                  <a:gd name="T26" fmla="*/ 0 w 279"/>
                  <a:gd name="T27" fmla="*/ 15 h 120"/>
                  <a:gd name="T28" fmla="*/ 34 w 279"/>
                  <a:gd name="T29" fmla="*/ 15 h 120"/>
                  <a:gd name="T30" fmla="*/ 34 w 279"/>
                  <a:gd name="T31" fmla="*/ 6 h 120"/>
                  <a:gd name="T32" fmla="*/ 34 w 279"/>
                  <a:gd name="T33" fmla="*/ 6 h 120"/>
                  <a:gd name="T34" fmla="*/ 34 w 279"/>
                  <a:gd name="T35" fmla="*/ 4 h 120"/>
                  <a:gd name="T36" fmla="*/ 34 w 279"/>
                  <a:gd name="T37" fmla="*/ 4 h 120"/>
                  <a:gd name="T38" fmla="*/ 34 w 279"/>
                  <a:gd name="T39" fmla="*/ 2 h 120"/>
                  <a:gd name="T40" fmla="*/ 34 w 279"/>
                  <a:gd name="T41" fmla="*/ 2 h 120"/>
                  <a:gd name="T42" fmla="*/ 34 w 279"/>
                  <a:gd name="T43" fmla="*/ 1 h 120"/>
                  <a:gd name="T44" fmla="*/ 34 w 279"/>
                  <a:gd name="T45" fmla="*/ 1 h 120"/>
                  <a:gd name="T46" fmla="*/ 34 w 279"/>
                  <a:gd name="T47" fmla="*/ 1 h 120"/>
                  <a:gd name="T48" fmla="*/ 34 w 279"/>
                  <a:gd name="T49" fmla="*/ 1 h 120"/>
                  <a:gd name="T50" fmla="*/ 34 w 279"/>
                  <a:gd name="T51" fmla="*/ 0 h 120"/>
                  <a:gd name="T52" fmla="*/ 1 w 279"/>
                  <a:gd name="T53" fmla="*/ 0 h 12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79"/>
                  <a:gd name="T82" fmla="*/ 0 h 120"/>
                  <a:gd name="T83" fmla="*/ 279 w 279"/>
                  <a:gd name="T84" fmla="*/ 120 h 12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79" h="120">
                    <a:moveTo>
                      <a:pt x="13" y="0"/>
                    </a:moveTo>
                    <a:lnTo>
                      <a:pt x="13" y="11"/>
                    </a:lnTo>
                    <a:lnTo>
                      <a:pt x="11" y="11"/>
                    </a:lnTo>
                    <a:lnTo>
                      <a:pt x="11" y="18"/>
                    </a:lnTo>
                    <a:lnTo>
                      <a:pt x="10" y="18"/>
                    </a:lnTo>
                    <a:lnTo>
                      <a:pt x="10" y="24"/>
                    </a:lnTo>
                    <a:lnTo>
                      <a:pt x="9" y="24"/>
                    </a:lnTo>
                    <a:lnTo>
                      <a:pt x="6" y="53"/>
                    </a:lnTo>
                    <a:lnTo>
                      <a:pt x="5" y="53"/>
                    </a:lnTo>
                    <a:lnTo>
                      <a:pt x="5" y="67"/>
                    </a:lnTo>
                    <a:lnTo>
                      <a:pt x="3" y="67"/>
                    </a:lnTo>
                    <a:lnTo>
                      <a:pt x="3" y="80"/>
                    </a:lnTo>
                    <a:lnTo>
                      <a:pt x="2" y="80"/>
                    </a:lnTo>
                    <a:lnTo>
                      <a:pt x="0" y="120"/>
                    </a:lnTo>
                    <a:lnTo>
                      <a:pt x="279" y="120"/>
                    </a:lnTo>
                    <a:lnTo>
                      <a:pt x="279" y="46"/>
                    </a:lnTo>
                    <a:lnTo>
                      <a:pt x="277" y="46"/>
                    </a:lnTo>
                    <a:lnTo>
                      <a:pt x="277" y="27"/>
                    </a:lnTo>
                    <a:lnTo>
                      <a:pt x="276" y="27"/>
                    </a:lnTo>
                    <a:lnTo>
                      <a:pt x="276" y="15"/>
                    </a:lnTo>
                    <a:lnTo>
                      <a:pt x="275" y="15"/>
                    </a:lnTo>
                    <a:lnTo>
                      <a:pt x="275" y="5"/>
                    </a:lnTo>
                    <a:lnTo>
                      <a:pt x="273" y="5"/>
                    </a:lnTo>
                    <a:lnTo>
                      <a:pt x="273" y="1"/>
                    </a:lnTo>
                    <a:lnTo>
                      <a:pt x="272" y="1"/>
                    </a:lnTo>
                    <a:lnTo>
                      <a:pt x="272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94" name="Freeform 6743"/>
              <p:cNvSpPr>
                <a:spLocks/>
              </p:cNvSpPr>
              <p:nvPr/>
            </p:nvSpPr>
            <p:spPr bwMode="auto">
              <a:xfrm>
                <a:off x="5034" y="2425"/>
                <a:ext cx="139" cy="59"/>
              </a:xfrm>
              <a:custGeom>
                <a:avLst/>
                <a:gdLst>
                  <a:gd name="T0" fmla="*/ 0 w 279"/>
                  <a:gd name="T1" fmla="*/ 0 h 119"/>
                  <a:gd name="T2" fmla="*/ 0 w 279"/>
                  <a:gd name="T3" fmla="*/ 5 h 119"/>
                  <a:gd name="T4" fmla="*/ 0 w 279"/>
                  <a:gd name="T5" fmla="*/ 5 h 119"/>
                  <a:gd name="T6" fmla="*/ 0 w 279"/>
                  <a:gd name="T7" fmla="*/ 7 h 119"/>
                  <a:gd name="T8" fmla="*/ 0 w 279"/>
                  <a:gd name="T9" fmla="*/ 7 h 119"/>
                  <a:gd name="T10" fmla="*/ 0 w 279"/>
                  <a:gd name="T11" fmla="*/ 9 h 119"/>
                  <a:gd name="T12" fmla="*/ 0 w 279"/>
                  <a:gd name="T13" fmla="*/ 9 h 119"/>
                  <a:gd name="T14" fmla="*/ 0 w 279"/>
                  <a:gd name="T15" fmla="*/ 11 h 119"/>
                  <a:gd name="T16" fmla="*/ 0 w 279"/>
                  <a:gd name="T17" fmla="*/ 11 h 119"/>
                  <a:gd name="T18" fmla="*/ 1 w 279"/>
                  <a:gd name="T19" fmla="*/ 13 h 119"/>
                  <a:gd name="T20" fmla="*/ 1 w 279"/>
                  <a:gd name="T21" fmla="*/ 13 h 119"/>
                  <a:gd name="T22" fmla="*/ 1 w 279"/>
                  <a:gd name="T23" fmla="*/ 13 h 119"/>
                  <a:gd name="T24" fmla="*/ 1 w 279"/>
                  <a:gd name="T25" fmla="*/ 13 h 119"/>
                  <a:gd name="T26" fmla="*/ 1 w 279"/>
                  <a:gd name="T27" fmla="*/ 14 h 119"/>
                  <a:gd name="T28" fmla="*/ 33 w 279"/>
                  <a:gd name="T29" fmla="*/ 14 h 119"/>
                  <a:gd name="T30" fmla="*/ 33 w 279"/>
                  <a:gd name="T31" fmla="*/ 14 h 119"/>
                  <a:gd name="T32" fmla="*/ 33 w 279"/>
                  <a:gd name="T33" fmla="*/ 14 h 119"/>
                  <a:gd name="T34" fmla="*/ 33 w 279"/>
                  <a:gd name="T35" fmla="*/ 14 h 119"/>
                  <a:gd name="T36" fmla="*/ 33 w 279"/>
                  <a:gd name="T37" fmla="*/ 14 h 119"/>
                  <a:gd name="T38" fmla="*/ 33 w 279"/>
                  <a:gd name="T39" fmla="*/ 13 h 119"/>
                  <a:gd name="T40" fmla="*/ 33 w 279"/>
                  <a:gd name="T41" fmla="*/ 13 h 119"/>
                  <a:gd name="T42" fmla="*/ 34 w 279"/>
                  <a:gd name="T43" fmla="*/ 10 h 119"/>
                  <a:gd name="T44" fmla="*/ 34 w 279"/>
                  <a:gd name="T45" fmla="*/ 10 h 119"/>
                  <a:gd name="T46" fmla="*/ 34 w 279"/>
                  <a:gd name="T47" fmla="*/ 9 h 119"/>
                  <a:gd name="T48" fmla="*/ 34 w 279"/>
                  <a:gd name="T49" fmla="*/ 9 h 119"/>
                  <a:gd name="T50" fmla="*/ 34 w 279"/>
                  <a:gd name="T51" fmla="*/ 8 h 119"/>
                  <a:gd name="T52" fmla="*/ 34 w 279"/>
                  <a:gd name="T53" fmla="*/ 8 h 119"/>
                  <a:gd name="T54" fmla="*/ 34 w 279"/>
                  <a:gd name="T55" fmla="*/ 7 h 119"/>
                  <a:gd name="T56" fmla="*/ 34 w 279"/>
                  <a:gd name="T57" fmla="*/ 7 h 119"/>
                  <a:gd name="T58" fmla="*/ 34 w 279"/>
                  <a:gd name="T59" fmla="*/ 4 h 119"/>
                  <a:gd name="T60" fmla="*/ 34 w 279"/>
                  <a:gd name="T61" fmla="*/ 4 h 119"/>
                  <a:gd name="T62" fmla="*/ 34 w 279"/>
                  <a:gd name="T63" fmla="*/ 0 h 119"/>
                  <a:gd name="T64" fmla="*/ 0 w 279"/>
                  <a:gd name="T65" fmla="*/ 0 h 1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9"/>
                  <a:gd name="T100" fmla="*/ 0 h 119"/>
                  <a:gd name="T101" fmla="*/ 279 w 279"/>
                  <a:gd name="T102" fmla="*/ 119 h 11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9" h="119">
                    <a:moveTo>
                      <a:pt x="0" y="0"/>
                    </a:moveTo>
                    <a:lnTo>
                      <a:pt x="0" y="44"/>
                    </a:lnTo>
                    <a:lnTo>
                      <a:pt x="2" y="44"/>
                    </a:lnTo>
                    <a:lnTo>
                      <a:pt x="2" y="60"/>
                    </a:lnTo>
                    <a:lnTo>
                      <a:pt x="3" y="60"/>
                    </a:lnTo>
                    <a:lnTo>
                      <a:pt x="3" y="72"/>
                    </a:lnTo>
                    <a:lnTo>
                      <a:pt x="5" y="72"/>
                    </a:lnTo>
                    <a:lnTo>
                      <a:pt x="6" y="94"/>
                    </a:lnTo>
                    <a:lnTo>
                      <a:pt x="7" y="94"/>
                    </a:lnTo>
                    <a:lnTo>
                      <a:pt x="9" y="105"/>
                    </a:lnTo>
                    <a:lnTo>
                      <a:pt x="10" y="105"/>
                    </a:lnTo>
                    <a:lnTo>
                      <a:pt x="10" y="110"/>
                    </a:lnTo>
                    <a:lnTo>
                      <a:pt x="11" y="110"/>
                    </a:lnTo>
                    <a:lnTo>
                      <a:pt x="11" y="119"/>
                    </a:lnTo>
                    <a:lnTo>
                      <a:pt x="265" y="119"/>
                    </a:lnTo>
                    <a:lnTo>
                      <a:pt x="265" y="117"/>
                    </a:lnTo>
                    <a:lnTo>
                      <a:pt x="267" y="117"/>
                    </a:lnTo>
                    <a:lnTo>
                      <a:pt x="267" y="113"/>
                    </a:lnTo>
                    <a:lnTo>
                      <a:pt x="268" y="113"/>
                    </a:lnTo>
                    <a:lnTo>
                      <a:pt x="268" y="105"/>
                    </a:lnTo>
                    <a:lnTo>
                      <a:pt x="269" y="105"/>
                    </a:lnTo>
                    <a:lnTo>
                      <a:pt x="272" y="87"/>
                    </a:lnTo>
                    <a:lnTo>
                      <a:pt x="273" y="87"/>
                    </a:lnTo>
                    <a:lnTo>
                      <a:pt x="273" y="78"/>
                    </a:lnTo>
                    <a:lnTo>
                      <a:pt x="275" y="78"/>
                    </a:lnTo>
                    <a:lnTo>
                      <a:pt x="275" y="68"/>
                    </a:lnTo>
                    <a:lnTo>
                      <a:pt x="276" y="68"/>
                    </a:lnTo>
                    <a:lnTo>
                      <a:pt x="276" y="59"/>
                    </a:lnTo>
                    <a:lnTo>
                      <a:pt x="277" y="59"/>
                    </a:lnTo>
                    <a:lnTo>
                      <a:pt x="277" y="37"/>
                    </a:lnTo>
                    <a:lnTo>
                      <a:pt x="279" y="37"/>
                    </a:lnTo>
                    <a:lnTo>
                      <a:pt x="27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95" name="Freeform 6744"/>
              <p:cNvSpPr>
                <a:spLocks/>
              </p:cNvSpPr>
              <p:nvPr/>
            </p:nvSpPr>
            <p:spPr bwMode="auto">
              <a:xfrm>
                <a:off x="5039" y="2484"/>
                <a:ext cx="127" cy="57"/>
              </a:xfrm>
              <a:custGeom>
                <a:avLst/>
                <a:gdLst>
                  <a:gd name="T0" fmla="*/ 0 w 254"/>
                  <a:gd name="T1" fmla="*/ 0 h 116"/>
                  <a:gd name="T2" fmla="*/ 1 w 254"/>
                  <a:gd name="T3" fmla="*/ 1 h 116"/>
                  <a:gd name="T4" fmla="*/ 1 w 254"/>
                  <a:gd name="T5" fmla="*/ 1 h 116"/>
                  <a:gd name="T6" fmla="*/ 1 w 254"/>
                  <a:gd name="T7" fmla="*/ 2 h 116"/>
                  <a:gd name="T8" fmla="*/ 1 w 254"/>
                  <a:gd name="T9" fmla="*/ 2 h 116"/>
                  <a:gd name="T10" fmla="*/ 1 w 254"/>
                  <a:gd name="T11" fmla="*/ 3 h 116"/>
                  <a:gd name="T12" fmla="*/ 2 w 254"/>
                  <a:gd name="T13" fmla="*/ 4 h 116"/>
                  <a:gd name="T14" fmla="*/ 2 w 254"/>
                  <a:gd name="T15" fmla="*/ 5 h 116"/>
                  <a:gd name="T16" fmla="*/ 2 w 254"/>
                  <a:gd name="T17" fmla="*/ 5 h 116"/>
                  <a:gd name="T18" fmla="*/ 2 w 254"/>
                  <a:gd name="T19" fmla="*/ 6 h 116"/>
                  <a:gd name="T20" fmla="*/ 3 w 254"/>
                  <a:gd name="T21" fmla="*/ 6 h 116"/>
                  <a:gd name="T22" fmla="*/ 3 w 254"/>
                  <a:gd name="T23" fmla="*/ 7 h 116"/>
                  <a:gd name="T24" fmla="*/ 3 w 254"/>
                  <a:gd name="T25" fmla="*/ 7 h 116"/>
                  <a:gd name="T26" fmla="*/ 4 w 254"/>
                  <a:gd name="T27" fmla="*/ 8 h 116"/>
                  <a:gd name="T28" fmla="*/ 5 w 254"/>
                  <a:gd name="T29" fmla="*/ 9 h 116"/>
                  <a:gd name="T30" fmla="*/ 6 w 254"/>
                  <a:gd name="T31" fmla="*/ 10 h 116"/>
                  <a:gd name="T32" fmla="*/ 7 w 254"/>
                  <a:gd name="T33" fmla="*/ 11 h 116"/>
                  <a:gd name="T34" fmla="*/ 7 w 254"/>
                  <a:gd name="T35" fmla="*/ 11 h 116"/>
                  <a:gd name="T36" fmla="*/ 8 w 254"/>
                  <a:gd name="T37" fmla="*/ 12 h 116"/>
                  <a:gd name="T38" fmla="*/ 9 w 254"/>
                  <a:gd name="T39" fmla="*/ 12 h 116"/>
                  <a:gd name="T40" fmla="*/ 9 w 254"/>
                  <a:gd name="T41" fmla="*/ 12 h 116"/>
                  <a:gd name="T42" fmla="*/ 10 w 254"/>
                  <a:gd name="T43" fmla="*/ 13 h 116"/>
                  <a:gd name="T44" fmla="*/ 11 w 254"/>
                  <a:gd name="T45" fmla="*/ 13 h 116"/>
                  <a:gd name="T46" fmla="*/ 12 w 254"/>
                  <a:gd name="T47" fmla="*/ 13 h 116"/>
                  <a:gd name="T48" fmla="*/ 13 w 254"/>
                  <a:gd name="T49" fmla="*/ 14 h 116"/>
                  <a:gd name="T50" fmla="*/ 14 w 254"/>
                  <a:gd name="T51" fmla="*/ 14 h 116"/>
                  <a:gd name="T52" fmla="*/ 18 w 254"/>
                  <a:gd name="T53" fmla="*/ 14 h 116"/>
                  <a:gd name="T54" fmla="*/ 20 w 254"/>
                  <a:gd name="T55" fmla="*/ 14 h 116"/>
                  <a:gd name="T56" fmla="*/ 21 w 254"/>
                  <a:gd name="T57" fmla="*/ 13 h 116"/>
                  <a:gd name="T58" fmla="*/ 21 w 254"/>
                  <a:gd name="T59" fmla="*/ 13 h 116"/>
                  <a:gd name="T60" fmla="*/ 22 w 254"/>
                  <a:gd name="T61" fmla="*/ 13 h 116"/>
                  <a:gd name="T62" fmla="*/ 23 w 254"/>
                  <a:gd name="T63" fmla="*/ 13 h 116"/>
                  <a:gd name="T64" fmla="*/ 23 w 254"/>
                  <a:gd name="T65" fmla="*/ 12 h 116"/>
                  <a:gd name="T66" fmla="*/ 24 w 254"/>
                  <a:gd name="T67" fmla="*/ 12 h 116"/>
                  <a:gd name="T68" fmla="*/ 24 w 254"/>
                  <a:gd name="T69" fmla="*/ 12 h 116"/>
                  <a:gd name="T70" fmla="*/ 24 w 254"/>
                  <a:gd name="T71" fmla="*/ 12 h 116"/>
                  <a:gd name="T72" fmla="*/ 25 w 254"/>
                  <a:gd name="T73" fmla="*/ 11 h 116"/>
                  <a:gd name="T74" fmla="*/ 26 w 254"/>
                  <a:gd name="T75" fmla="*/ 10 h 116"/>
                  <a:gd name="T76" fmla="*/ 27 w 254"/>
                  <a:gd name="T77" fmla="*/ 9 h 116"/>
                  <a:gd name="T78" fmla="*/ 28 w 254"/>
                  <a:gd name="T79" fmla="*/ 8 h 116"/>
                  <a:gd name="T80" fmla="*/ 29 w 254"/>
                  <a:gd name="T81" fmla="*/ 7 h 116"/>
                  <a:gd name="T82" fmla="*/ 29 w 254"/>
                  <a:gd name="T83" fmla="*/ 7 h 116"/>
                  <a:gd name="T84" fmla="*/ 29 w 254"/>
                  <a:gd name="T85" fmla="*/ 6 h 116"/>
                  <a:gd name="T86" fmla="*/ 30 w 254"/>
                  <a:gd name="T87" fmla="*/ 6 h 116"/>
                  <a:gd name="T88" fmla="*/ 30 w 254"/>
                  <a:gd name="T89" fmla="*/ 5 h 116"/>
                  <a:gd name="T90" fmla="*/ 30 w 254"/>
                  <a:gd name="T91" fmla="*/ 4 h 116"/>
                  <a:gd name="T92" fmla="*/ 31 w 254"/>
                  <a:gd name="T93" fmla="*/ 4 h 116"/>
                  <a:gd name="T94" fmla="*/ 31 w 254"/>
                  <a:gd name="T95" fmla="*/ 3 h 116"/>
                  <a:gd name="T96" fmla="*/ 31 w 254"/>
                  <a:gd name="T97" fmla="*/ 3 h 116"/>
                  <a:gd name="T98" fmla="*/ 31 w 254"/>
                  <a:gd name="T99" fmla="*/ 2 h 116"/>
                  <a:gd name="T100" fmla="*/ 32 w 254"/>
                  <a:gd name="T101" fmla="*/ 2 h 116"/>
                  <a:gd name="T102" fmla="*/ 32 w 254"/>
                  <a:gd name="T103" fmla="*/ 1 h 116"/>
                  <a:gd name="T104" fmla="*/ 32 w 254"/>
                  <a:gd name="T105" fmla="*/ 1 h 116"/>
                  <a:gd name="T106" fmla="*/ 32 w 254"/>
                  <a:gd name="T107" fmla="*/ 0 h 116"/>
                  <a:gd name="T108" fmla="*/ 32 w 254"/>
                  <a:gd name="T109" fmla="*/ 0 h 11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254"/>
                  <a:gd name="T166" fmla="*/ 0 h 116"/>
                  <a:gd name="T167" fmla="*/ 254 w 254"/>
                  <a:gd name="T168" fmla="*/ 116 h 11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254" h="116">
                    <a:moveTo>
                      <a:pt x="0" y="0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10" y="34"/>
                    </a:lnTo>
                    <a:lnTo>
                      <a:pt x="11" y="34"/>
                    </a:lnTo>
                    <a:lnTo>
                      <a:pt x="11" y="40"/>
                    </a:lnTo>
                    <a:lnTo>
                      <a:pt x="13" y="40"/>
                    </a:lnTo>
                    <a:lnTo>
                      <a:pt x="14" y="45"/>
                    </a:lnTo>
                    <a:lnTo>
                      <a:pt x="15" y="45"/>
                    </a:lnTo>
                    <a:lnTo>
                      <a:pt x="15" y="49"/>
                    </a:lnTo>
                    <a:lnTo>
                      <a:pt x="17" y="49"/>
                    </a:lnTo>
                    <a:lnTo>
                      <a:pt x="18" y="55"/>
                    </a:lnTo>
                    <a:lnTo>
                      <a:pt x="19" y="55"/>
                    </a:lnTo>
                    <a:lnTo>
                      <a:pt x="19" y="59"/>
                    </a:lnTo>
                    <a:lnTo>
                      <a:pt x="21" y="59"/>
                    </a:lnTo>
                    <a:lnTo>
                      <a:pt x="22" y="64"/>
                    </a:lnTo>
                    <a:lnTo>
                      <a:pt x="24" y="64"/>
                    </a:lnTo>
                    <a:lnTo>
                      <a:pt x="30" y="72"/>
                    </a:lnTo>
                    <a:lnTo>
                      <a:pt x="32" y="75"/>
                    </a:lnTo>
                    <a:lnTo>
                      <a:pt x="34" y="75"/>
                    </a:lnTo>
                    <a:lnTo>
                      <a:pt x="41" y="83"/>
                    </a:lnTo>
                    <a:lnTo>
                      <a:pt x="44" y="83"/>
                    </a:lnTo>
                    <a:lnTo>
                      <a:pt x="47" y="89"/>
                    </a:lnTo>
                    <a:lnTo>
                      <a:pt x="51" y="89"/>
                    </a:lnTo>
                    <a:lnTo>
                      <a:pt x="54" y="94"/>
                    </a:lnTo>
                    <a:lnTo>
                      <a:pt x="56" y="94"/>
                    </a:lnTo>
                    <a:lnTo>
                      <a:pt x="58" y="97"/>
                    </a:lnTo>
                    <a:lnTo>
                      <a:pt x="62" y="97"/>
                    </a:lnTo>
                    <a:lnTo>
                      <a:pt x="63" y="99"/>
                    </a:lnTo>
                    <a:lnTo>
                      <a:pt x="66" y="99"/>
                    </a:lnTo>
                    <a:lnTo>
                      <a:pt x="67" y="102"/>
                    </a:lnTo>
                    <a:lnTo>
                      <a:pt x="70" y="102"/>
                    </a:lnTo>
                    <a:lnTo>
                      <a:pt x="71" y="105"/>
                    </a:lnTo>
                    <a:lnTo>
                      <a:pt x="77" y="105"/>
                    </a:lnTo>
                    <a:lnTo>
                      <a:pt x="78" y="108"/>
                    </a:lnTo>
                    <a:lnTo>
                      <a:pt x="82" y="108"/>
                    </a:lnTo>
                    <a:lnTo>
                      <a:pt x="82" y="109"/>
                    </a:lnTo>
                    <a:lnTo>
                      <a:pt x="92" y="110"/>
                    </a:lnTo>
                    <a:lnTo>
                      <a:pt x="92" y="112"/>
                    </a:lnTo>
                    <a:lnTo>
                      <a:pt x="101" y="113"/>
                    </a:lnTo>
                    <a:lnTo>
                      <a:pt x="101" y="114"/>
                    </a:lnTo>
                    <a:lnTo>
                      <a:pt x="111" y="114"/>
                    </a:lnTo>
                    <a:lnTo>
                      <a:pt x="111" y="116"/>
                    </a:lnTo>
                    <a:lnTo>
                      <a:pt x="138" y="116"/>
                    </a:lnTo>
                    <a:lnTo>
                      <a:pt x="138" y="114"/>
                    </a:lnTo>
                    <a:lnTo>
                      <a:pt x="155" y="113"/>
                    </a:lnTo>
                    <a:lnTo>
                      <a:pt x="155" y="112"/>
                    </a:lnTo>
                    <a:lnTo>
                      <a:pt x="166" y="110"/>
                    </a:lnTo>
                    <a:lnTo>
                      <a:pt x="166" y="109"/>
                    </a:lnTo>
                    <a:lnTo>
                      <a:pt x="168" y="109"/>
                    </a:lnTo>
                    <a:lnTo>
                      <a:pt x="168" y="108"/>
                    </a:lnTo>
                    <a:lnTo>
                      <a:pt x="174" y="108"/>
                    </a:lnTo>
                    <a:lnTo>
                      <a:pt x="174" y="106"/>
                    </a:lnTo>
                    <a:lnTo>
                      <a:pt x="179" y="105"/>
                    </a:lnTo>
                    <a:lnTo>
                      <a:pt x="179" y="104"/>
                    </a:lnTo>
                    <a:lnTo>
                      <a:pt x="182" y="104"/>
                    </a:lnTo>
                    <a:lnTo>
                      <a:pt x="182" y="102"/>
                    </a:lnTo>
                    <a:lnTo>
                      <a:pt x="185" y="99"/>
                    </a:lnTo>
                    <a:lnTo>
                      <a:pt x="187" y="99"/>
                    </a:lnTo>
                    <a:lnTo>
                      <a:pt x="187" y="98"/>
                    </a:lnTo>
                    <a:lnTo>
                      <a:pt x="191" y="98"/>
                    </a:lnTo>
                    <a:lnTo>
                      <a:pt x="191" y="97"/>
                    </a:lnTo>
                    <a:lnTo>
                      <a:pt x="194" y="94"/>
                    </a:lnTo>
                    <a:lnTo>
                      <a:pt x="197" y="94"/>
                    </a:lnTo>
                    <a:lnTo>
                      <a:pt x="197" y="93"/>
                    </a:lnTo>
                    <a:lnTo>
                      <a:pt x="208" y="83"/>
                    </a:lnTo>
                    <a:lnTo>
                      <a:pt x="215" y="78"/>
                    </a:lnTo>
                    <a:lnTo>
                      <a:pt x="215" y="75"/>
                    </a:lnTo>
                    <a:lnTo>
                      <a:pt x="221" y="70"/>
                    </a:lnTo>
                    <a:lnTo>
                      <a:pt x="221" y="67"/>
                    </a:lnTo>
                    <a:lnTo>
                      <a:pt x="226" y="64"/>
                    </a:lnTo>
                    <a:lnTo>
                      <a:pt x="226" y="61"/>
                    </a:lnTo>
                    <a:lnTo>
                      <a:pt x="230" y="59"/>
                    </a:lnTo>
                    <a:lnTo>
                      <a:pt x="230" y="56"/>
                    </a:lnTo>
                    <a:lnTo>
                      <a:pt x="232" y="55"/>
                    </a:lnTo>
                    <a:lnTo>
                      <a:pt x="232" y="52"/>
                    </a:lnTo>
                    <a:lnTo>
                      <a:pt x="234" y="52"/>
                    </a:lnTo>
                    <a:lnTo>
                      <a:pt x="234" y="49"/>
                    </a:lnTo>
                    <a:lnTo>
                      <a:pt x="236" y="48"/>
                    </a:lnTo>
                    <a:lnTo>
                      <a:pt x="236" y="45"/>
                    </a:lnTo>
                    <a:lnTo>
                      <a:pt x="238" y="45"/>
                    </a:lnTo>
                    <a:lnTo>
                      <a:pt x="239" y="38"/>
                    </a:lnTo>
                    <a:lnTo>
                      <a:pt x="241" y="38"/>
                    </a:lnTo>
                    <a:lnTo>
                      <a:pt x="241" y="36"/>
                    </a:lnTo>
                    <a:lnTo>
                      <a:pt x="243" y="34"/>
                    </a:lnTo>
                    <a:lnTo>
                      <a:pt x="243" y="31"/>
                    </a:lnTo>
                    <a:lnTo>
                      <a:pt x="245" y="31"/>
                    </a:lnTo>
                    <a:lnTo>
                      <a:pt x="246" y="25"/>
                    </a:lnTo>
                    <a:lnTo>
                      <a:pt x="247" y="25"/>
                    </a:lnTo>
                    <a:lnTo>
                      <a:pt x="247" y="21"/>
                    </a:lnTo>
                    <a:lnTo>
                      <a:pt x="249" y="21"/>
                    </a:lnTo>
                    <a:lnTo>
                      <a:pt x="249" y="16"/>
                    </a:lnTo>
                    <a:lnTo>
                      <a:pt x="250" y="16"/>
                    </a:lnTo>
                    <a:lnTo>
                      <a:pt x="250" y="12"/>
                    </a:lnTo>
                    <a:lnTo>
                      <a:pt x="251" y="12"/>
                    </a:lnTo>
                    <a:lnTo>
                      <a:pt x="251" y="8"/>
                    </a:lnTo>
                    <a:lnTo>
                      <a:pt x="253" y="8"/>
                    </a:lnTo>
                    <a:lnTo>
                      <a:pt x="253" y="4"/>
                    </a:lnTo>
                    <a:lnTo>
                      <a:pt x="254" y="4"/>
                    </a:lnTo>
                    <a:lnTo>
                      <a:pt x="25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96" name="Freeform 6745"/>
              <p:cNvSpPr>
                <a:spLocks/>
              </p:cNvSpPr>
              <p:nvPr/>
            </p:nvSpPr>
            <p:spPr bwMode="auto">
              <a:xfrm>
                <a:off x="5034" y="2308"/>
                <a:ext cx="138" cy="233"/>
              </a:xfrm>
              <a:custGeom>
                <a:avLst/>
                <a:gdLst>
                  <a:gd name="T0" fmla="*/ 24 w 277"/>
                  <a:gd name="T1" fmla="*/ 1 h 465"/>
                  <a:gd name="T2" fmla="*/ 25 w 277"/>
                  <a:gd name="T3" fmla="*/ 2 h 465"/>
                  <a:gd name="T4" fmla="*/ 27 w 277"/>
                  <a:gd name="T5" fmla="*/ 3 h 465"/>
                  <a:gd name="T6" fmla="*/ 28 w 277"/>
                  <a:gd name="T7" fmla="*/ 4 h 465"/>
                  <a:gd name="T8" fmla="*/ 30 w 277"/>
                  <a:gd name="T9" fmla="*/ 5 h 465"/>
                  <a:gd name="T10" fmla="*/ 30 w 277"/>
                  <a:gd name="T11" fmla="*/ 7 h 465"/>
                  <a:gd name="T12" fmla="*/ 31 w 277"/>
                  <a:gd name="T13" fmla="*/ 8 h 465"/>
                  <a:gd name="T14" fmla="*/ 32 w 277"/>
                  <a:gd name="T15" fmla="*/ 10 h 465"/>
                  <a:gd name="T16" fmla="*/ 33 w 277"/>
                  <a:gd name="T17" fmla="*/ 12 h 465"/>
                  <a:gd name="T18" fmla="*/ 33 w 277"/>
                  <a:gd name="T19" fmla="*/ 13 h 465"/>
                  <a:gd name="T20" fmla="*/ 34 w 277"/>
                  <a:gd name="T21" fmla="*/ 15 h 465"/>
                  <a:gd name="T22" fmla="*/ 34 w 277"/>
                  <a:gd name="T23" fmla="*/ 18 h 465"/>
                  <a:gd name="T24" fmla="*/ 34 w 277"/>
                  <a:gd name="T25" fmla="*/ 34 h 465"/>
                  <a:gd name="T26" fmla="*/ 34 w 277"/>
                  <a:gd name="T27" fmla="*/ 38 h 465"/>
                  <a:gd name="T28" fmla="*/ 34 w 277"/>
                  <a:gd name="T29" fmla="*/ 40 h 465"/>
                  <a:gd name="T30" fmla="*/ 33 w 277"/>
                  <a:gd name="T31" fmla="*/ 42 h 465"/>
                  <a:gd name="T32" fmla="*/ 33 w 277"/>
                  <a:gd name="T33" fmla="*/ 45 h 465"/>
                  <a:gd name="T34" fmla="*/ 32 w 277"/>
                  <a:gd name="T35" fmla="*/ 47 h 465"/>
                  <a:gd name="T36" fmla="*/ 31 w 277"/>
                  <a:gd name="T37" fmla="*/ 48 h 465"/>
                  <a:gd name="T38" fmla="*/ 30 w 277"/>
                  <a:gd name="T39" fmla="*/ 50 h 465"/>
                  <a:gd name="T40" fmla="*/ 29 w 277"/>
                  <a:gd name="T41" fmla="*/ 52 h 465"/>
                  <a:gd name="T42" fmla="*/ 28 w 277"/>
                  <a:gd name="T43" fmla="*/ 53 h 465"/>
                  <a:gd name="T44" fmla="*/ 27 w 277"/>
                  <a:gd name="T45" fmla="*/ 55 h 465"/>
                  <a:gd name="T46" fmla="*/ 25 w 277"/>
                  <a:gd name="T47" fmla="*/ 56 h 465"/>
                  <a:gd name="T48" fmla="*/ 23 w 277"/>
                  <a:gd name="T49" fmla="*/ 57 h 465"/>
                  <a:gd name="T50" fmla="*/ 22 w 277"/>
                  <a:gd name="T51" fmla="*/ 58 h 465"/>
                  <a:gd name="T52" fmla="*/ 20 w 277"/>
                  <a:gd name="T53" fmla="*/ 58 h 465"/>
                  <a:gd name="T54" fmla="*/ 18 w 277"/>
                  <a:gd name="T55" fmla="*/ 58 h 465"/>
                  <a:gd name="T56" fmla="*/ 14 w 277"/>
                  <a:gd name="T57" fmla="*/ 58 h 465"/>
                  <a:gd name="T58" fmla="*/ 12 w 277"/>
                  <a:gd name="T59" fmla="*/ 58 h 465"/>
                  <a:gd name="T60" fmla="*/ 11 w 277"/>
                  <a:gd name="T61" fmla="*/ 58 h 465"/>
                  <a:gd name="T62" fmla="*/ 10 w 277"/>
                  <a:gd name="T63" fmla="*/ 57 h 465"/>
                  <a:gd name="T64" fmla="*/ 9 w 277"/>
                  <a:gd name="T65" fmla="*/ 57 h 465"/>
                  <a:gd name="T66" fmla="*/ 8 w 277"/>
                  <a:gd name="T67" fmla="*/ 56 h 465"/>
                  <a:gd name="T68" fmla="*/ 7 w 277"/>
                  <a:gd name="T69" fmla="*/ 55 h 465"/>
                  <a:gd name="T70" fmla="*/ 5 w 277"/>
                  <a:gd name="T71" fmla="*/ 53 h 465"/>
                  <a:gd name="T72" fmla="*/ 3 w 277"/>
                  <a:gd name="T73" fmla="*/ 51 h 465"/>
                  <a:gd name="T74" fmla="*/ 2 w 277"/>
                  <a:gd name="T75" fmla="*/ 49 h 465"/>
                  <a:gd name="T76" fmla="*/ 1 w 277"/>
                  <a:gd name="T77" fmla="*/ 46 h 465"/>
                  <a:gd name="T78" fmla="*/ 1 w 277"/>
                  <a:gd name="T79" fmla="*/ 44 h 465"/>
                  <a:gd name="T80" fmla="*/ 0 w 277"/>
                  <a:gd name="T81" fmla="*/ 41 h 465"/>
                  <a:gd name="T82" fmla="*/ 0 w 277"/>
                  <a:gd name="T83" fmla="*/ 38 h 465"/>
                  <a:gd name="T84" fmla="*/ 0 w 277"/>
                  <a:gd name="T85" fmla="*/ 35 h 465"/>
                  <a:gd name="T86" fmla="*/ 0 w 277"/>
                  <a:gd name="T87" fmla="*/ 24 h 465"/>
                  <a:gd name="T88" fmla="*/ 0 w 277"/>
                  <a:gd name="T89" fmla="*/ 21 h 465"/>
                  <a:gd name="T90" fmla="*/ 1 w 277"/>
                  <a:gd name="T91" fmla="*/ 17 h 465"/>
                  <a:gd name="T92" fmla="*/ 1 w 277"/>
                  <a:gd name="T93" fmla="*/ 14 h 465"/>
                  <a:gd name="T94" fmla="*/ 2 w 277"/>
                  <a:gd name="T95" fmla="*/ 10 h 465"/>
                  <a:gd name="T96" fmla="*/ 3 w 277"/>
                  <a:gd name="T97" fmla="*/ 6 h 465"/>
                  <a:gd name="T98" fmla="*/ 4 w 277"/>
                  <a:gd name="T99" fmla="*/ 2 h 46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77"/>
                  <a:gd name="T151" fmla="*/ 0 h 465"/>
                  <a:gd name="T152" fmla="*/ 277 w 277"/>
                  <a:gd name="T153" fmla="*/ 465 h 46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77" h="465">
                    <a:moveTo>
                      <a:pt x="39" y="7"/>
                    </a:moveTo>
                    <a:lnTo>
                      <a:pt x="190" y="0"/>
                    </a:lnTo>
                    <a:lnTo>
                      <a:pt x="193" y="2"/>
                    </a:lnTo>
                    <a:lnTo>
                      <a:pt x="196" y="3"/>
                    </a:lnTo>
                    <a:lnTo>
                      <a:pt x="198" y="5"/>
                    </a:lnTo>
                    <a:lnTo>
                      <a:pt x="201" y="6"/>
                    </a:lnTo>
                    <a:lnTo>
                      <a:pt x="204" y="7"/>
                    </a:lnTo>
                    <a:lnTo>
                      <a:pt x="207" y="9"/>
                    </a:lnTo>
                    <a:lnTo>
                      <a:pt x="209" y="10"/>
                    </a:lnTo>
                    <a:lnTo>
                      <a:pt x="212" y="11"/>
                    </a:lnTo>
                    <a:lnTo>
                      <a:pt x="216" y="15"/>
                    </a:lnTo>
                    <a:lnTo>
                      <a:pt x="219" y="17"/>
                    </a:lnTo>
                    <a:lnTo>
                      <a:pt x="222" y="19"/>
                    </a:lnTo>
                    <a:lnTo>
                      <a:pt x="224" y="21"/>
                    </a:lnTo>
                    <a:lnTo>
                      <a:pt x="226" y="24"/>
                    </a:lnTo>
                    <a:lnTo>
                      <a:pt x="228" y="25"/>
                    </a:lnTo>
                    <a:lnTo>
                      <a:pt x="235" y="32"/>
                    </a:lnTo>
                    <a:lnTo>
                      <a:pt x="237" y="34"/>
                    </a:lnTo>
                    <a:lnTo>
                      <a:pt x="238" y="37"/>
                    </a:lnTo>
                    <a:lnTo>
                      <a:pt x="241" y="39"/>
                    </a:lnTo>
                    <a:lnTo>
                      <a:pt x="242" y="41"/>
                    </a:lnTo>
                    <a:lnTo>
                      <a:pt x="245" y="44"/>
                    </a:lnTo>
                    <a:lnTo>
                      <a:pt x="246" y="47"/>
                    </a:lnTo>
                    <a:lnTo>
                      <a:pt x="247" y="49"/>
                    </a:lnTo>
                    <a:lnTo>
                      <a:pt x="249" y="52"/>
                    </a:lnTo>
                    <a:lnTo>
                      <a:pt x="252" y="56"/>
                    </a:lnTo>
                    <a:lnTo>
                      <a:pt x="253" y="59"/>
                    </a:lnTo>
                    <a:lnTo>
                      <a:pt x="254" y="62"/>
                    </a:lnTo>
                    <a:lnTo>
                      <a:pt x="256" y="64"/>
                    </a:lnTo>
                    <a:lnTo>
                      <a:pt x="257" y="68"/>
                    </a:lnTo>
                    <a:lnTo>
                      <a:pt x="258" y="71"/>
                    </a:lnTo>
                    <a:lnTo>
                      <a:pt x="260" y="74"/>
                    </a:lnTo>
                    <a:lnTo>
                      <a:pt x="261" y="78"/>
                    </a:lnTo>
                    <a:lnTo>
                      <a:pt x="262" y="81"/>
                    </a:lnTo>
                    <a:lnTo>
                      <a:pt x="264" y="85"/>
                    </a:lnTo>
                    <a:lnTo>
                      <a:pt x="265" y="89"/>
                    </a:lnTo>
                    <a:lnTo>
                      <a:pt x="265" y="92"/>
                    </a:lnTo>
                    <a:lnTo>
                      <a:pt x="267" y="96"/>
                    </a:lnTo>
                    <a:lnTo>
                      <a:pt x="268" y="100"/>
                    </a:lnTo>
                    <a:lnTo>
                      <a:pt x="269" y="104"/>
                    </a:lnTo>
                    <a:lnTo>
                      <a:pt x="269" y="108"/>
                    </a:lnTo>
                    <a:lnTo>
                      <a:pt x="271" y="111"/>
                    </a:lnTo>
                    <a:lnTo>
                      <a:pt x="271" y="115"/>
                    </a:lnTo>
                    <a:lnTo>
                      <a:pt x="272" y="119"/>
                    </a:lnTo>
                    <a:lnTo>
                      <a:pt x="273" y="123"/>
                    </a:lnTo>
                    <a:lnTo>
                      <a:pt x="273" y="128"/>
                    </a:lnTo>
                    <a:lnTo>
                      <a:pt x="275" y="132"/>
                    </a:lnTo>
                    <a:lnTo>
                      <a:pt x="275" y="140"/>
                    </a:lnTo>
                    <a:lnTo>
                      <a:pt x="276" y="146"/>
                    </a:lnTo>
                    <a:lnTo>
                      <a:pt x="276" y="159"/>
                    </a:lnTo>
                    <a:lnTo>
                      <a:pt x="277" y="164"/>
                    </a:lnTo>
                    <a:lnTo>
                      <a:pt x="277" y="267"/>
                    </a:lnTo>
                    <a:lnTo>
                      <a:pt x="276" y="272"/>
                    </a:lnTo>
                    <a:lnTo>
                      <a:pt x="276" y="289"/>
                    </a:lnTo>
                    <a:lnTo>
                      <a:pt x="275" y="294"/>
                    </a:lnTo>
                    <a:lnTo>
                      <a:pt x="275" y="298"/>
                    </a:lnTo>
                    <a:lnTo>
                      <a:pt x="273" y="304"/>
                    </a:lnTo>
                    <a:lnTo>
                      <a:pt x="273" y="308"/>
                    </a:lnTo>
                    <a:lnTo>
                      <a:pt x="272" y="313"/>
                    </a:lnTo>
                    <a:lnTo>
                      <a:pt x="272" y="317"/>
                    </a:lnTo>
                    <a:lnTo>
                      <a:pt x="271" y="323"/>
                    </a:lnTo>
                    <a:lnTo>
                      <a:pt x="269" y="327"/>
                    </a:lnTo>
                    <a:lnTo>
                      <a:pt x="269" y="332"/>
                    </a:lnTo>
                    <a:lnTo>
                      <a:pt x="268" y="336"/>
                    </a:lnTo>
                    <a:lnTo>
                      <a:pt x="267" y="340"/>
                    </a:lnTo>
                    <a:lnTo>
                      <a:pt x="267" y="344"/>
                    </a:lnTo>
                    <a:lnTo>
                      <a:pt x="265" y="348"/>
                    </a:lnTo>
                    <a:lnTo>
                      <a:pt x="264" y="353"/>
                    </a:lnTo>
                    <a:lnTo>
                      <a:pt x="262" y="357"/>
                    </a:lnTo>
                    <a:lnTo>
                      <a:pt x="261" y="361"/>
                    </a:lnTo>
                    <a:lnTo>
                      <a:pt x="260" y="365"/>
                    </a:lnTo>
                    <a:lnTo>
                      <a:pt x="258" y="369"/>
                    </a:lnTo>
                    <a:lnTo>
                      <a:pt x="257" y="373"/>
                    </a:lnTo>
                    <a:lnTo>
                      <a:pt x="256" y="377"/>
                    </a:lnTo>
                    <a:lnTo>
                      <a:pt x="254" y="380"/>
                    </a:lnTo>
                    <a:lnTo>
                      <a:pt x="253" y="384"/>
                    </a:lnTo>
                    <a:lnTo>
                      <a:pt x="250" y="387"/>
                    </a:lnTo>
                    <a:lnTo>
                      <a:pt x="249" y="391"/>
                    </a:lnTo>
                    <a:lnTo>
                      <a:pt x="247" y="393"/>
                    </a:lnTo>
                    <a:lnTo>
                      <a:pt x="246" y="397"/>
                    </a:lnTo>
                    <a:lnTo>
                      <a:pt x="243" y="400"/>
                    </a:lnTo>
                    <a:lnTo>
                      <a:pt x="242" y="403"/>
                    </a:lnTo>
                    <a:lnTo>
                      <a:pt x="239" y="407"/>
                    </a:lnTo>
                    <a:lnTo>
                      <a:pt x="238" y="410"/>
                    </a:lnTo>
                    <a:lnTo>
                      <a:pt x="235" y="412"/>
                    </a:lnTo>
                    <a:lnTo>
                      <a:pt x="234" y="415"/>
                    </a:lnTo>
                    <a:lnTo>
                      <a:pt x="231" y="418"/>
                    </a:lnTo>
                    <a:lnTo>
                      <a:pt x="230" y="421"/>
                    </a:lnTo>
                    <a:lnTo>
                      <a:pt x="224" y="426"/>
                    </a:lnTo>
                    <a:lnTo>
                      <a:pt x="223" y="429"/>
                    </a:lnTo>
                    <a:lnTo>
                      <a:pt x="220" y="431"/>
                    </a:lnTo>
                    <a:lnTo>
                      <a:pt x="217" y="433"/>
                    </a:lnTo>
                    <a:lnTo>
                      <a:pt x="208" y="442"/>
                    </a:lnTo>
                    <a:lnTo>
                      <a:pt x="205" y="444"/>
                    </a:lnTo>
                    <a:lnTo>
                      <a:pt x="202" y="446"/>
                    </a:lnTo>
                    <a:lnTo>
                      <a:pt x="200" y="448"/>
                    </a:lnTo>
                    <a:lnTo>
                      <a:pt x="196" y="449"/>
                    </a:lnTo>
                    <a:lnTo>
                      <a:pt x="193" y="452"/>
                    </a:lnTo>
                    <a:lnTo>
                      <a:pt x="190" y="453"/>
                    </a:lnTo>
                    <a:lnTo>
                      <a:pt x="187" y="455"/>
                    </a:lnTo>
                    <a:lnTo>
                      <a:pt x="185" y="456"/>
                    </a:lnTo>
                    <a:lnTo>
                      <a:pt x="182" y="457"/>
                    </a:lnTo>
                    <a:lnTo>
                      <a:pt x="179" y="457"/>
                    </a:lnTo>
                    <a:lnTo>
                      <a:pt x="177" y="459"/>
                    </a:lnTo>
                    <a:lnTo>
                      <a:pt x="174" y="460"/>
                    </a:lnTo>
                    <a:lnTo>
                      <a:pt x="171" y="460"/>
                    </a:lnTo>
                    <a:lnTo>
                      <a:pt x="168" y="461"/>
                    </a:lnTo>
                    <a:lnTo>
                      <a:pt x="166" y="461"/>
                    </a:lnTo>
                    <a:lnTo>
                      <a:pt x="163" y="463"/>
                    </a:lnTo>
                    <a:lnTo>
                      <a:pt x="157" y="463"/>
                    </a:lnTo>
                    <a:lnTo>
                      <a:pt x="155" y="464"/>
                    </a:lnTo>
                    <a:lnTo>
                      <a:pt x="149" y="464"/>
                    </a:lnTo>
                    <a:lnTo>
                      <a:pt x="146" y="465"/>
                    </a:lnTo>
                    <a:lnTo>
                      <a:pt x="123" y="465"/>
                    </a:lnTo>
                    <a:lnTo>
                      <a:pt x="121" y="464"/>
                    </a:lnTo>
                    <a:lnTo>
                      <a:pt x="112" y="464"/>
                    </a:lnTo>
                    <a:lnTo>
                      <a:pt x="110" y="463"/>
                    </a:lnTo>
                    <a:lnTo>
                      <a:pt x="108" y="463"/>
                    </a:lnTo>
                    <a:lnTo>
                      <a:pt x="106" y="461"/>
                    </a:lnTo>
                    <a:lnTo>
                      <a:pt x="103" y="461"/>
                    </a:lnTo>
                    <a:lnTo>
                      <a:pt x="100" y="460"/>
                    </a:lnTo>
                    <a:lnTo>
                      <a:pt x="97" y="460"/>
                    </a:lnTo>
                    <a:lnTo>
                      <a:pt x="96" y="459"/>
                    </a:lnTo>
                    <a:lnTo>
                      <a:pt x="93" y="459"/>
                    </a:lnTo>
                    <a:lnTo>
                      <a:pt x="91" y="457"/>
                    </a:lnTo>
                    <a:lnTo>
                      <a:pt x="88" y="456"/>
                    </a:lnTo>
                    <a:lnTo>
                      <a:pt x="86" y="455"/>
                    </a:lnTo>
                    <a:lnTo>
                      <a:pt x="84" y="455"/>
                    </a:lnTo>
                    <a:lnTo>
                      <a:pt x="81" y="453"/>
                    </a:lnTo>
                    <a:lnTo>
                      <a:pt x="80" y="452"/>
                    </a:lnTo>
                    <a:lnTo>
                      <a:pt x="77" y="450"/>
                    </a:lnTo>
                    <a:lnTo>
                      <a:pt x="74" y="449"/>
                    </a:lnTo>
                    <a:lnTo>
                      <a:pt x="73" y="448"/>
                    </a:lnTo>
                    <a:lnTo>
                      <a:pt x="70" y="446"/>
                    </a:lnTo>
                    <a:lnTo>
                      <a:pt x="67" y="445"/>
                    </a:lnTo>
                    <a:lnTo>
                      <a:pt x="66" y="444"/>
                    </a:lnTo>
                    <a:lnTo>
                      <a:pt x="63" y="442"/>
                    </a:lnTo>
                    <a:lnTo>
                      <a:pt x="62" y="440"/>
                    </a:lnTo>
                    <a:lnTo>
                      <a:pt x="59" y="438"/>
                    </a:lnTo>
                    <a:lnTo>
                      <a:pt x="56" y="437"/>
                    </a:lnTo>
                    <a:lnTo>
                      <a:pt x="55" y="434"/>
                    </a:lnTo>
                    <a:lnTo>
                      <a:pt x="52" y="433"/>
                    </a:lnTo>
                    <a:lnTo>
                      <a:pt x="44" y="425"/>
                    </a:lnTo>
                    <a:lnTo>
                      <a:pt x="41" y="423"/>
                    </a:lnTo>
                    <a:lnTo>
                      <a:pt x="40" y="421"/>
                    </a:lnTo>
                    <a:lnTo>
                      <a:pt x="33" y="414"/>
                    </a:lnTo>
                    <a:lnTo>
                      <a:pt x="32" y="411"/>
                    </a:lnTo>
                    <a:lnTo>
                      <a:pt x="30" y="407"/>
                    </a:lnTo>
                    <a:lnTo>
                      <a:pt x="28" y="401"/>
                    </a:lnTo>
                    <a:lnTo>
                      <a:pt x="26" y="397"/>
                    </a:lnTo>
                    <a:lnTo>
                      <a:pt x="24" y="392"/>
                    </a:lnTo>
                    <a:lnTo>
                      <a:pt x="22" y="388"/>
                    </a:lnTo>
                    <a:lnTo>
                      <a:pt x="21" y="382"/>
                    </a:lnTo>
                    <a:lnTo>
                      <a:pt x="20" y="378"/>
                    </a:lnTo>
                    <a:lnTo>
                      <a:pt x="17" y="373"/>
                    </a:lnTo>
                    <a:lnTo>
                      <a:pt x="15" y="367"/>
                    </a:lnTo>
                    <a:lnTo>
                      <a:pt x="14" y="362"/>
                    </a:lnTo>
                    <a:lnTo>
                      <a:pt x="13" y="358"/>
                    </a:lnTo>
                    <a:lnTo>
                      <a:pt x="11" y="353"/>
                    </a:lnTo>
                    <a:lnTo>
                      <a:pt x="11" y="347"/>
                    </a:lnTo>
                    <a:lnTo>
                      <a:pt x="10" y="342"/>
                    </a:lnTo>
                    <a:lnTo>
                      <a:pt x="9" y="336"/>
                    </a:lnTo>
                    <a:lnTo>
                      <a:pt x="7" y="331"/>
                    </a:lnTo>
                    <a:lnTo>
                      <a:pt x="6" y="325"/>
                    </a:lnTo>
                    <a:lnTo>
                      <a:pt x="6" y="320"/>
                    </a:lnTo>
                    <a:lnTo>
                      <a:pt x="5" y="314"/>
                    </a:lnTo>
                    <a:lnTo>
                      <a:pt x="5" y="309"/>
                    </a:lnTo>
                    <a:lnTo>
                      <a:pt x="3" y="304"/>
                    </a:lnTo>
                    <a:lnTo>
                      <a:pt x="3" y="297"/>
                    </a:lnTo>
                    <a:lnTo>
                      <a:pt x="2" y="291"/>
                    </a:lnTo>
                    <a:lnTo>
                      <a:pt x="2" y="280"/>
                    </a:lnTo>
                    <a:lnTo>
                      <a:pt x="0" y="274"/>
                    </a:lnTo>
                    <a:lnTo>
                      <a:pt x="0" y="218"/>
                    </a:lnTo>
                    <a:lnTo>
                      <a:pt x="2" y="211"/>
                    </a:lnTo>
                    <a:lnTo>
                      <a:pt x="2" y="198"/>
                    </a:lnTo>
                    <a:lnTo>
                      <a:pt x="3" y="192"/>
                    </a:lnTo>
                    <a:lnTo>
                      <a:pt x="3" y="185"/>
                    </a:lnTo>
                    <a:lnTo>
                      <a:pt x="5" y="179"/>
                    </a:lnTo>
                    <a:lnTo>
                      <a:pt x="5" y="172"/>
                    </a:lnTo>
                    <a:lnTo>
                      <a:pt x="6" y="165"/>
                    </a:lnTo>
                    <a:lnTo>
                      <a:pt x="7" y="157"/>
                    </a:lnTo>
                    <a:lnTo>
                      <a:pt x="7" y="150"/>
                    </a:lnTo>
                    <a:lnTo>
                      <a:pt x="9" y="143"/>
                    </a:lnTo>
                    <a:lnTo>
                      <a:pt x="10" y="136"/>
                    </a:lnTo>
                    <a:lnTo>
                      <a:pt x="11" y="130"/>
                    </a:lnTo>
                    <a:lnTo>
                      <a:pt x="13" y="121"/>
                    </a:lnTo>
                    <a:lnTo>
                      <a:pt x="13" y="115"/>
                    </a:lnTo>
                    <a:lnTo>
                      <a:pt x="14" y="108"/>
                    </a:lnTo>
                    <a:lnTo>
                      <a:pt x="17" y="100"/>
                    </a:lnTo>
                    <a:lnTo>
                      <a:pt x="18" y="93"/>
                    </a:lnTo>
                    <a:lnTo>
                      <a:pt x="20" y="85"/>
                    </a:lnTo>
                    <a:lnTo>
                      <a:pt x="21" y="78"/>
                    </a:lnTo>
                    <a:lnTo>
                      <a:pt x="22" y="70"/>
                    </a:lnTo>
                    <a:lnTo>
                      <a:pt x="25" y="62"/>
                    </a:lnTo>
                    <a:lnTo>
                      <a:pt x="26" y="55"/>
                    </a:lnTo>
                    <a:lnTo>
                      <a:pt x="28" y="47"/>
                    </a:lnTo>
                    <a:lnTo>
                      <a:pt x="30" y="39"/>
                    </a:lnTo>
                    <a:lnTo>
                      <a:pt x="32" y="32"/>
                    </a:lnTo>
                    <a:lnTo>
                      <a:pt x="35" y="24"/>
                    </a:lnTo>
                    <a:lnTo>
                      <a:pt x="36" y="15"/>
                    </a:lnTo>
                    <a:lnTo>
                      <a:pt x="39" y="7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97" name="Freeform 6746"/>
              <p:cNvSpPr>
                <a:spLocks/>
              </p:cNvSpPr>
              <p:nvPr/>
            </p:nvSpPr>
            <p:spPr bwMode="auto">
              <a:xfrm>
                <a:off x="4057" y="1204"/>
                <a:ext cx="86" cy="53"/>
              </a:xfrm>
              <a:custGeom>
                <a:avLst/>
                <a:gdLst>
                  <a:gd name="T0" fmla="*/ 15 w 172"/>
                  <a:gd name="T1" fmla="*/ 1 h 106"/>
                  <a:gd name="T2" fmla="*/ 14 w 172"/>
                  <a:gd name="T3" fmla="*/ 1 h 106"/>
                  <a:gd name="T4" fmla="*/ 13 w 172"/>
                  <a:gd name="T5" fmla="*/ 1 h 106"/>
                  <a:gd name="T6" fmla="*/ 11 w 172"/>
                  <a:gd name="T7" fmla="*/ 2 h 106"/>
                  <a:gd name="T8" fmla="*/ 10 w 172"/>
                  <a:gd name="T9" fmla="*/ 2 h 106"/>
                  <a:gd name="T10" fmla="*/ 10 w 172"/>
                  <a:gd name="T11" fmla="*/ 2 h 106"/>
                  <a:gd name="T12" fmla="*/ 7 w 172"/>
                  <a:gd name="T13" fmla="*/ 2 h 106"/>
                  <a:gd name="T14" fmla="*/ 5 w 172"/>
                  <a:gd name="T15" fmla="*/ 3 h 106"/>
                  <a:gd name="T16" fmla="*/ 5 w 172"/>
                  <a:gd name="T17" fmla="*/ 3 h 106"/>
                  <a:gd name="T18" fmla="*/ 3 w 172"/>
                  <a:gd name="T19" fmla="*/ 3 h 106"/>
                  <a:gd name="T20" fmla="*/ 3 w 172"/>
                  <a:gd name="T21" fmla="*/ 3 h 106"/>
                  <a:gd name="T22" fmla="*/ 1 w 172"/>
                  <a:gd name="T23" fmla="*/ 3 h 106"/>
                  <a:gd name="T24" fmla="*/ 0 w 172"/>
                  <a:gd name="T25" fmla="*/ 3 h 106"/>
                  <a:gd name="T26" fmla="*/ 1 w 172"/>
                  <a:gd name="T27" fmla="*/ 5 h 106"/>
                  <a:gd name="T28" fmla="*/ 1 w 172"/>
                  <a:gd name="T29" fmla="*/ 6 h 106"/>
                  <a:gd name="T30" fmla="*/ 1 w 172"/>
                  <a:gd name="T31" fmla="*/ 7 h 106"/>
                  <a:gd name="T32" fmla="*/ 3 w 172"/>
                  <a:gd name="T33" fmla="*/ 8 h 106"/>
                  <a:gd name="T34" fmla="*/ 3 w 172"/>
                  <a:gd name="T35" fmla="*/ 11 h 106"/>
                  <a:gd name="T36" fmla="*/ 3 w 172"/>
                  <a:gd name="T37" fmla="*/ 11 h 106"/>
                  <a:gd name="T38" fmla="*/ 5 w 172"/>
                  <a:gd name="T39" fmla="*/ 12 h 106"/>
                  <a:gd name="T40" fmla="*/ 5 w 172"/>
                  <a:gd name="T41" fmla="*/ 13 h 106"/>
                  <a:gd name="T42" fmla="*/ 6 w 172"/>
                  <a:gd name="T43" fmla="*/ 13 h 106"/>
                  <a:gd name="T44" fmla="*/ 6 w 172"/>
                  <a:gd name="T45" fmla="*/ 13 h 106"/>
                  <a:gd name="T46" fmla="*/ 7 w 172"/>
                  <a:gd name="T47" fmla="*/ 13 h 106"/>
                  <a:gd name="T48" fmla="*/ 9 w 172"/>
                  <a:gd name="T49" fmla="*/ 13 h 106"/>
                  <a:gd name="T50" fmla="*/ 10 w 172"/>
                  <a:gd name="T51" fmla="*/ 12 h 106"/>
                  <a:gd name="T52" fmla="*/ 11 w 172"/>
                  <a:gd name="T53" fmla="*/ 12 h 106"/>
                  <a:gd name="T54" fmla="*/ 11 w 172"/>
                  <a:gd name="T55" fmla="*/ 12 h 106"/>
                  <a:gd name="T56" fmla="*/ 11 w 172"/>
                  <a:gd name="T57" fmla="*/ 11 h 106"/>
                  <a:gd name="T58" fmla="*/ 12 w 172"/>
                  <a:gd name="T59" fmla="*/ 11 h 106"/>
                  <a:gd name="T60" fmla="*/ 13 w 172"/>
                  <a:gd name="T61" fmla="*/ 11 h 106"/>
                  <a:gd name="T62" fmla="*/ 14 w 172"/>
                  <a:gd name="T63" fmla="*/ 10 h 106"/>
                  <a:gd name="T64" fmla="*/ 15 w 172"/>
                  <a:gd name="T65" fmla="*/ 10 h 106"/>
                  <a:gd name="T66" fmla="*/ 17 w 172"/>
                  <a:gd name="T67" fmla="*/ 9 h 106"/>
                  <a:gd name="T68" fmla="*/ 17 w 172"/>
                  <a:gd name="T69" fmla="*/ 9 h 106"/>
                  <a:gd name="T70" fmla="*/ 18 w 172"/>
                  <a:gd name="T71" fmla="*/ 9 h 106"/>
                  <a:gd name="T72" fmla="*/ 19 w 172"/>
                  <a:gd name="T73" fmla="*/ 8 h 106"/>
                  <a:gd name="T74" fmla="*/ 20 w 172"/>
                  <a:gd name="T75" fmla="*/ 7 h 106"/>
                  <a:gd name="T76" fmla="*/ 21 w 172"/>
                  <a:gd name="T77" fmla="*/ 7 h 106"/>
                  <a:gd name="T78" fmla="*/ 22 w 172"/>
                  <a:gd name="T79" fmla="*/ 7 h 106"/>
                  <a:gd name="T80" fmla="*/ 21 w 172"/>
                  <a:gd name="T81" fmla="*/ 6 h 106"/>
                  <a:gd name="T82" fmla="*/ 21 w 172"/>
                  <a:gd name="T83" fmla="*/ 5 h 106"/>
                  <a:gd name="T84" fmla="*/ 20 w 172"/>
                  <a:gd name="T85" fmla="*/ 5 h 106"/>
                  <a:gd name="T86" fmla="*/ 20 w 172"/>
                  <a:gd name="T87" fmla="*/ 3 h 106"/>
                  <a:gd name="T88" fmla="*/ 18 w 172"/>
                  <a:gd name="T89" fmla="*/ 1 h 106"/>
                  <a:gd name="T90" fmla="*/ 18 w 172"/>
                  <a:gd name="T91" fmla="*/ 1 h 106"/>
                  <a:gd name="T92" fmla="*/ 17 w 172"/>
                  <a:gd name="T93" fmla="*/ 0 h 10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72"/>
                  <a:gd name="T142" fmla="*/ 0 h 106"/>
                  <a:gd name="T143" fmla="*/ 172 w 172"/>
                  <a:gd name="T144" fmla="*/ 106 h 10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72" h="106">
                    <a:moveTo>
                      <a:pt x="129" y="0"/>
                    </a:moveTo>
                    <a:lnTo>
                      <a:pt x="129" y="2"/>
                    </a:lnTo>
                    <a:lnTo>
                      <a:pt x="122" y="2"/>
                    </a:lnTo>
                    <a:lnTo>
                      <a:pt x="122" y="3"/>
                    </a:lnTo>
                    <a:lnTo>
                      <a:pt x="116" y="3"/>
                    </a:lnTo>
                    <a:lnTo>
                      <a:pt x="116" y="4"/>
                    </a:lnTo>
                    <a:lnTo>
                      <a:pt x="110" y="4"/>
                    </a:lnTo>
                    <a:lnTo>
                      <a:pt x="110" y="6"/>
                    </a:lnTo>
                    <a:lnTo>
                      <a:pt x="104" y="6"/>
                    </a:lnTo>
                    <a:lnTo>
                      <a:pt x="104" y="7"/>
                    </a:lnTo>
                    <a:lnTo>
                      <a:pt x="91" y="8"/>
                    </a:lnTo>
                    <a:lnTo>
                      <a:pt x="91" y="10"/>
                    </a:lnTo>
                    <a:lnTo>
                      <a:pt x="85" y="10"/>
                    </a:lnTo>
                    <a:lnTo>
                      <a:pt x="85" y="11"/>
                    </a:lnTo>
                    <a:lnTo>
                      <a:pt x="78" y="11"/>
                    </a:lnTo>
                    <a:lnTo>
                      <a:pt x="78" y="13"/>
                    </a:lnTo>
                    <a:lnTo>
                      <a:pt x="73" y="13"/>
                    </a:lnTo>
                    <a:lnTo>
                      <a:pt x="73" y="14"/>
                    </a:lnTo>
                    <a:lnTo>
                      <a:pt x="66" y="14"/>
                    </a:lnTo>
                    <a:lnTo>
                      <a:pt x="66" y="15"/>
                    </a:lnTo>
                    <a:lnTo>
                      <a:pt x="61" y="15"/>
                    </a:lnTo>
                    <a:lnTo>
                      <a:pt x="61" y="17"/>
                    </a:lnTo>
                    <a:lnTo>
                      <a:pt x="47" y="18"/>
                    </a:lnTo>
                    <a:lnTo>
                      <a:pt x="47" y="19"/>
                    </a:lnTo>
                    <a:lnTo>
                      <a:pt x="41" y="19"/>
                    </a:lnTo>
                    <a:lnTo>
                      <a:pt x="41" y="21"/>
                    </a:lnTo>
                    <a:lnTo>
                      <a:pt x="35" y="21"/>
                    </a:lnTo>
                    <a:lnTo>
                      <a:pt x="35" y="22"/>
                    </a:lnTo>
                    <a:lnTo>
                      <a:pt x="29" y="22"/>
                    </a:lnTo>
                    <a:lnTo>
                      <a:pt x="29" y="23"/>
                    </a:lnTo>
                    <a:lnTo>
                      <a:pt x="22" y="23"/>
                    </a:lnTo>
                    <a:lnTo>
                      <a:pt x="22" y="25"/>
                    </a:lnTo>
                    <a:lnTo>
                      <a:pt x="17" y="25"/>
                    </a:lnTo>
                    <a:lnTo>
                      <a:pt x="17" y="26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2" y="28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36"/>
                    </a:lnTo>
                    <a:lnTo>
                      <a:pt x="2" y="36"/>
                    </a:lnTo>
                    <a:lnTo>
                      <a:pt x="2" y="38"/>
                    </a:lnTo>
                    <a:lnTo>
                      <a:pt x="3" y="38"/>
                    </a:lnTo>
                    <a:lnTo>
                      <a:pt x="3" y="42"/>
                    </a:lnTo>
                    <a:lnTo>
                      <a:pt x="5" y="42"/>
                    </a:lnTo>
                    <a:lnTo>
                      <a:pt x="5" y="45"/>
                    </a:lnTo>
                    <a:lnTo>
                      <a:pt x="6" y="45"/>
                    </a:lnTo>
                    <a:lnTo>
                      <a:pt x="13" y="59"/>
                    </a:lnTo>
                    <a:lnTo>
                      <a:pt x="14" y="59"/>
                    </a:lnTo>
                    <a:lnTo>
                      <a:pt x="17" y="64"/>
                    </a:lnTo>
                    <a:lnTo>
                      <a:pt x="18" y="64"/>
                    </a:lnTo>
                    <a:lnTo>
                      <a:pt x="20" y="70"/>
                    </a:lnTo>
                    <a:lnTo>
                      <a:pt x="21" y="70"/>
                    </a:lnTo>
                    <a:lnTo>
                      <a:pt x="28" y="81"/>
                    </a:lnTo>
                    <a:lnTo>
                      <a:pt x="29" y="81"/>
                    </a:lnTo>
                    <a:lnTo>
                      <a:pt x="29" y="83"/>
                    </a:lnTo>
                    <a:lnTo>
                      <a:pt x="30" y="83"/>
                    </a:lnTo>
                    <a:lnTo>
                      <a:pt x="33" y="86"/>
                    </a:lnTo>
                    <a:lnTo>
                      <a:pt x="35" y="91"/>
                    </a:lnTo>
                    <a:lnTo>
                      <a:pt x="37" y="91"/>
                    </a:lnTo>
                    <a:lnTo>
                      <a:pt x="40" y="97"/>
                    </a:lnTo>
                    <a:lnTo>
                      <a:pt x="41" y="97"/>
                    </a:lnTo>
                    <a:lnTo>
                      <a:pt x="43" y="102"/>
                    </a:lnTo>
                    <a:lnTo>
                      <a:pt x="46" y="102"/>
                    </a:lnTo>
                    <a:lnTo>
                      <a:pt x="47" y="106"/>
                    </a:lnTo>
                    <a:lnTo>
                      <a:pt x="51" y="106"/>
                    </a:lnTo>
                    <a:lnTo>
                      <a:pt x="51" y="105"/>
                    </a:lnTo>
                    <a:lnTo>
                      <a:pt x="54" y="105"/>
                    </a:lnTo>
                    <a:lnTo>
                      <a:pt x="54" y="104"/>
                    </a:lnTo>
                    <a:lnTo>
                      <a:pt x="58" y="104"/>
                    </a:lnTo>
                    <a:lnTo>
                      <a:pt x="58" y="102"/>
                    </a:lnTo>
                    <a:lnTo>
                      <a:pt x="63" y="101"/>
                    </a:lnTo>
                    <a:lnTo>
                      <a:pt x="63" y="100"/>
                    </a:lnTo>
                    <a:lnTo>
                      <a:pt x="67" y="100"/>
                    </a:lnTo>
                    <a:lnTo>
                      <a:pt x="67" y="98"/>
                    </a:lnTo>
                    <a:lnTo>
                      <a:pt x="73" y="97"/>
                    </a:lnTo>
                    <a:lnTo>
                      <a:pt x="73" y="95"/>
                    </a:lnTo>
                    <a:lnTo>
                      <a:pt x="77" y="95"/>
                    </a:lnTo>
                    <a:lnTo>
                      <a:pt x="77" y="94"/>
                    </a:lnTo>
                    <a:lnTo>
                      <a:pt x="82" y="93"/>
                    </a:lnTo>
                    <a:lnTo>
                      <a:pt x="82" y="91"/>
                    </a:lnTo>
                    <a:lnTo>
                      <a:pt x="86" y="91"/>
                    </a:lnTo>
                    <a:lnTo>
                      <a:pt x="86" y="90"/>
                    </a:lnTo>
                    <a:lnTo>
                      <a:pt x="89" y="90"/>
                    </a:lnTo>
                    <a:lnTo>
                      <a:pt x="89" y="89"/>
                    </a:lnTo>
                    <a:lnTo>
                      <a:pt x="93" y="89"/>
                    </a:lnTo>
                    <a:lnTo>
                      <a:pt x="93" y="87"/>
                    </a:lnTo>
                    <a:lnTo>
                      <a:pt x="99" y="86"/>
                    </a:lnTo>
                    <a:lnTo>
                      <a:pt x="99" y="85"/>
                    </a:lnTo>
                    <a:lnTo>
                      <a:pt x="103" y="85"/>
                    </a:lnTo>
                    <a:lnTo>
                      <a:pt x="103" y="83"/>
                    </a:lnTo>
                    <a:lnTo>
                      <a:pt x="108" y="82"/>
                    </a:lnTo>
                    <a:lnTo>
                      <a:pt x="108" y="81"/>
                    </a:lnTo>
                    <a:lnTo>
                      <a:pt x="112" y="81"/>
                    </a:lnTo>
                    <a:lnTo>
                      <a:pt x="112" y="79"/>
                    </a:lnTo>
                    <a:lnTo>
                      <a:pt x="118" y="78"/>
                    </a:lnTo>
                    <a:lnTo>
                      <a:pt x="118" y="76"/>
                    </a:lnTo>
                    <a:lnTo>
                      <a:pt x="122" y="76"/>
                    </a:lnTo>
                    <a:lnTo>
                      <a:pt x="122" y="75"/>
                    </a:lnTo>
                    <a:lnTo>
                      <a:pt x="127" y="74"/>
                    </a:lnTo>
                    <a:lnTo>
                      <a:pt x="127" y="72"/>
                    </a:lnTo>
                    <a:lnTo>
                      <a:pt x="131" y="72"/>
                    </a:lnTo>
                    <a:lnTo>
                      <a:pt x="131" y="71"/>
                    </a:lnTo>
                    <a:lnTo>
                      <a:pt x="134" y="71"/>
                    </a:lnTo>
                    <a:lnTo>
                      <a:pt x="134" y="70"/>
                    </a:lnTo>
                    <a:lnTo>
                      <a:pt x="138" y="70"/>
                    </a:lnTo>
                    <a:lnTo>
                      <a:pt x="138" y="68"/>
                    </a:lnTo>
                    <a:lnTo>
                      <a:pt x="144" y="67"/>
                    </a:lnTo>
                    <a:lnTo>
                      <a:pt x="144" y="66"/>
                    </a:lnTo>
                    <a:lnTo>
                      <a:pt x="148" y="66"/>
                    </a:lnTo>
                    <a:lnTo>
                      <a:pt x="148" y="64"/>
                    </a:lnTo>
                    <a:lnTo>
                      <a:pt x="153" y="63"/>
                    </a:lnTo>
                    <a:lnTo>
                      <a:pt x="153" y="61"/>
                    </a:lnTo>
                    <a:lnTo>
                      <a:pt x="157" y="61"/>
                    </a:lnTo>
                    <a:lnTo>
                      <a:pt x="157" y="60"/>
                    </a:lnTo>
                    <a:lnTo>
                      <a:pt x="163" y="59"/>
                    </a:lnTo>
                    <a:lnTo>
                      <a:pt x="163" y="57"/>
                    </a:lnTo>
                    <a:lnTo>
                      <a:pt x="167" y="57"/>
                    </a:lnTo>
                    <a:lnTo>
                      <a:pt x="167" y="56"/>
                    </a:lnTo>
                    <a:lnTo>
                      <a:pt x="172" y="55"/>
                    </a:lnTo>
                    <a:lnTo>
                      <a:pt x="172" y="52"/>
                    </a:lnTo>
                    <a:lnTo>
                      <a:pt x="171" y="52"/>
                    </a:lnTo>
                    <a:lnTo>
                      <a:pt x="164" y="41"/>
                    </a:lnTo>
                    <a:lnTo>
                      <a:pt x="163" y="41"/>
                    </a:lnTo>
                    <a:lnTo>
                      <a:pt x="163" y="38"/>
                    </a:lnTo>
                    <a:lnTo>
                      <a:pt x="162" y="38"/>
                    </a:lnTo>
                    <a:lnTo>
                      <a:pt x="159" y="36"/>
                    </a:lnTo>
                    <a:lnTo>
                      <a:pt x="159" y="33"/>
                    </a:lnTo>
                    <a:lnTo>
                      <a:pt x="157" y="33"/>
                    </a:lnTo>
                    <a:lnTo>
                      <a:pt x="155" y="30"/>
                    </a:lnTo>
                    <a:lnTo>
                      <a:pt x="155" y="28"/>
                    </a:lnTo>
                    <a:lnTo>
                      <a:pt x="153" y="28"/>
                    </a:lnTo>
                    <a:lnTo>
                      <a:pt x="142" y="11"/>
                    </a:lnTo>
                    <a:lnTo>
                      <a:pt x="141" y="11"/>
                    </a:lnTo>
                    <a:lnTo>
                      <a:pt x="141" y="8"/>
                    </a:lnTo>
                    <a:lnTo>
                      <a:pt x="140" y="8"/>
                    </a:lnTo>
                    <a:lnTo>
                      <a:pt x="137" y="6"/>
                    </a:lnTo>
                    <a:lnTo>
                      <a:pt x="137" y="3"/>
                    </a:lnTo>
                    <a:lnTo>
                      <a:pt x="136" y="3"/>
                    </a:lnTo>
                    <a:lnTo>
                      <a:pt x="134" y="0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98" name="Freeform 6747"/>
              <p:cNvSpPr>
                <a:spLocks/>
              </p:cNvSpPr>
              <p:nvPr/>
            </p:nvSpPr>
            <p:spPr bwMode="auto">
              <a:xfrm>
                <a:off x="4057" y="1204"/>
                <a:ext cx="86" cy="52"/>
              </a:xfrm>
              <a:custGeom>
                <a:avLst/>
                <a:gdLst>
                  <a:gd name="T0" fmla="*/ 6 w 171"/>
                  <a:gd name="T1" fmla="*/ 13 h 105"/>
                  <a:gd name="T2" fmla="*/ 6 w 171"/>
                  <a:gd name="T3" fmla="*/ 12 h 105"/>
                  <a:gd name="T4" fmla="*/ 6 w 171"/>
                  <a:gd name="T5" fmla="*/ 12 h 105"/>
                  <a:gd name="T6" fmla="*/ 6 w 171"/>
                  <a:gd name="T7" fmla="*/ 12 h 105"/>
                  <a:gd name="T8" fmla="*/ 5 w 171"/>
                  <a:gd name="T9" fmla="*/ 11 h 105"/>
                  <a:gd name="T10" fmla="*/ 5 w 171"/>
                  <a:gd name="T11" fmla="*/ 11 h 105"/>
                  <a:gd name="T12" fmla="*/ 5 w 171"/>
                  <a:gd name="T13" fmla="*/ 11 h 105"/>
                  <a:gd name="T14" fmla="*/ 5 w 171"/>
                  <a:gd name="T15" fmla="*/ 11 h 105"/>
                  <a:gd name="T16" fmla="*/ 5 w 171"/>
                  <a:gd name="T17" fmla="*/ 10 h 105"/>
                  <a:gd name="T18" fmla="*/ 4 w 171"/>
                  <a:gd name="T19" fmla="*/ 10 h 105"/>
                  <a:gd name="T20" fmla="*/ 4 w 171"/>
                  <a:gd name="T21" fmla="*/ 10 h 105"/>
                  <a:gd name="T22" fmla="*/ 4 w 171"/>
                  <a:gd name="T23" fmla="*/ 9 h 105"/>
                  <a:gd name="T24" fmla="*/ 4 w 171"/>
                  <a:gd name="T25" fmla="*/ 9 h 105"/>
                  <a:gd name="T26" fmla="*/ 4 w 171"/>
                  <a:gd name="T27" fmla="*/ 9 h 105"/>
                  <a:gd name="T28" fmla="*/ 3 w 171"/>
                  <a:gd name="T29" fmla="*/ 9 h 105"/>
                  <a:gd name="T30" fmla="*/ 3 w 171"/>
                  <a:gd name="T31" fmla="*/ 8 h 105"/>
                  <a:gd name="T32" fmla="*/ 3 w 171"/>
                  <a:gd name="T33" fmla="*/ 8 h 105"/>
                  <a:gd name="T34" fmla="*/ 3 w 171"/>
                  <a:gd name="T35" fmla="*/ 8 h 105"/>
                  <a:gd name="T36" fmla="*/ 3 w 171"/>
                  <a:gd name="T37" fmla="*/ 8 h 105"/>
                  <a:gd name="T38" fmla="*/ 3 w 171"/>
                  <a:gd name="T39" fmla="*/ 7 h 105"/>
                  <a:gd name="T40" fmla="*/ 2 w 171"/>
                  <a:gd name="T41" fmla="*/ 7 h 105"/>
                  <a:gd name="T42" fmla="*/ 2 w 171"/>
                  <a:gd name="T43" fmla="*/ 7 h 105"/>
                  <a:gd name="T44" fmla="*/ 2 w 171"/>
                  <a:gd name="T45" fmla="*/ 7 h 105"/>
                  <a:gd name="T46" fmla="*/ 2 w 171"/>
                  <a:gd name="T47" fmla="*/ 6 h 105"/>
                  <a:gd name="T48" fmla="*/ 2 w 171"/>
                  <a:gd name="T49" fmla="*/ 6 h 105"/>
                  <a:gd name="T50" fmla="*/ 2 w 171"/>
                  <a:gd name="T51" fmla="*/ 6 h 105"/>
                  <a:gd name="T52" fmla="*/ 2 w 171"/>
                  <a:gd name="T53" fmla="*/ 6 h 105"/>
                  <a:gd name="T54" fmla="*/ 2 w 171"/>
                  <a:gd name="T55" fmla="*/ 6 h 105"/>
                  <a:gd name="T56" fmla="*/ 1 w 171"/>
                  <a:gd name="T57" fmla="*/ 6 h 105"/>
                  <a:gd name="T58" fmla="*/ 1 w 171"/>
                  <a:gd name="T59" fmla="*/ 5 h 105"/>
                  <a:gd name="T60" fmla="*/ 1 w 171"/>
                  <a:gd name="T61" fmla="*/ 5 h 105"/>
                  <a:gd name="T62" fmla="*/ 1 w 171"/>
                  <a:gd name="T63" fmla="*/ 5 h 105"/>
                  <a:gd name="T64" fmla="*/ 1 w 171"/>
                  <a:gd name="T65" fmla="*/ 5 h 105"/>
                  <a:gd name="T66" fmla="*/ 1 w 171"/>
                  <a:gd name="T67" fmla="*/ 5 h 105"/>
                  <a:gd name="T68" fmla="*/ 1 w 171"/>
                  <a:gd name="T69" fmla="*/ 5 h 105"/>
                  <a:gd name="T70" fmla="*/ 1 w 171"/>
                  <a:gd name="T71" fmla="*/ 4 h 105"/>
                  <a:gd name="T72" fmla="*/ 1 w 171"/>
                  <a:gd name="T73" fmla="*/ 4 h 105"/>
                  <a:gd name="T74" fmla="*/ 1 w 171"/>
                  <a:gd name="T75" fmla="*/ 4 h 105"/>
                  <a:gd name="T76" fmla="*/ 0 w 171"/>
                  <a:gd name="T77" fmla="*/ 4 h 105"/>
                  <a:gd name="T78" fmla="*/ 0 w 171"/>
                  <a:gd name="T79" fmla="*/ 3 h 105"/>
                  <a:gd name="T80" fmla="*/ 1 w 171"/>
                  <a:gd name="T81" fmla="*/ 3 h 105"/>
                  <a:gd name="T82" fmla="*/ 1 w 171"/>
                  <a:gd name="T83" fmla="*/ 3 h 105"/>
                  <a:gd name="T84" fmla="*/ 1 w 171"/>
                  <a:gd name="T85" fmla="*/ 3 h 105"/>
                  <a:gd name="T86" fmla="*/ 17 w 171"/>
                  <a:gd name="T87" fmla="*/ 0 h 105"/>
                  <a:gd name="T88" fmla="*/ 22 w 171"/>
                  <a:gd name="T89" fmla="*/ 6 h 105"/>
                  <a:gd name="T90" fmla="*/ 6 w 171"/>
                  <a:gd name="T91" fmla="*/ 13 h 105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71"/>
                  <a:gd name="T139" fmla="*/ 0 h 105"/>
                  <a:gd name="T140" fmla="*/ 171 w 171"/>
                  <a:gd name="T141" fmla="*/ 105 h 105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71" h="105">
                    <a:moveTo>
                      <a:pt x="47" y="105"/>
                    </a:moveTo>
                    <a:lnTo>
                      <a:pt x="46" y="102"/>
                    </a:lnTo>
                    <a:lnTo>
                      <a:pt x="43" y="101"/>
                    </a:lnTo>
                    <a:lnTo>
                      <a:pt x="41" y="98"/>
                    </a:lnTo>
                    <a:lnTo>
                      <a:pt x="40" y="95"/>
                    </a:lnTo>
                    <a:lnTo>
                      <a:pt x="39" y="94"/>
                    </a:lnTo>
                    <a:lnTo>
                      <a:pt x="37" y="91"/>
                    </a:lnTo>
                    <a:lnTo>
                      <a:pt x="35" y="90"/>
                    </a:lnTo>
                    <a:lnTo>
                      <a:pt x="33" y="87"/>
                    </a:lnTo>
                    <a:lnTo>
                      <a:pt x="32" y="85"/>
                    </a:lnTo>
                    <a:lnTo>
                      <a:pt x="29" y="82"/>
                    </a:lnTo>
                    <a:lnTo>
                      <a:pt x="28" y="79"/>
                    </a:lnTo>
                    <a:lnTo>
                      <a:pt x="26" y="78"/>
                    </a:lnTo>
                    <a:lnTo>
                      <a:pt x="25" y="75"/>
                    </a:lnTo>
                    <a:lnTo>
                      <a:pt x="22" y="72"/>
                    </a:lnTo>
                    <a:lnTo>
                      <a:pt x="21" y="70"/>
                    </a:lnTo>
                    <a:lnTo>
                      <a:pt x="20" y="68"/>
                    </a:lnTo>
                    <a:lnTo>
                      <a:pt x="20" y="67"/>
                    </a:lnTo>
                    <a:lnTo>
                      <a:pt x="18" y="66"/>
                    </a:lnTo>
                    <a:lnTo>
                      <a:pt x="17" y="63"/>
                    </a:lnTo>
                    <a:lnTo>
                      <a:pt x="15" y="61"/>
                    </a:lnTo>
                    <a:lnTo>
                      <a:pt x="15" y="60"/>
                    </a:lnTo>
                    <a:lnTo>
                      <a:pt x="11" y="56"/>
                    </a:lnTo>
                    <a:lnTo>
                      <a:pt x="11" y="55"/>
                    </a:lnTo>
                    <a:lnTo>
                      <a:pt x="10" y="53"/>
                    </a:lnTo>
                    <a:lnTo>
                      <a:pt x="10" y="52"/>
                    </a:lnTo>
                    <a:lnTo>
                      <a:pt x="9" y="51"/>
                    </a:lnTo>
                    <a:lnTo>
                      <a:pt x="9" y="49"/>
                    </a:lnTo>
                    <a:lnTo>
                      <a:pt x="7" y="48"/>
                    </a:lnTo>
                    <a:lnTo>
                      <a:pt x="7" y="47"/>
                    </a:lnTo>
                    <a:lnTo>
                      <a:pt x="6" y="45"/>
                    </a:lnTo>
                    <a:lnTo>
                      <a:pt x="6" y="44"/>
                    </a:lnTo>
                    <a:lnTo>
                      <a:pt x="5" y="44"/>
                    </a:lnTo>
                    <a:lnTo>
                      <a:pt x="5" y="42"/>
                    </a:lnTo>
                    <a:lnTo>
                      <a:pt x="3" y="41"/>
                    </a:lnTo>
                    <a:lnTo>
                      <a:pt x="3" y="38"/>
                    </a:lnTo>
                    <a:lnTo>
                      <a:pt x="2" y="37"/>
                    </a:lnTo>
                    <a:lnTo>
                      <a:pt x="2" y="36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2" y="29"/>
                    </a:lnTo>
                    <a:lnTo>
                      <a:pt x="2" y="28"/>
                    </a:lnTo>
                    <a:lnTo>
                      <a:pt x="3" y="28"/>
                    </a:lnTo>
                    <a:lnTo>
                      <a:pt x="133" y="0"/>
                    </a:lnTo>
                    <a:lnTo>
                      <a:pt x="171" y="53"/>
                    </a:lnTo>
                    <a:lnTo>
                      <a:pt x="47" y="10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99" name="Freeform 6748"/>
              <p:cNvSpPr>
                <a:spLocks/>
              </p:cNvSpPr>
              <p:nvPr/>
            </p:nvSpPr>
            <p:spPr bwMode="auto">
              <a:xfrm>
                <a:off x="4469" y="1866"/>
                <a:ext cx="92" cy="60"/>
              </a:xfrm>
              <a:custGeom>
                <a:avLst/>
                <a:gdLst>
                  <a:gd name="T0" fmla="*/ 0 w 185"/>
                  <a:gd name="T1" fmla="*/ 1 h 118"/>
                  <a:gd name="T2" fmla="*/ 0 w 185"/>
                  <a:gd name="T3" fmla="*/ 2 h 118"/>
                  <a:gd name="T4" fmla="*/ 0 w 185"/>
                  <a:gd name="T5" fmla="*/ 3 h 118"/>
                  <a:gd name="T6" fmla="*/ 1 w 185"/>
                  <a:gd name="T7" fmla="*/ 4 h 118"/>
                  <a:gd name="T8" fmla="*/ 1 w 185"/>
                  <a:gd name="T9" fmla="*/ 6 h 118"/>
                  <a:gd name="T10" fmla="*/ 1 w 185"/>
                  <a:gd name="T11" fmla="*/ 6 h 118"/>
                  <a:gd name="T12" fmla="*/ 2 w 185"/>
                  <a:gd name="T13" fmla="*/ 7 h 118"/>
                  <a:gd name="T14" fmla="*/ 2 w 185"/>
                  <a:gd name="T15" fmla="*/ 8 h 118"/>
                  <a:gd name="T16" fmla="*/ 2 w 185"/>
                  <a:gd name="T17" fmla="*/ 9 h 118"/>
                  <a:gd name="T18" fmla="*/ 3 w 185"/>
                  <a:gd name="T19" fmla="*/ 10 h 118"/>
                  <a:gd name="T20" fmla="*/ 3 w 185"/>
                  <a:gd name="T21" fmla="*/ 11 h 118"/>
                  <a:gd name="T22" fmla="*/ 3 w 185"/>
                  <a:gd name="T23" fmla="*/ 12 h 118"/>
                  <a:gd name="T24" fmla="*/ 4 w 185"/>
                  <a:gd name="T25" fmla="*/ 13 h 118"/>
                  <a:gd name="T26" fmla="*/ 4 w 185"/>
                  <a:gd name="T27" fmla="*/ 14 h 118"/>
                  <a:gd name="T28" fmla="*/ 4 w 185"/>
                  <a:gd name="T29" fmla="*/ 15 h 118"/>
                  <a:gd name="T30" fmla="*/ 4 w 185"/>
                  <a:gd name="T31" fmla="*/ 16 h 118"/>
                  <a:gd name="T32" fmla="*/ 5 w 185"/>
                  <a:gd name="T33" fmla="*/ 15 h 118"/>
                  <a:gd name="T34" fmla="*/ 6 w 185"/>
                  <a:gd name="T35" fmla="*/ 14 h 118"/>
                  <a:gd name="T36" fmla="*/ 6 w 185"/>
                  <a:gd name="T37" fmla="*/ 14 h 118"/>
                  <a:gd name="T38" fmla="*/ 7 w 185"/>
                  <a:gd name="T39" fmla="*/ 14 h 118"/>
                  <a:gd name="T40" fmla="*/ 7 w 185"/>
                  <a:gd name="T41" fmla="*/ 13 h 118"/>
                  <a:gd name="T42" fmla="*/ 8 w 185"/>
                  <a:gd name="T43" fmla="*/ 13 h 118"/>
                  <a:gd name="T44" fmla="*/ 9 w 185"/>
                  <a:gd name="T45" fmla="*/ 13 h 118"/>
                  <a:gd name="T46" fmla="*/ 10 w 185"/>
                  <a:gd name="T47" fmla="*/ 12 h 118"/>
                  <a:gd name="T48" fmla="*/ 10 w 185"/>
                  <a:gd name="T49" fmla="*/ 12 h 118"/>
                  <a:gd name="T50" fmla="*/ 11 w 185"/>
                  <a:gd name="T51" fmla="*/ 11 h 118"/>
                  <a:gd name="T52" fmla="*/ 11 w 185"/>
                  <a:gd name="T53" fmla="*/ 11 h 118"/>
                  <a:gd name="T54" fmla="*/ 12 w 185"/>
                  <a:gd name="T55" fmla="*/ 11 h 118"/>
                  <a:gd name="T56" fmla="*/ 12 w 185"/>
                  <a:gd name="T57" fmla="*/ 11 h 118"/>
                  <a:gd name="T58" fmla="*/ 13 w 185"/>
                  <a:gd name="T59" fmla="*/ 10 h 118"/>
                  <a:gd name="T60" fmla="*/ 13 w 185"/>
                  <a:gd name="T61" fmla="*/ 10 h 118"/>
                  <a:gd name="T62" fmla="*/ 14 w 185"/>
                  <a:gd name="T63" fmla="*/ 9 h 118"/>
                  <a:gd name="T64" fmla="*/ 14 w 185"/>
                  <a:gd name="T65" fmla="*/ 9 h 118"/>
                  <a:gd name="T66" fmla="*/ 15 w 185"/>
                  <a:gd name="T67" fmla="*/ 9 h 118"/>
                  <a:gd name="T68" fmla="*/ 15 w 185"/>
                  <a:gd name="T69" fmla="*/ 8 h 118"/>
                  <a:gd name="T70" fmla="*/ 16 w 185"/>
                  <a:gd name="T71" fmla="*/ 8 h 118"/>
                  <a:gd name="T72" fmla="*/ 17 w 185"/>
                  <a:gd name="T73" fmla="*/ 7 h 118"/>
                  <a:gd name="T74" fmla="*/ 17 w 185"/>
                  <a:gd name="T75" fmla="*/ 7 h 118"/>
                  <a:gd name="T76" fmla="*/ 18 w 185"/>
                  <a:gd name="T77" fmla="*/ 7 h 118"/>
                  <a:gd name="T78" fmla="*/ 18 w 185"/>
                  <a:gd name="T79" fmla="*/ 6 h 118"/>
                  <a:gd name="T80" fmla="*/ 19 w 185"/>
                  <a:gd name="T81" fmla="*/ 6 h 118"/>
                  <a:gd name="T82" fmla="*/ 20 w 185"/>
                  <a:gd name="T83" fmla="*/ 5 h 118"/>
                  <a:gd name="T84" fmla="*/ 20 w 185"/>
                  <a:gd name="T85" fmla="*/ 5 h 118"/>
                  <a:gd name="T86" fmla="*/ 21 w 185"/>
                  <a:gd name="T87" fmla="*/ 5 h 118"/>
                  <a:gd name="T88" fmla="*/ 21 w 185"/>
                  <a:gd name="T89" fmla="*/ 4 h 118"/>
                  <a:gd name="T90" fmla="*/ 22 w 185"/>
                  <a:gd name="T91" fmla="*/ 4 h 118"/>
                  <a:gd name="T92" fmla="*/ 22 w 185"/>
                  <a:gd name="T93" fmla="*/ 4 h 118"/>
                  <a:gd name="T94" fmla="*/ 23 w 185"/>
                  <a:gd name="T95" fmla="*/ 3 h 118"/>
                  <a:gd name="T96" fmla="*/ 22 w 185"/>
                  <a:gd name="T97" fmla="*/ 3 h 118"/>
                  <a:gd name="T98" fmla="*/ 22 w 185"/>
                  <a:gd name="T99" fmla="*/ 3 h 118"/>
                  <a:gd name="T100" fmla="*/ 21 w 185"/>
                  <a:gd name="T101" fmla="*/ 3 h 118"/>
                  <a:gd name="T102" fmla="*/ 21 w 185"/>
                  <a:gd name="T103" fmla="*/ 2 h 118"/>
                  <a:gd name="T104" fmla="*/ 21 w 185"/>
                  <a:gd name="T105" fmla="*/ 2 h 118"/>
                  <a:gd name="T106" fmla="*/ 20 w 185"/>
                  <a:gd name="T107" fmla="*/ 2 h 118"/>
                  <a:gd name="T108" fmla="*/ 20 w 185"/>
                  <a:gd name="T109" fmla="*/ 2 h 118"/>
                  <a:gd name="T110" fmla="*/ 19 w 185"/>
                  <a:gd name="T111" fmla="*/ 2 h 118"/>
                  <a:gd name="T112" fmla="*/ 19 w 185"/>
                  <a:gd name="T113" fmla="*/ 1 h 118"/>
                  <a:gd name="T114" fmla="*/ 19 w 185"/>
                  <a:gd name="T115" fmla="*/ 1 h 118"/>
                  <a:gd name="T116" fmla="*/ 18 w 185"/>
                  <a:gd name="T117" fmla="*/ 1 h 118"/>
                  <a:gd name="T118" fmla="*/ 18 w 185"/>
                  <a:gd name="T119" fmla="*/ 1 h 118"/>
                  <a:gd name="T120" fmla="*/ 0 w 185"/>
                  <a:gd name="T121" fmla="*/ 0 h 11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85"/>
                  <a:gd name="T184" fmla="*/ 0 h 118"/>
                  <a:gd name="T185" fmla="*/ 185 w 185"/>
                  <a:gd name="T186" fmla="*/ 118 h 11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85" h="118">
                    <a:moveTo>
                      <a:pt x="0" y="0"/>
                    </a:moveTo>
                    <a:lnTo>
                      <a:pt x="2" y="8"/>
                    </a:lnTo>
                    <a:lnTo>
                      <a:pt x="3" y="8"/>
                    </a:lnTo>
                    <a:lnTo>
                      <a:pt x="5" y="16"/>
                    </a:lnTo>
                    <a:lnTo>
                      <a:pt x="6" y="16"/>
                    </a:lnTo>
                    <a:lnTo>
                      <a:pt x="7" y="24"/>
                    </a:lnTo>
                    <a:lnTo>
                      <a:pt x="9" y="24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3" y="41"/>
                    </a:lnTo>
                    <a:lnTo>
                      <a:pt x="14" y="41"/>
                    </a:lnTo>
                    <a:lnTo>
                      <a:pt x="14" y="46"/>
                    </a:lnTo>
                    <a:lnTo>
                      <a:pt x="15" y="46"/>
                    </a:lnTo>
                    <a:lnTo>
                      <a:pt x="17" y="54"/>
                    </a:lnTo>
                    <a:lnTo>
                      <a:pt x="18" y="54"/>
                    </a:lnTo>
                    <a:lnTo>
                      <a:pt x="20" y="62"/>
                    </a:lnTo>
                    <a:lnTo>
                      <a:pt x="21" y="62"/>
                    </a:lnTo>
                    <a:lnTo>
                      <a:pt x="22" y="70"/>
                    </a:lnTo>
                    <a:lnTo>
                      <a:pt x="24" y="70"/>
                    </a:lnTo>
                    <a:lnTo>
                      <a:pt x="25" y="79"/>
                    </a:lnTo>
                    <a:lnTo>
                      <a:pt x="26" y="79"/>
                    </a:lnTo>
                    <a:lnTo>
                      <a:pt x="28" y="87"/>
                    </a:lnTo>
                    <a:lnTo>
                      <a:pt x="29" y="87"/>
                    </a:lnTo>
                    <a:lnTo>
                      <a:pt x="29" y="92"/>
                    </a:lnTo>
                    <a:lnTo>
                      <a:pt x="30" y="92"/>
                    </a:lnTo>
                    <a:lnTo>
                      <a:pt x="32" y="100"/>
                    </a:lnTo>
                    <a:lnTo>
                      <a:pt x="33" y="100"/>
                    </a:lnTo>
                    <a:lnTo>
                      <a:pt x="35" y="109"/>
                    </a:lnTo>
                    <a:lnTo>
                      <a:pt x="36" y="109"/>
                    </a:lnTo>
                    <a:lnTo>
                      <a:pt x="37" y="117"/>
                    </a:lnTo>
                    <a:lnTo>
                      <a:pt x="39" y="117"/>
                    </a:lnTo>
                    <a:lnTo>
                      <a:pt x="39" y="118"/>
                    </a:lnTo>
                    <a:lnTo>
                      <a:pt x="41" y="115"/>
                    </a:lnTo>
                    <a:lnTo>
                      <a:pt x="47" y="114"/>
                    </a:lnTo>
                    <a:lnTo>
                      <a:pt x="47" y="113"/>
                    </a:lnTo>
                    <a:lnTo>
                      <a:pt x="52" y="110"/>
                    </a:lnTo>
                    <a:lnTo>
                      <a:pt x="52" y="109"/>
                    </a:lnTo>
                    <a:lnTo>
                      <a:pt x="55" y="109"/>
                    </a:lnTo>
                    <a:lnTo>
                      <a:pt x="55" y="107"/>
                    </a:lnTo>
                    <a:lnTo>
                      <a:pt x="60" y="104"/>
                    </a:lnTo>
                    <a:lnTo>
                      <a:pt x="60" y="103"/>
                    </a:lnTo>
                    <a:lnTo>
                      <a:pt x="63" y="103"/>
                    </a:lnTo>
                    <a:lnTo>
                      <a:pt x="63" y="102"/>
                    </a:lnTo>
                    <a:lnTo>
                      <a:pt x="69" y="99"/>
                    </a:lnTo>
                    <a:lnTo>
                      <a:pt x="69" y="98"/>
                    </a:lnTo>
                    <a:lnTo>
                      <a:pt x="74" y="96"/>
                    </a:lnTo>
                    <a:lnTo>
                      <a:pt x="74" y="95"/>
                    </a:lnTo>
                    <a:lnTo>
                      <a:pt x="80" y="92"/>
                    </a:lnTo>
                    <a:lnTo>
                      <a:pt x="80" y="91"/>
                    </a:lnTo>
                    <a:lnTo>
                      <a:pt x="82" y="91"/>
                    </a:lnTo>
                    <a:lnTo>
                      <a:pt x="82" y="90"/>
                    </a:lnTo>
                    <a:lnTo>
                      <a:pt x="88" y="87"/>
                    </a:lnTo>
                    <a:lnTo>
                      <a:pt x="88" y="85"/>
                    </a:lnTo>
                    <a:lnTo>
                      <a:pt x="90" y="85"/>
                    </a:lnTo>
                    <a:lnTo>
                      <a:pt x="90" y="84"/>
                    </a:lnTo>
                    <a:lnTo>
                      <a:pt x="96" y="81"/>
                    </a:lnTo>
                    <a:lnTo>
                      <a:pt x="96" y="80"/>
                    </a:lnTo>
                    <a:lnTo>
                      <a:pt x="99" y="80"/>
                    </a:lnTo>
                    <a:lnTo>
                      <a:pt x="99" y="79"/>
                    </a:lnTo>
                    <a:lnTo>
                      <a:pt x="107" y="75"/>
                    </a:lnTo>
                    <a:lnTo>
                      <a:pt x="107" y="73"/>
                    </a:lnTo>
                    <a:lnTo>
                      <a:pt x="110" y="73"/>
                    </a:lnTo>
                    <a:lnTo>
                      <a:pt x="110" y="72"/>
                    </a:lnTo>
                    <a:lnTo>
                      <a:pt x="115" y="69"/>
                    </a:lnTo>
                    <a:lnTo>
                      <a:pt x="115" y="68"/>
                    </a:lnTo>
                    <a:lnTo>
                      <a:pt x="118" y="68"/>
                    </a:lnTo>
                    <a:lnTo>
                      <a:pt x="118" y="66"/>
                    </a:lnTo>
                    <a:lnTo>
                      <a:pt x="123" y="64"/>
                    </a:lnTo>
                    <a:lnTo>
                      <a:pt x="123" y="62"/>
                    </a:lnTo>
                    <a:lnTo>
                      <a:pt x="126" y="62"/>
                    </a:lnTo>
                    <a:lnTo>
                      <a:pt x="126" y="61"/>
                    </a:lnTo>
                    <a:lnTo>
                      <a:pt x="134" y="57"/>
                    </a:lnTo>
                    <a:lnTo>
                      <a:pt x="134" y="56"/>
                    </a:lnTo>
                    <a:lnTo>
                      <a:pt x="137" y="56"/>
                    </a:lnTo>
                    <a:lnTo>
                      <a:pt x="137" y="54"/>
                    </a:lnTo>
                    <a:lnTo>
                      <a:pt x="142" y="51"/>
                    </a:lnTo>
                    <a:lnTo>
                      <a:pt x="142" y="50"/>
                    </a:lnTo>
                    <a:lnTo>
                      <a:pt x="145" y="50"/>
                    </a:lnTo>
                    <a:lnTo>
                      <a:pt x="145" y="49"/>
                    </a:lnTo>
                    <a:lnTo>
                      <a:pt x="151" y="46"/>
                    </a:lnTo>
                    <a:lnTo>
                      <a:pt x="151" y="45"/>
                    </a:lnTo>
                    <a:lnTo>
                      <a:pt x="153" y="45"/>
                    </a:lnTo>
                    <a:lnTo>
                      <a:pt x="153" y="43"/>
                    </a:lnTo>
                    <a:lnTo>
                      <a:pt x="161" y="39"/>
                    </a:lnTo>
                    <a:lnTo>
                      <a:pt x="161" y="38"/>
                    </a:lnTo>
                    <a:lnTo>
                      <a:pt x="164" y="38"/>
                    </a:lnTo>
                    <a:lnTo>
                      <a:pt x="164" y="36"/>
                    </a:lnTo>
                    <a:lnTo>
                      <a:pt x="170" y="34"/>
                    </a:lnTo>
                    <a:lnTo>
                      <a:pt x="170" y="32"/>
                    </a:lnTo>
                    <a:lnTo>
                      <a:pt x="172" y="32"/>
                    </a:lnTo>
                    <a:lnTo>
                      <a:pt x="172" y="31"/>
                    </a:lnTo>
                    <a:lnTo>
                      <a:pt x="178" y="28"/>
                    </a:lnTo>
                    <a:lnTo>
                      <a:pt x="178" y="27"/>
                    </a:lnTo>
                    <a:lnTo>
                      <a:pt x="181" y="27"/>
                    </a:lnTo>
                    <a:lnTo>
                      <a:pt x="181" y="26"/>
                    </a:lnTo>
                    <a:lnTo>
                      <a:pt x="185" y="24"/>
                    </a:lnTo>
                    <a:lnTo>
                      <a:pt x="183" y="22"/>
                    </a:lnTo>
                    <a:lnTo>
                      <a:pt x="181" y="22"/>
                    </a:lnTo>
                    <a:lnTo>
                      <a:pt x="181" y="20"/>
                    </a:lnTo>
                    <a:lnTo>
                      <a:pt x="178" y="20"/>
                    </a:lnTo>
                    <a:lnTo>
                      <a:pt x="178" y="19"/>
                    </a:lnTo>
                    <a:lnTo>
                      <a:pt x="175" y="19"/>
                    </a:lnTo>
                    <a:lnTo>
                      <a:pt x="174" y="16"/>
                    </a:lnTo>
                    <a:lnTo>
                      <a:pt x="171" y="16"/>
                    </a:lnTo>
                    <a:lnTo>
                      <a:pt x="171" y="15"/>
                    </a:lnTo>
                    <a:lnTo>
                      <a:pt x="168" y="15"/>
                    </a:lnTo>
                    <a:lnTo>
                      <a:pt x="167" y="12"/>
                    </a:lnTo>
                    <a:lnTo>
                      <a:pt x="164" y="12"/>
                    </a:lnTo>
                    <a:lnTo>
                      <a:pt x="164" y="11"/>
                    </a:lnTo>
                    <a:lnTo>
                      <a:pt x="161" y="11"/>
                    </a:lnTo>
                    <a:lnTo>
                      <a:pt x="161" y="9"/>
                    </a:lnTo>
                    <a:lnTo>
                      <a:pt x="159" y="9"/>
                    </a:lnTo>
                    <a:lnTo>
                      <a:pt x="157" y="7"/>
                    </a:lnTo>
                    <a:lnTo>
                      <a:pt x="155" y="7"/>
                    </a:lnTo>
                    <a:lnTo>
                      <a:pt x="155" y="5"/>
                    </a:lnTo>
                    <a:lnTo>
                      <a:pt x="152" y="5"/>
                    </a:lnTo>
                    <a:lnTo>
                      <a:pt x="151" y="3"/>
                    </a:lnTo>
                    <a:lnTo>
                      <a:pt x="148" y="3"/>
                    </a:lnTo>
                    <a:lnTo>
                      <a:pt x="148" y="1"/>
                    </a:lnTo>
                    <a:lnTo>
                      <a:pt x="145" y="1"/>
                    </a:lnTo>
                    <a:lnTo>
                      <a:pt x="14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00" name="Freeform 6749"/>
              <p:cNvSpPr>
                <a:spLocks/>
              </p:cNvSpPr>
              <p:nvPr/>
            </p:nvSpPr>
            <p:spPr bwMode="auto">
              <a:xfrm>
                <a:off x="4488" y="1878"/>
                <a:ext cx="104" cy="107"/>
              </a:xfrm>
              <a:custGeom>
                <a:avLst/>
                <a:gdLst>
                  <a:gd name="T0" fmla="*/ 18 w 208"/>
                  <a:gd name="T1" fmla="*/ 1 h 213"/>
                  <a:gd name="T2" fmla="*/ 17 w 208"/>
                  <a:gd name="T3" fmla="*/ 2 h 213"/>
                  <a:gd name="T4" fmla="*/ 15 w 208"/>
                  <a:gd name="T5" fmla="*/ 2 h 213"/>
                  <a:gd name="T6" fmla="*/ 13 w 208"/>
                  <a:gd name="T7" fmla="*/ 3 h 213"/>
                  <a:gd name="T8" fmla="*/ 13 w 208"/>
                  <a:gd name="T9" fmla="*/ 4 h 213"/>
                  <a:gd name="T10" fmla="*/ 12 w 208"/>
                  <a:gd name="T11" fmla="*/ 5 h 213"/>
                  <a:gd name="T12" fmla="*/ 11 w 208"/>
                  <a:gd name="T13" fmla="*/ 6 h 213"/>
                  <a:gd name="T14" fmla="*/ 10 w 208"/>
                  <a:gd name="T15" fmla="*/ 6 h 213"/>
                  <a:gd name="T16" fmla="*/ 9 w 208"/>
                  <a:gd name="T17" fmla="*/ 7 h 213"/>
                  <a:gd name="T18" fmla="*/ 7 w 208"/>
                  <a:gd name="T19" fmla="*/ 8 h 213"/>
                  <a:gd name="T20" fmla="*/ 6 w 208"/>
                  <a:gd name="T21" fmla="*/ 8 h 213"/>
                  <a:gd name="T22" fmla="*/ 5 w 208"/>
                  <a:gd name="T23" fmla="*/ 9 h 213"/>
                  <a:gd name="T24" fmla="*/ 3 w 208"/>
                  <a:gd name="T25" fmla="*/ 10 h 213"/>
                  <a:gd name="T26" fmla="*/ 3 w 208"/>
                  <a:gd name="T27" fmla="*/ 11 h 213"/>
                  <a:gd name="T28" fmla="*/ 2 w 208"/>
                  <a:gd name="T29" fmla="*/ 11 h 213"/>
                  <a:gd name="T30" fmla="*/ 1 w 208"/>
                  <a:gd name="T31" fmla="*/ 13 h 213"/>
                  <a:gd name="T32" fmla="*/ 1 w 208"/>
                  <a:gd name="T33" fmla="*/ 14 h 213"/>
                  <a:gd name="T34" fmla="*/ 2 w 208"/>
                  <a:gd name="T35" fmla="*/ 16 h 213"/>
                  <a:gd name="T36" fmla="*/ 2 w 208"/>
                  <a:gd name="T37" fmla="*/ 18 h 213"/>
                  <a:gd name="T38" fmla="*/ 3 w 208"/>
                  <a:gd name="T39" fmla="*/ 20 h 213"/>
                  <a:gd name="T40" fmla="*/ 3 w 208"/>
                  <a:gd name="T41" fmla="*/ 22 h 213"/>
                  <a:gd name="T42" fmla="*/ 3 w 208"/>
                  <a:gd name="T43" fmla="*/ 24 h 213"/>
                  <a:gd name="T44" fmla="*/ 4 w 208"/>
                  <a:gd name="T45" fmla="*/ 25 h 213"/>
                  <a:gd name="T46" fmla="*/ 5 w 208"/>
                  <a:gd name="T47" fmla="*/ 27 h 213"/>
                  <a:gd name="T48" fmla="*/ 6 w 208"/>
                  <a:gd name="T49" fmla="*/ 27 h 213"/>
                  <a:gd name="T50" fmla="*/ 7 w 208"/>
                  <a:gd name="T51" fmla="*/ 26 h 213"/>
                  <a:gd name="T52" fmla="*/ 7 w 208"/>
                  <a:gd name="T53" fmla="*/ 25 h 213"/>
                  <a:gd name="T54" fmla="*/ 9 w 208"/>
                  <a:gd name="T55" fmla="*/ 25 h 213"/>
                  <a:gd name="T56" fmla="*/ 10 w 208"/>
                  <a:gd name="T57" fmla="*/ 24 h 213"/>
                  <a:gd name="T58" fmla="*/ 12 w 208"/>
                  <a:gd name="T59" fmla="*/ 23 h 213"/>
                  <a:gd name="T60" fmla="*/ 13 w 208"/>
                  <a:gd name="T61" fmla="*/ 22 h 213"/>
                  <a:gd name="T62" fmla="*/ 13 w 208"/>
                  <a:gd name="T63" fmla="*/ 22 h 213"/>
                  <a:gd name="T64" fmla="*/ 14 w 208"/>
                  <a:gd name="T65" fmla="*/ 21 h 213"/>
                  <a:gd name="T66" fmla="*/ 15 w 208"/>
                  <a:gd name="T67" fmla="*/ 20 h 213"/>
                  <a:gd name="T68" fmla="*/ 17 w 208"/>
                  <a:gd name="T69" fmla="*/ 19 h 213"/>
                  <a:gd name="T70" fmla="*/ 18 w 208"/>
                  <a:gd name="T71" fmla="*/ 19 h 213"/>
                  <a:gd name="T72" fmla="*/ 19 w 208"/>
                  <a:gd name="T73" fmla="*/ 18 h 213"/>
                  <a:gd name="T74" fmla="*/ 21 w 208"/>
                  <a:gd name="T75" fmla="*/ 17 h 213"/>
                  <a:gd name="T76" fmla="*/ 22 w 208"/>
                  <a:gd name="T77" fmla="*/ 17 h 213"/>
                  <a:gd name="T78" fmla="*/ 23 w 208"/>
                  <a:gd name="T79" fmla="*/ 16 h 213"/>
                  <a:gd name="T80" fmla="*/ 24 w 208"/>
                  <a:gd name="T81" fmla="*/ 15 h 213"/>
                  <a:gd name="T82" fmla="*/ 25 w 208"/>
                  <a:gd name="T83" fmla="*/ 14 h 213"/>
                  <a:gd name="T84" fmla="*/ 26 w 208"/>
                  <a:gd name="T85" fmla="*/ 14 h 213"/>
                  <a:gd name="T86" fmla="*/ 26 w 208"/>
                  <a:gd name="T87" fmla="*/ 13 h 213"/>
                  <a:gd name="T88" fmla="*/ 25 w 208"/>
                  <a:gd name="T89" fmla="*/ 11 h 213"/>
                  <a:gd name="T90" fmla="*/ 24 w 208"/>
                  <a:gd name="T91" fmla="*/ 10 h 213"/>
                  <a:gd name="T92" fmla="*/ 23 w 208"/>
                  <a:gd name="T93" fmla="*/ 8 h 213"/>
                  <a:gd name="T94" fmla="*/ 22 w 208"/>
                  <a:gd name="T95" fmla="*/ 7 h 213"/>
                  <a:gd name="T96" fmla="*/ 21 w 208"/>
                  <a:gd name="T97" fmla="*/ 5 h 213"/>
                  <a:gd name="T98" fmla="*/ 21 w 208"/>
                  <a:gd name="T99" fmla="*/ 4 h 213"/>
                  <a:gd name="T100" fmla="*/ 19 w 208"/>
                  <a:gd name="T101" fmla="*/ 2 h 213"/>
                  <a:gd name="T102" fmla="*/ 19 w 208"/>
                  <a:gd name="T103" fmla="*/ 1 h 213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08"/>
                  <a:gd name="T157" fmla="*/ 0 h 213"/>
                  <a:gd name="T158" fmla="*/ 208 w 208"/>
                  <a:gd name="T159" fmla="*/ 213 h 213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08" h="213">
                    <a:moveTo>
                      <a:pt x="143" y="0"/>
                    </a:moveTo>
                    <a:lnTo>
                      <a:pt x="143" y="1"/>
                    </a:lnTo>
                    <a:lnTo>
                      <a:pt x="137" y="4"/>
                    </a:lnTo>
                    <a:lnTo>
                      <a:pt x="137" y="5"/>
                    </a:lnTo>
                    <a:lnTo>
                      <a:pt x="135" y="5"/>
                    </a:lnTo>
                    <a:lnTo>
                      <a:pt x="135" y="7"/>
                    </a:lnTo>
                    <a:lnTo>
                      <a:pt x="129" y="9"/>
                    </a:lnTo>
                    <a:lnTo>
                      <a:pt x="129" y="11"/>
                    </a:lnTo>
                    <a:lnTo>
                      <a:pt x="127" y="11"/>
                    </a:lnTo>
                    <a:lnTo>
                      <a:pt x="127" y="12"/>
                    </a:lnTo>
                    <a:lnTo>
                      <a:pt x="121" y="15"/>
                    </a:lnTo>
                    <a:lnTo>
                      <a:pt x="121" y="16"/>
                    </a:lnTo>
                    <a:lnTo>
                      <a:pt x="116" y="18"/>
                    </a:lnTo>
                    <a:lnTo>
                      <a:pt x="116" y="19"/>
                    </a:lnTo>
                    <a:lnTo>
                      <a:pt x="110" y="22"/>
                    </a:lnTo>
                    <a:lnTo>
                      <a:pt x="110" y="23"/>
                    </a:lnTo>
                    <a:lnTo>
                      <a:pt x="107" y="23"/>
                    </a:lnTo>
                    <a:lnTo>
                      <a:pt x="107" y="24"/>
                    </a:lnTo>
                    <a:lnTo>
                      <a:pt x="102" y="27"/>
                    </a:lnTo>
                    <a:lnTo>
                      <a:pt x="102" y="28"/>
                    </a:lnTo>
                    <a:lnTo>
                      <a:pt x="99" y="28"/>
                    </a:lnTo>
                    <a:lnTo>
                      <a:pt x="99" y="30"/>
                    </a:lnTo>
                    <a:lnTo>
                      <a:pt x="94" y="33"/>
                    </a:lnTo>
                    <a:lnTo>
                      <a:pt x="94" y="34"/>
                    </a:lnTo>
                    <a:lnTo>
                      <a:pt x="88" y="35"/>
                    </a:lnTo>
                    <a:lnTo>
                      <a:pt x="88" y="37"/>
                    </a:lnTo>
                    <a:lnTo>
                      <a:pt x="83" y="39"/>
                    </a:lnTo>
                    <a:lnTo>
                      <a:pt x="83" y="41"/>
                    </a:lnTo>
                    <a:lnTo>
                      <a:pt x="80" y="41"/>
                    </a:lnTo>
                    <a:lnTo>
                      <a:pt x="80" y="42"/>
                    </a:lnTo>
                    <a:lnTo>
                      <a:pt x="75" y="45"/>
                    </a:lnTo>
                    <a:lnTo>
                      <a:pt x="75" y="46"/>
                    </a:lnTo>
                    <a:lnTo>
                      <a:pt x="72" y="46"/>
                    </a:lnTo>
                    <a:lnTo>
                      <a:pt x="72" y="47"/>
                    </a:lnTo>
                    <a:lnTo>
                      <a:pt x="67" y="50"/>
                    </a:lnTo>
                    <a:lnTo>
                      <a:pt x="67" y="52"/>
                    </a:lnTo>
                    <a:lnTo>
                      <a:pt x="61" y="53"/>
                    </a:lnTo>
                    <a:lnTo>
                      <a:pt x="61" y="54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3" y="58"/>
                    </a:lnTo>
                    <a:lnTo>
                      <a:pt x="53" y="60"/>
                    </a:lnTo>
                    <a:lnTo>
                      <a:pt x="47" y="62"/>
                    </a:lnTo>
                    <a:lnTo>
                      <a:pt x="47" y="64"/>
                    </a:lnTo>
                    <a:lnTo>
                      <a:pt x="45" y="64"/>
                    </a:lnTo>
                    <a:lnTo>
                      <a:pt x="45" y="65"/>
                    </a:lnTo>
                    <a:lnTo>
                      <a:pt x="39" y="68"/>
                    </a:lnTo>
                    <a:lnTo>
                      <a:pt x="39" y="69"/>
                    </a:lnTo>
                    <a:lnTo>
                      <a:pt x="36" y="69"/>
                    </a:lnTo>
                    <a:lnTo>
                      <a:pt x="36" y="71"/>
                    </a:lnTo>
                    <a:lnTo>
                      <a:pt x="28" y="75"/>
                    </a:lnTo>
                    <a:lnTo>
                      <a:pt x="28" y="76"/>
                    </a:lnTo>
                    <a:lnTo>
                      <a:pt x="26" y="76"/>
                    </a:lnTo>
                    <a:lnTo>
                      <a:pt x="26" y="77"/>
                    </a:lnTo>
                    <a:lnTo>
                      <a:pt x="20" y="80"/>
                    </a:lnTo>
                    <a:lnTo>
                      <a:pt x="20" y="81"/>
                    </a:lnTo>
                    <a:lnTo>
                      <a:pt x="17" y="81"/>
                    </a:lnTo>
                    <a:lnTo>
                      <a:pt x="17" y="83"/>
                    </a:lnTo>
                    <a:lnTo>
                      <a:pt x="12" y="86"/>
                    </a:lnTo>
                    <a:lnTo>
                      <a:pt x="12" y="87"/>
                    </a:lnTo>
                    <a:lnTo>
                      <a:pt x="9" y="87"/>
                    </a:lnTo>
                    <a:lnTo>
                      <a:pt x="9" y="88"/>
                    </a:lnTo>
                    <a:lnTo>
                      <a:pt x="0" y="94"/>
                    </a:lnTo>
                    <a:lnTo>
                      <a:pt x="1" y="102"/>
                    </a:lnTo>
                    <a:lnTo>
                      <a:pt x="2" y="102"/>
                    </a:lnTo>
                    <a:lnTo>
                      <a:pt x="2" y="106"/>
                    </a:lnTo>
                    <a:lnTo>
                      <a:pt x="4" y="106"/>
                    </a:lnTo>
                    <a:lnTo>
                      <a:pt x="4" y="111"/>
                    </a:lnTo>
                    <a:lnTo>
                      <a:pt x="5" y="111"/>
                    </a:lnTo>
                    <a:lnTo>
                      <a:pt x="6" y="120"/>
                    </a:lnTo>
                    <a:lnTo>
                      <a:pt x="8" y="120"/>
                    </a:lnTo>
                    <a:lnTo>
                      <a:pt x="9" y="128"/>
                    </a:lnTo>
                    <a:lnTo>
                      <a:pt x="11" y="128"/>
                    </a:lnTo>
                    <a:lnTo>
                      <a:pt x="12" y="136"/>
                    </a:lnTo>
                    <a:lnTo>
                      <a:pt x="13" y="136"/>
                    </a:lnTo>
                    <a:lnTo>
                      <a:pt x="15" y="144"/>
                    </a:lnTo>
                    <a:lnTo>
                      <a:pt x="16" y="144"/>
                    </a:lnTo>
                    <a:lnTo>
                      <a:pt x="17" y="152"/>
                    </a:lnTo>
                    <a:lnTo>
                      <a:pt x="19" y="152"/>
                    </a:lnTo>
                    <a:lnTo>
                      <a:pt x="19" y="158"/>
                    </a:lnTo>
                    <a:lnTo>
                      <a:pt x="20" y="158"/>
                    </a:lnTo>
                    <a:lnTo>
                      <a:pt x="21" y="166"/>
                    </a:lnTo>
                    <a:lnTo>
                      <a:pt x="23" y="166"/>
                    </a:lnTo>
                    <a:lnTo>
                      <a:pt x="24" y="174"/>
                    </a:lnTo>
                    <a:lnTo>
                      <a:pt x="26" y="174"/>
                    </a:lnTo>
                    <a:lnTo>
                      <a:pt x="27" y="182"/>
                    </a:lnTo>
                    <a:lnTo>
                      <a:pt x="28" y="182"/>
                    </a:lnTo>
                    <a:lnTo>
                      <a:pt x="30" y="190"/>
                    </a:lnTo>
                    <a:lnTo>
                      <a:pt x="31" y="190"/>
                    </a:lnTo>
                    <a:lnTo>
                      <a:pt x="31" y="194"/>
                    </a:lnTo>
                    <a:lnTo>
                      <a:pt x="32" y="194"/>
                    </a:lnTo>
                    <a:lnTo>
                      <a:pt x="32" y="200"/>
                    </a:lnTo>
                    <a:lnTo>
                      <a:pt x="34" y="200"/>
                    </a:lnTo>
                    <a:lnTo>
                      <a:pt x="35" y="208"/>
                    </a:lnTo>
                    <a:lnTo>
                      <a:pt x="36" y="208"/>
                    </a:lnTo>
                    <a:lnTo>
                      <a:pt x="36" y="212"/>
                    </a:lnTo>
                    <a:lnTo>
                      <a:pt x="38" y="212"/>
                    </a:lnTo>
                    <a:lnTo>
                      <a:pt x="38" y="213"/>
                    </a:lnTo>
                    <a:lnTo>
                      <a:pt x="41" y="211"/>
                    </a:lnTo>
                    <a:lnTo>
                      <a:pt x="43" y="211"/>
                    </a:lnTo>
                    <a:lnTo>
                      <a:pt x="43" y="209"/>
                    </a:lnTo>
                    <a:lnTo>
                      <a:pt x="49" y="207"/>
                    </a:lnTo>
                    <a:lnTo>
                      <a:pt x="49" y="205"/>
                    </a:lnTo>
                    <a:lnTo>
                      <a:pt x="54" y="204"/>
                    </a:lnTo>
                    <a:lnTo>
                      <a:pt x="54" y="202"/>
                    </a:lnTo>
                    <a:lnTo>
                      <a:pt x="60" y="200"/>
                    </a:lnTo>
                    <a:lnTo>
                      <a:pt x="60" y="198"/>
                    </a:lnTo>
                    <a:lnTo>
                      <a:pt x="62" y="198"/>
                    </a:lnTo>
                    <a:lnTo>
                      <a:pt x="62" y="197"/>
                    </a:lnTo>
                    <a:lnTo>
                      <a:pt x="68" y="194"/>
                    </a:lnTo>
                    <a:lnTo>
                      <a:pt x="68" y="193"/>
                    </a:lnTo>
                    <a:lnTo>
                      <a:pt x="71" y="193"/>
                    </a:lnTo>
                    <a:lnTo>
                      <a:pt x="71" y="192"/>
                    </a:lnTo>
                    <a:lnTo>
                      <a:pt x="76" y="189"/>
                    </a:lnTo>
                    <a:lnTo>
                      <a:pt x="76" y="188"/>
                    </a:lnTo>
                    <a:lnTo>
                      <a:pt x="79" y="188"/>
                    </a:lnTo>
                    <a:lnTo>
                      <a:pt x="79" y="186"/>
                    </a:lnTo>
                    <a:lnTo>
                      <a:pt x="84" y="183"/>
                    </a:lnTo>
                    <a:lnTo>
                      <a:pt x="84" y="182"/>
                    </a:lnTo>
                    <a:lnTo>
                      <a:pt x="90" y="181"/>
                    </a:lnTo>
                    <a:lnTo>
                      <a:pt x="90" y="179"/>
                    </a:lnTo>
                    <a:lnTo>
                      <a:pt x="95" y="177"/>
                    </a:lnTo>
                    <a:lnTo>
                      <a:pt x="95" y="175"/>
                    </a:lnTo>
                    <a:lnTo>
                      <a:pt x="98" y="175"/>
                    </a:lnTo>
                    <a:lnTo>
                      <a:pt x="98" y="174"/>
                    </a:lnTo>
                    <a:lnTo>
                      <a:pt x="103" y="171"/>
                    </a:lnTo>
                    <a:lnTo>
                      <a:pt x="103" y="170"/>
                    </a:lnTo>
                    <a:lnTo>
                      <a:pt x="106" y="170"/>
                    </a:lnTo>
                    <a:lnTo>
                      <a:pt x="106" y="168"/>
                    </a:lnTo>
                    <a:lnTo>
                      <a:pt x="112" y="166"/>
                    </a:lnTo>
                    <a:lnTo>
                      <a:pt x="112" y="164"/>
                    </a:lnTo>
                    <a:lnTo>
                      <a:pt x="114" y="164"/>
                    </a:lnTo>
                    <a:lnTo>
                      <a:pt x="114" y="163"/>
                    </a:lnTo>
                    <a:lnTo>
                      <a:pt x="122" y="159"/>
                    </a:lnTo>
                    <a:lnTo>
                      <a:pt x="122" y="158"/>
                    </a:lnTo>
                    <a:lnTo>
                      <a:pt x="125" y="158"/>
                    </a:lnTo>
                    <a:lnTo>
                      <a:pt x="125" y="156"/>
                    </a:lnTo>
                    <a:lnTo>
                      <a:pt x="131" y="154"/>
                    </a:lnTo>
                    <a:lnTo>
                      <a:pt x="131" y="152"/>
                    </a:lnTo>
                    <a:lnTo>
                      <a:pt x="133" y="152"/>
                    </a:lnTo>
                    <a:lnTo>
                      <a:pt x="133" y="151"/>
                    </a:lnTo>
                    <a:lnTo>
                      <a:pt x="139" y="148"/>
                    </a:lnTo>
                    <a:lnTo>
                      <a:pt x="139" y="147"/>
                    </a:lnTo>
                    <a:lnTo>
                      <a:pt x="142" y="147"/>
                    </a:lnTo>
                    <a:lnTo>
                      <a:pt x="142" y="145"/>
                    </a:lnTo>
                    <a:lnTo>
                      <a:pt x="147" y="143"/>
                    </a:lnTo>
                    <a:lnTo>
                      <a:pt x="147" y="141"/>
                    </a:lnTo>
                    <a:lnTo>
                      <a:pt x="152" y="140"/>
                    </a:lnTo>
                    <a:lnTo>
                      <a:pt x="152" y="139"/>
                    </a:lnTo>
                    <a:lnTo>
                      <a:pt x="158" y="136"/>
                    </a:lnTo>
                    <a:lnTo>
                      <a:pt x="158" y="134"/>
                    </a:lnTo>
                    <a:lnTo>
                      <a:pt x="161" y="134"/>
                    </a:lnTo>
                    <a:lnTo>
                      <a:pt x="161" y="133"/>
                    </a:lnTo>
                    <a:lnTo>
                      <a:pt x="166" y="130"/>
                    </a:lnTo>
                    <a:lnTo>
                      <a:pt x="166" y="129"/>
                    </a:lnTo>
                    <a:lnTo>
                      <a:pt x="169" y="129"/>
                    </a:lnTo>
                    <a:lnTo>
                      <a:pt x="169" y="128"/>
                    </a:lnTo>
                    <a:lnTo>
                      <a:pt x="174" y="125"/>
                    </a:lnTo>
                    <a:lnTo>
                      <a:pt x="174" y="124"/>
                    </a:lnTo>
                    <a:lnTo>
                      <a:pt x="177" y="124"/>
                    </a:lnTo>
                    <a:lnTo>
                      <a:pt x="177" y="122"/>
                    </a:lnTo>
                    <a:lnTo>
                      <a:pt x="185" y="118"/>
                    </a:lnTo>
                    <a:lnTo>
                      <a:pt x="185" y="117"/>
                    </a:lnTo>
                    <a:lnTo>
                      <a:pt x="188" y="117"/>
                    </a:lnTo>
                    <a:lnTo>
                      <a:pt x="188" y="115"/>
                    </a:lnTo>
                    <a:lnTo>
                      <a:pt x="193" y="113"/>
                    </a:lnTo>
                    <a:lnTo>
                      <a:pt x="193" y="111"/>
                    </a:lnTo>
                    <a:lnTo>
                      <a:pt x="196" y="111"/>
                    </a:lnTo>
                    <a:lnTo>
                      <a:pt x="196" y="110"/>
                    </a:lnTo>
                    <a:lnTo>
                      <a:pt x="202" y="107"/>
                    </a:lnTo>
                    <a:lnTo>
                      <a:pt x="202" y="106"/>
                    </a:lnTo>
                    <a:lnTo>
                      <a:pt x="204" y="106"/>
                    </a:lnTo>
                    <a:lnTo>
                      <a:pt x="204" y="105"/>
                    </a:lnTo>
                    <a:lnTo>
                      <a:pt x="208" y="103"/>
                    </a:lnTo>
                    <a:lnTo>
                      <a:pt x="206" y="98"/>
                    </a:lnTo>
                    <a:lnTo>
                      <a:pt x="204" y="98"/>
                    </a:lnTo>
                    <a:lnTo>
                      <a:pt x="203" y="92"/>
                    </a:lnTo>
                    <a:lnTo>
                      <a:pt x="202" y="92"/>
                    </a:lnTo>
                    <a:lnTo>
                      <a:pt x="198" y="84"/>
                    </a:lnTo>
                    <a:lnTo>
                      <a:pt x="196" y="84"/>
                    </a:lnTo>
                    <a:lnTo>
                      <a:pt x="196" y="81"/>
                    </a:lnTo>
                    <a:lnTo>
                      <a:pt x="195" y="81"/>
                    </a:lnTo>
                    <a:lnTo>
                      <a:pt x="191" y="73"/>
                    </a:lnTo>
                    <a:lnTo>
                      <a:pt x="189" y="73"/>
                    </a:lnTo>
                    <a:lnTo>
                      <a:pt x="188" y="68"/>
                    </a:lnTo>
                    <a:lnTo>
                      <a:pt x="187" y="68"/>
                    </a:lnTo>
                    <a:lnTo>
                      <a:pt x="184" y="62"/>
                    </a:lnTo>
                    <a:lnTo>
                      <a:pt x="183" y="62"/>
                    </a:lnTo>
                    <a:lnTo>
                      <a:pt x="181" y="57"/>
                    </a:lnTo>
                    <a:lnTo>
                      <a:pt x="180" y="57"/>
                    </a:lnTo>
                    <a:lnTo>
                      <a:pt x="176" y="49"/>
                    </a:lnTo>
                    <a:lnTo>
                      <a:pt x="174" y="49"/>
                    </a:lnTo>
                    <a:lnTo>
                      <a:pt x="174" y="46"/>
                    </a:lnTo>
                    <a:lnTo>
                      <a:pt x="173" y="46"/>
                    </a:lnTo>
                    <a:lnTo>
                      <a:pt x="169" y="38"/>
                    </a:lnTo>
                    <a:lnTo>
                      <a:pt x="168" y="38"/>
                    </a:lnTo>
                    <a:lnTo>
                      <a:pt x="166" y="33"/>
                    </a:lnTo>
                    <a:lnTo>
                      <a:pt x="165" y="33"/>
                    </a:lnTo>
                    <a:lnTo>
                      <a:pt x="162" y="27"/>
                    </a:lnTo>
                    <a:lnTo>
                      <a:pt x="161" y="27"/>
                    </a:lnTo>
                    <a:lnTo>
                      <a:pt x="159" y="22"/>
                    </a:lnTo>
                    <a:lnTo>
                      <a:pt x="158" y="22"/>
                    </a:lnTo>
                    <a:lnTo>
                      <a:pt x="154" y="13"/>
                    </a:lnTo>
                    <a:lnTo>
                      <a:pt x="152" y="13"/>
                    </a:lnTo>
                    <a:lnTo>
                      <a:pt x="152" y="11"/>
                    </a:lnTo>
                    <a:lnTo>
                      <a:pt x="151" y="11"/>
                    </a:lnTo>
                    <a:lnTo>
                      <a:pt x="147" y="3"/>
                    </a:lnTo>
                    <a:lnTo>
                      <a:pt x="146" y="3"/>
                    </a:lnTo>
                    <a:lnTo>
                      <a:pt x="146" y="0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A1DD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01" name="Freeform 6750"/>
              <p:cNvSpPr>
                <a:spLocks/>
              </p:cNvSpPr>
              <p:nvPr/>
            </p:nvSpPr>
            <p:spPr bwMode="auto">
              <a:xfrm>
                <a:off x="4507" y="1929"/>
                <a:ext cx="117" cy="115"/>
              </a:xfrm>
              <a:custGeom>
                <a:avLst/>
                <a:gdLst>
                  <a:gd name="T0" fmla="*/ 21 w 233"/>
                  <a:gd name="T1" fmla="*/ 1 h 230"/>
                  <a:gd name="T2" fmla="*/ 20 w 233"/>
                  <a:gd name="T3" fmla="*/ 2 h 230"/>
                  <a:gd name="T4" fmla="*/ 19 w 233"/>
                  <a:gd name="T5" fmla="*/ 2 h 230"/>
                  <a:gd name="T6" fmla="*/ 17 w 233"/>
                  <a:gd name="T7" fmla="*/ 3 h 230"/>
                  <a:gd name="T8" fmla="*/ 16 w 233"/>
                  <a:gd name="T9" fmla="*/ 4 h 230"/>
                  <a:gd name="T10" fmla="*/ 15 w 233"/>
                  <a:gd name="T11" fmla="*/ 5 h 230"/>
                  <a:gd name="T12" fmla="*/ 14 w 233"/>
                  <a:gd name="T13" fmla="*/ 6 h 230"/>
                  <a:gd name="T14" fmla="*/ 13 w 233"/>
                  <a:gd name="T15" fmla="*/ 6 h 230"/>
                  <a:gd name="T16" fmla="*/ 12 w 233"/>
                  <a:gd name="T17" fmla="*/ 7 h 230"/>
                  <a:gd name="T18" fmla="*/ 11 w 233"/>
                  <a:gd name="T19" fmla="*/ 7 h 230"/>
                  <a:gd name="T20" fmla="*/ 9 w 233"/>
                  <a:gd name="T21" fmla="*/ 8 h 230"/>
                  <a:gd name="T22" fmla="*/ 8 w 233"/>
                  <a:gd name="T23" fmla="*/ 9 h 230"/>
                  <a:gd name="T24" fmla="*/ 7 w 233"/>
                  <a:gd name="T25" fmla="*/ 10 h 230"/>
                  <a:gd name="T26" fmla="*/ 6 w 233"/>
                  <a:gd name="T27" fmla="*/ 11 h 230"/>
                  <a:gd name="T28" fmla="*/ 5 w 233"/>
                  <a:gd name="T29" fmla="*/ 11 h 230"/>
                  <a:gd name="T30" fmla="*/ 4 w 233"/>
                  <a:gd name="T31" fmla="*/ 12 h 230"/>
                  <a:gd name="T32" fmla="*/ 3 w 233"/>
                  <a:gd name="T33" fmla="*/ 13 h 230"/>
                  <a:gd name="T34" fmla="*/ 2 w 233"/>
                  <a:gd name="T35" fmla="*/ 14 h 230"/>
                  <a:gd name="T36" fmla="*/ 1 w 233"/>
                  <a:gd name="T37" fmla="*/ 14 h 230"/>
                  <a:gd name="T38" fmla="*/ 1 w 233"/>
                  <a:gd name="T39" fmla="*/ 17 h 230"/>
                  <a:gd name="T40" fmla="*/ 2 w 233"/>
                  <a:gd name="T41" fmla="*/ 18 h 230"/>
                  <a:gd name="T42" fmla="*/ 2 w 233"/>
                  <a:gd name="T43" fmla="*/ 20 h 230"/>
                  <a:gd name="T44" fmla="*/ 3 w 233"/>
                  <a:gd name="T45" fmla="*/ 23 h 230"/>
                  <a:gd name="T46" fmla="*/ 3 w 233"/>
                  <a:gd name="T47" fmla="*/ 24 h 230"/>
                  <a:gd name="T48" fmla="*/ 4 w 233"/>
                  <a:gd name="T49" fmla="*/ 26 h 230"/>
                  <a:gd name="T50" fmla="*/ 5 w 233"/>
                  <a:gd name="T51" fmla="*/ 28 h 230"/>
                  <a:gd name="T52" fmla="*/ 5 w 233"/>
                  <a:gd name="T53" fmla="*/ 29 h 230"/>
                  <a:gd name="T54" fmla="*/ 7 w 233"/>
                  <a:gd name="T55" fmla="*/ 28 h 230"/>
                  <a:gd name="T56" fmla="*/ 8 w 233"/>
                  <a:gd name="T57" fmla="*/ 27 h 230"/>
                  <a:gd name="T58" fmla="*/ 9 w 233"/>
                  <a:gd name="T59" fmla="*/ 27 h 230"/>
                  <a:gd name="T60" fmla="*/ 10 w 233"/>
                  <a:gd name="T61" fmla="*/ 26 h 230"/>
                  <a:gd name="T62" fmla="*/ 11 w 233"/>
                  <a:gd name="T63" fmla="*/ 25 h 230"/>
                  <a:gd name="T64" fmla="*/ 12 w 233"/>
                  <a:gd name="T65" fmla="*/ 25 h 230"/>
                  <a:gd name="T66" fmla="*/ 13 w 233"/>
                  <a:gd name="T67" fmla="*/ 24 h 230"/>
                  <a:gd name="T68" fmla="*/ 14 w 233"/>
                  <a:gd name="T69" fmla="*/ 23 h 230"/>
                  <a:gd name="T70" fmla="*/ 16 w 233"/>
                  <a:gd name="T71" fmla="*/ 22 h 230"/>
                  <a:gd name="T72" fmla="*/ 17 w 233"/>
                  <a:gd name="T73" fmla="*/ 22 h 230"/>
                  <a:gd name="T74" fmla="*/ 18 w 233"/>
                  <a:gd name="T75" fmla="*/ 21 h 230"/>
                  <a:gd name="T76" fmla="*/ 19 w 233"/>
                  <a:gd name="T77" fmla="*/ 20 h 230"/>
                  <a:gd name="T78" fmla="*/ 20 w 233"/>
                  <a:gd name="T79" fmla="*/ 19 h 230"/>
                  <a:gd name="T80" fmla="*/ 21 w 233"/>
                  <a:gd name="T81" fmla="*/ 19 h 230"/>
                  <a:gd name="T82" fmla="*/ 22 w 233"/>
                  <a:gd name="T83" fmla="*/ 18 h 230"/>
                  <a:gd name="T84" fmla="*/ 24 w 233"/>
                  <a:gd name="T85" fmla="*/ 17 h 230"/>
                  <a:gd name="T86" fmla="*/ 25 w 233"/>
                  <a:gd name="T87" fmla="*/ 17 h 230"/>
                  <a:gd name="T88" fmla="*/ 26 w 233"/>
                  <a:gd name="T89" fmla="*/ 15 h 230"/>
                  <a:gd name="T90" fmla="*/ 27 w 233"/>
                  <a:gd name="T91" fmla="*/ 14 h 230"/>
                  <a:gd name="T92" fmla="*/ 28 w 233"/>
                  <a:gd name="T93" fmla="*/ 14 h 230"/>
                  <a:gd name="T94" fmla="*/ 29 w 233"/>
                  <a:gd name="T95" fmla="*/ 14 h 230"/>
                  <a:gd name="T96" fmla="*/ 29 w 233"/>
                  <a:gd name="T97" fmla="*/ 13 h 230"/>
                  <a:gd name="T98" fmla="*/ 29 w 233"/>
                  <a:gd name="T99" fmla="*/ 12 h 230"/>
                  <a:gd name="T100" fmla="*/ 28 w 233"/>
                  <a:gd name="T101" fmla="*/ 10 h 230"/>
                  <a:gd name="T102" fmla="*/ 27 w 233"/>
                  <a:gd name="T103" fmla="*/ 9 h 230"/>
                  <a:gd name="T104" fmla="*/ 26 w 233"/>
                  <a:gd name="T105" fmla="*/ 7 h 230"/>
                  <a:gd name="T106" fmla="*/ 25 w 233"/>
                  <a:gd name="T107" fmla="*/ 6 h 230"/>
                  <a:gd name="T108" fmla="*/ 24 w 233"/>
                  <a:gd name="T109" fmla="*/ 4 h 230"/>
                  <a:gd name="T110" fmla="*/ 23 w 233"/>
                  <a:gd name="T111" fmla="*/ 3 h 230"/>
                  <a:gd name="T112" fmla="*/ 22 w 233"/>
                  <a:gd name="T113" fmla="*/ 1 h 23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33"/>
                  <a:gd name="T172" fmla="*/ 0 h 230"/>
                  <a:gd name="T173" fmla="*/ 233 w 233"/>
                  <a:gd name="T174" fmla="*/ 230 h 23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33" h="230">
                    <a:moveTo>
                      <a:pt x="168" y="0"/>
                    </a:moveTo>
                    <a:lnTo>
                      <a:pt x="168" y="1"/>
                    </a:lnTo>
                    <a:lnTo>
                      <a:pt x="162" y="4"/>
                    </a:lnTo>
                    <a:lnTo>
                      <a:pt x="162" y="5"/>
                    </a:lnTo>
                    <a:lnTo>
                      <a:pt x="160" y="5"/>
                    </a:lnTo>
                    <a:lnTo>
                      <a:pt x="160" y="7"/>
                    </a:lnTo>
                    <a:lnTo>
                      <a:pt x="154" y="9"/>
                    </a:lnTo>
                    <a:lnTo>
                      <a:pt x="154" y="11"/>
                    </a:lnTo>
                    <a:lnTo>
                      <a:pt x="151" y="11"/>
                    </a:lnTo>
                    <a:lnTo>
                      <a:pt x="151" y="12"/>
                    </a:lnTo>
                    <a:lnTo>
                      <a:pt x="146" y="15"/>
                    </a:lnTo>
                    <a:lnTo>
                      <a:pt x="146" y="16"/>
                    </a:lnTo>
                    <a:lnTo>
                      <a:pt x="140" y="18"/>
                    </a:lnTo>
                    <a:lnTo>
                      <a:pt x="140" y="19"/>
                    </a:lnTo>
                    <a:lnTo>
                      <a:pt x="135" y="22"/>
                    </a:lnTo>
                    <a:lnTo>
                      <a:pt x="135" y="23"/>
                    </a:lnTo>
                    <a:lnTo>
                      <a:pt x="132" y="23"/>
                    </a:lnTo>
                    <a:lnTo>
                      <a:pt x="132" y="24"/>
                    </a:lnTo>
                    <a:lnTo>
                      <a:pt x="127" y="27"/>
                    </a:lnTo>
                    <a:lnTo>
                      <a:pt x="127" y="28"/>
                    </a:lnTo>
                    <a:lnTo>
                      <a:pt x="124" y="28"/>
                    </a:lnTo>
                    <a:lnTo>
                      <a:pt x="124" y="30"/>
                    </a:lnTo>
                    <a:lnTo>
                      <a:pt x="119" y="32"/>
                    </a:lnTo>
                    <a:lnTo>
                      <a:pt x="119" y="34"/>
                    </a:lnTo>
                    <a:lnTo>
                      <a:pt x="116" y="34"/>
                    </a:lnTo>
                    <a:lnTo>
                      <a:pt x="116" y="35"/>
                    </a:lnTo>
                    <a:lnTo>
                      <a:pt x="108" y="39"/>
                    </a:lnTo>
                    <a:lnTo>
                      <a:pt x="108" y="41"/>
                    </a:lnTo>
                    <a:lnTo>
                      <a:pt x="105" y="41"/>
                    </a:lnTo>
                    <a:lnTo>
                      <a:pt x="105" y="42"/>
                    </a:lnTo>
                    <a:lnTo>
                      <a:pt x="99" y="45"/>
                    </a:lnTo>
                    <a:lnTo>
                      <a:pt x="99" y="46"/>
                    </a:lnTo>
                    <a:lnTo>
                      <a:pt x="97" y="46"/>
                    </a:lnTo>
                    <a:lnTo>
                      <a:pt x="97" y="47"/>
                    </a:lnTo>
                    <a:lnTo>
                      <a:pt x="91" y="50"/>
                    </a:lnTo>
                    <a:lnTo>
                      <a:pt x="91" y="52"/>
                    </a:lnTo>
                    <a:lnTo>
                      <a:pt x="89" y="52"/>
                    </a:lnTo>
                    <a:lnTo>
                      <a:pt x="89" y="53"/>
                    </a:lnTo>
                    <a:lnTo>
                      <a:pt x="83" y="56"/>
                    </a:lnTo>
                    <a:lnTo>
                      <a:pt x="83" y="57"/>
                    </a:lnTo>
                    <a:lnTo>
                      <a:pt x="78" y="58"/>
                    </a:lnTo>
                    <a:lnTo>
                      <a:pt x="78" y="60"/>
                    </a:lnTo>
                    <a:lnTo>
                      <a:pt x="72" y="62"/>
                    </a:lnTo>
                    <a:lnTo>
                      <a:pt x="72" y="64"/>
                    </a:lnTo>
                    <a:lnTo>
                      <a:pt x="69" y="64"/>
                    </a:lnTo>
                    <a:lnTo>
                      <a:pt x="69" y="65"/>
                    </a:lnTo>
                    <a:lnTo>
                      <a:pt x="64" y="68"/>
                    </a:lnTo>
                    <a:lnTo>
                      <a:pt x="64" y="69"/>
                    </a:lnTo>
                    <a:lnTo>
                      <a:pt x="61" y="69"/>
                    </a:lnTo>
                    <a:lnTo>
                      <a:pt x="61" y="71"/>
                    </a:lnTo>
                    <a:lnTo>
                      <a:pt x="56" y="73"/>
                    </a:lnTo>
                    <a:lnTo>
                      <a:pt x="56" y="75"/>
                    </a:lnTo>
                    <a:lnTo>
                      <a:pt x="53" y="75"/>
                    </a:lnTo>
                    <a:lnTo>
                      <a:pt x="53" y="76"/>
                    </a:lnTo>
                    <a:lnTo>
                      <a:pt x="45" y="80"/>
                    </a:lnTo>
                    <a:lnTo>
                      <a:pt x="45" y="81"/>
                    </a:lnTo>
                    <a:lnTo>
                      <a:pt x="42" y="81"/>
                    </a:lnTo>
                    <a:lnTo>
                      <a:pt x="42" y="83"/>
                    </a:lnTo>
                    <a:lnTo>
                      <a:pt x="37" y="86"/>
                    </a:lnTo>
                    <a:lnTo>
                      <a:pt x="37" y="87"/>
                    </a:lnTo>
                    <a:lnTo>
                      <a:pt x="34" y="87"/>
                    </a:lnTo>
                    <a:lnTo>
                      <a:pt x="34" y="88"/>
                    </a:lnTo>
                    <a:lnTo>
                      <a:pt x="29" y="91"/>
                    </a:lnTo>
                    <a:lnTo>
                      <a:pt x="29" y="92"/>
                    </a:lnTo>
                    <a:lnTo>
                      <a:pt x="26" y="92"/>
                    </a:lnTo>
                    <a:lnTo>
                      <a:pt x="26" y="94"/>
                    </a:lnTo>
                    <a:lnTo>
                      <a:pt x="20" y="96"/>
                    </a:lnTo>
                    <a:lnTo>
                      <a:pt x="20" y="98"/>
                    </a:lnTo>
                    <a:lnTo>
                      <a:pt x="18" y="98"/>
                    </a:lnTo>
                    <a:lnTo>
                      <a:pt x="18" y="99"/>
                    </a:lnTo>
                    <a:lnTo>
                      <a:pt x="9" y="103"/>
                    </a:lnTo>
                    <a:lnTo>
                      <a:pt x="9" y="105"/>
                    </a:lnTo>
                    <a:lnTo>
                      <a:pt x="7" y="105"/>
                    </a:lnTo>
                    <a:lnTo>
                      <a:pt x="7" y="106"/>
                    </a:lnTo>
                    <a:lnTo>
                      <a:pt x="0" y="110"/>
                    </a:lnTo>
                    <a:lnTo>
                      <a:pt x="1" y="118"/>
                    </a:lnTo>
                    <a:lnTo>
                      <a:pt x="3" y="118"/>
                    </a:lnTo>
                    <a:lnTo>
                      <a:pt x="4" y="126"/>
                    </a:lnTo>
                    <a:lnTo>
                      <a:pt x="5" y="126"/>
                    </a:lnTo>
                    <a:lnTo>
                      <a:pt x="7" y="134"/>
                    </a:lnTo>
                    <a:lnTo>
                      <a:pt x="8" y="134"/>
                    </a:lnTo>
                    <a:lnTo>
                      <a:pt x="8" y="139"/>
                    </a:lnTo>
                    <a:lnTo>
                      <a:pt x="9" y="139"/>
                    </a:lnTo>
                    <a:lnTo>
                      <a:pt x="9" y="144"/>
                    </a:lnTo>
                    <a:lnTo>
                      <a:pt x="11" y="144"/>
                    </a:lnTo>
                    <a:lnTo>
                      <a:pt x="12" y="152"/>
                    </a:lnTo>
                    <a:lnTo>
                      <a:pt x="13" y="152"/>
                    </a:lnTo>
                    <a:lnTo>
                      <a:pt x="15" y="160"/>
                    </a:lnTo>
                    <a:lnTo>
                      <a:pt x="16" y="160"/>
                    </a:lnTo>
                    <a:lnTo>
                      <a:pt x="18" y="168"/>
                    </a:lnTo>
                    <a:lnTo>
                      <a:pt x="19" y="168"/>
                    </a:lnTo>
                    <a:lnTo>
                      <a:pt x="20" y="177"/>
                    </a:lnTo>
                    <a:lnTo>
                      <a:pt x="22" y="177"/>
                    </a:lnTo>
                    <a:lnTo>
                      <a:pt x="22" y="181"/>
                    </a:lnTo>
                    <a:lnTo>
                      <a:pt x="23" y="181"/>
                    </a:lnTo>
                    <a:lnTo>
                      <a:pt x="23" y="186"/>
                    </a:lnTo>
                    <a:lnTo>
                      <a:pt x="24" y="186"/>
                    </a:lnTo>
                    <a:lnTo>
                      <a:pt x="26" y="194"/>
                    </a:lnTo>
                    <a:lnTo>
                      <a:pt x="27" y="194"/>
                    </a:lnTo>
                    <a:lnTo>
                      <a:pt x="29" y="202"/>
                    </a:lnTo>
                    <a:lnTo>
                      <a:pt x="30" y="202"/>
                    </a:lnTo>
                    <a:lnTo>
                      <a:pt x="31" y="211"/>
                    </a:lnTo>
                    <a:lnTo>
                      <a:pt x="33" y="211"/>
                    </a:lnTo>
                    <a:lnTo>
                      <a:pt x="34" y="219"/>
                    </a:lnTo>
                    <a:lnTo>
                      <a:pt x="35" y="219"/>
                    </a:lnTo>
                    <a:lnTo>
                      <a:pt x="37" y="227"/>
                    </a:lnTo>
                    <a:lnTo>
                      <a:pt x="38" y="227"/>
                    </a:lnTo>
                    <a:lnTo>
                      <a:pt x="38" y="230"/>
                    </a:lnTo>
                    <a:lnTo>
                      <a:pt x="41" y="227"/>
                    </a:lnTo>
                    <a:lnTo>
                      <a:pt x="44" y="227"/>
                    </a:lnTo>
                    <a:lnTo>
                      <a:pt x="44" y="226"/>
                    </a:lnTo>
                    <a:lnTo>
                      <a:pt x="52" y="221"/>
                    </a:lnTo>
                    <a:lnTo>
                      <a:pt x="52" y="220"/>
                    </a:lnTo>
                    <a:lnTo>
                      <a:pt x="54" y="220"/>
                    </a:lnTo>
                    <a:lnTo>
                      <a:pt x="54" y="219"/>
                    </a:lnTo>
                    <a:lnTo>
                      <a:pt x="60" y="216"/>
                    </a:lnTo>
                    <a:lnTo>
                      <a:pt x="60" y="215"/>
                    </a:lnTo>
                    <a:lnTo>
                      <a:pt x="63" y="215"/>
                    </a:lnTo>
                    <a:lnTo>
                      <a:pt x="63" y="213"/>
                    </a:lnTo>
                    <a:lnTo>
                      <a:pt x="68" y="211"/>
                    </a:lnTo>
                    <a:lnTo>
                      <a:pt x="68" y="209"/>
                    </a:lnTo>
                    <a:lnTo>
                      <a:pt x="71" y="209"/>
                    </a:lnTo>
                    <a:lnTo>
                      <a:pt x="71" y="208"/>
                    </a:lnTo>
                    <a:lnTo>
                      <a:pt x="76" y="205"/>
                    </a:lnTo>
                    <a:lnTo>
                      <a:pt x="76" y="204"/>
                    </a:lnTo>
                    <a:lnTo>
                      <a:pt x="82" y="202"/>
                    </a:lnTo>
                    <a:lnTo>
                      <a:pt x="82" y="201"/>
                    </a:lnTo>
                    <a:lnTo>
                      <a:pt x="87" y="198"/>
                    </a:lnTo>
                    <a:lnTo>
                      <a:pt x="87" y="197"/>
                    </a:lnTo>
                    <a:lnTo>
                      <a:pt x="90" y="197"/>
                    </a:lnTo>
                    <a:lnTo>
                      <a:pt x="90" y="196"/>
                    </a:lnTo>
                    <a:lnTo>
                      <a:pt x="95" y="193"/>
                    </a:lnTo>
                    <a:lnTo>
                      <a:pt x="95" y="192"/>
                    </a:lnTo>
                    <a:lnTo>
                      <a:pt x="98" y="192"/>
                    </a:lnTo>
                    <a:lnTo>
                      <a:pt x="98" y="190"/>
                    </a:lnTo>
                    <a:lnTo>
                      <a:pt x="104" y="187"/>
                    </a:lnTo>
                    <a:lnTo>
                      <a:pt x="104" y="186"/>
                    </a:lnTo>
                    <a:lnTo>
                      <a:pt x="106" y="186"/>
                    </a:lnTo>
                    <a:lnTo>
                      <a:pt x="106" y="185"/>
                    </a:lnTo>
                    <a:lnTo>
                      <a:pt x="112" y="182"/>
                    </a:lnTo>
                    <a:lnTo>
                      <a:pt x="112" y="181"/>
                    </a:lnTo>
                    <a:lnTo>
                      <a:pt x="117" y="179"/>
                    </a:lnTo>
                    <a:lnTo>
                      <a:pt x="117" y="178"/>
                    </a:lnTo>
                    <a:lnTo>
                      <a:pt x="123" y="175"/>
                    </a:lnTo>
                    <a:lnTo>
                      <a:pt x="123" y="174"/>
                    </a:lnTo>
                    <a:lnTo>
                      <a:pt x="125" y="174"/>
                    </a:lnTo>
                    <a:lnTo>
                      <a:pt x="125" y="173"/>
                    </a:lnTo>
                    <a:lnTo>
                      <a:pt x="131" y="170"/>
                    </a:lnTo>
                    <a:lnTo>
                      <a:pt x="131" y="168"/>
                    </a:lnTo>
                    <a:lnTo>
                      <a:pt x="134" y="168"/>
                    </a:lnTo>
                    <a:lnTo>
                      <a:pt x="134" y="167"/>
                    </a:lnTo>
                    <a:lnTo>
                      <a:pt x="139" y="164"/>
                    </a:lnTo>
                    <a:lnTo>
                      <a:pt x="139" y="163"/>
                    </a:lnTo>
                    <a:lnTo>
                      <a:pt x="142" y="163"/>
                    </a:lnTo>
                    <a:lnTo>
                      <a:pt x="142" y="162"/>
                    </a:lnTo>
                    <a:lnTo>
                      <a:pt x="150" y="158"/>
                    </a:lnTo>
                    <a:lnTo>
                      <a:pt x="150" y="156"/>
                    </a:lnTo>
                    <a:lnTo>
                      <a:pt x="153" y="156"/>
                    </a:lnTo>
                    <a:lnTo>
                      <a:pt x="153" y="155"/>
                    </a:lnTo>
                    <a:lnTo>
                      <a:pt x="158" y="152"/>
                    </a:lnTo>
                    <a:lnTo>
                      <a:pt x="158" y="151"/>
                    </a:lnTo>
                    <a:lnTo>
                      <a:pt x="161" y="151"/>
                    </a:lnTo>
                    <a:lnTo>
                      <a:pt x="161" y="149"/>
                    </a:lnTo>
                    <a:lnTo>
                      <a:pt x="166" y="147"/>
                    </a:lnTo>
                    <a:lnTo>
                      <a:pt x="166" y="145"/>
                    </a:lnTo>
                    <a:lnTo>
                      <a:pt x="169" y="145"/>
                    </a:lnTo>
                    <a:lnTo>
                      <a:pt x="169" y="144"/>
                    </a:lnTo>
                    <a:lnTo>
                      <a:pt x="175" y="141"/>
                    </a:lnTo>
                    <a:lnTo>
                      <a:pt x="175" y="140"/>
                    </a:lnTo>
                    <a:lnTo>
                      <a:pt x="180" y="139"/>
                    </a:lnTo>
                    <a:lnTo>
                      <a:pt x="180" y="137"/>
                    </a:lnTo>
                    <a:lnTo>
                      <a:pt x="185" y="134"/>
                    </a:lnTo>
                    <a:lnTo>
                      <a:pt x="185" y="133"/>
                    </a:lnTo>
                    <a:lnTo>
                      <a:pt x="188" y="133"/>
                    </a:lnTo>
                    <a:lnTo>
                      <a:pt x="188" y="132"/>
                    </a:lnTo>
                    <a:lnTo>
                      <a:pt x="194" y="129"/>
                    </a:lnTo>
                    <a:lnTo>
                      <a:pt x="194" y="128"/>
                    </a:lnTo>
                    <a:lnTo>
                      <a:pt x="196" y="128"/>
                    </a:lnTo>
                    <a:lnTo>
                      <a:pt x="196" y="126"/>
                    </a:lnTo>
                    <a:lnTo>
                      <a:pt x="202" y="124"/>
                    </a:lnTo>
                    <a:lnTo>
                      <a:pt x="202" y="122"/>
                    </a:lnTo>
                    <a:lnTo>
                      <a:pt x="205" y="122"/>
                    </a:lnTo>
                    <a:lnTo>
                      <a:pt x="205" y="121"/>
                    </a:lnTo>
                    <a:lnTo>
                      <a:pt x="213" y="117"/>
                    </a:lnTo>
                    <a:lnTo>
                      <a:pt x="213" y="115"/>
                    </a:lnTo>
                    <a:lnTo>
                      <a:pt x="215" y="115"/>
                    </a:lnTo>
                    <a:lnTo>
                      <a:pt x="215" y="114"/>
                    </a:lnTo>
                    <a:lnTo>
                      <a:pt x="221" y="111"/>
                    </a:lnTo>
                    <a:lnTo>
                      <a:pt x="221" y="110"/>
                    </a:lnTo>
                    <a:lnTo>
                      <a:pt x="224" y="110"/>
                    </a:lnTo>
                    <a:lnTo>
                      <a:pt x="224" y="109"/>
                    </a:lnTo>
                    <a:lnTo>
                      <a:pt x="229" y="106"/>
                    </a:lnTo>
                    <a:lnTo>
                      <a:pt x="229" y="105"/>
                    </a:lnTo>
                    <a:lnTo>
                      <a:pt x="232" y="105"/>
                    </a:lnTo>
                    <a:lnTo>
                      <a:pt x="233" y="100"/>
                    </a:lnTo>
                    <a:lnTo>
                      <a:pt x="232" y="100"/>
                    </a:lnTo>
                    <a:lnTo>
                      <a:pt x="229" y="95"/>
                    </a:lnTo>
                    <a:lnTo>
                      <a:pt x="228" y="95"/>
                    </a:lnTo>
                    <a:lnTo>
                      <a:pt x="226" y="90"/>
                    </a:lnTo>
                    <a:lnTo>
                      <a:pt x="225" y="90"/>
                    </a:lnTo>
                    <a:lnTo>
                      <a:pt x="221" y="81"/>
                    </a:lnTo>
                    <a:lnTo>
                      <a:pt x="220" y="81"/>
                    </a:lnTo>
                    <a:lnTo>
                      <a:pt x="220" y="79"/>
                    </a:lnTo>
                    <a:lnTo>
                      <a:pt x="218" y="79"/>
                    </a:lnTo>
                    <a:lnTo>
                      <a:pt x="214" y="71"/>
                    </a:lnTo>
                    <a:lnTo>
                      <a:pt x="213" y="71"/>
                    </a:lnTo>
                    <a:lnTo>
                      <a:pt x="213" y="68"/>
                    </a:lnTo>
                    <a:lnTo>
                      <a:pt x="211" y="68"/>
                    </a:lnTo>
                    <a:lnTo>
                      <a:pt x="207" y="60"/>
                    </a:lnTo>
                    <a:lnTo>
                      <a:pt x="206" y="60"/>
                    </a:lnTo>
                    <a:lnTo>
                      <a:pt x="205" y="54"/>
                    </a:lnTo>
                    <a:lnTo>
                      <a:pt x="203" y="54"/>
                    </a:lnTo>
                    <a:lnTo>
                      <a:pt x="200" y="49"/>
                    </a:lnTo>
                    <a:lnTo>
                      <a:pt x="199" y="49"/>
                    </a:lnTo>
                    <a:lnTo>
                      <a:pt x="198" y="43"/>
                    </a:lnTo>
                    <a:lnTo>
                      <a:pt x="196" y="43"/>
                    </a:lnTo>
                    <a:lnTo>
                      <a:pt x="192" y="35"/>
                    </a:lnTo>
                    <a:lnTo>
                      <a:pt x="191" y="35"/>
                    </a:lnTo>
                    <a:lnTo>
                      <a:pt x="191" y="32"/>
                    </a:lnTo>
                    <a:lnTo>
                      <a:pt x="190" y="32"/>
                    </a:lnTo>
                    <a:lnTo>
                      <a:pt x="185" y="24"/>
                    </a:lnTo>
                    <a:lnTo>
                      <a:pt x="184" y="24"/>
                    </a:lnTo>
                    <a:lnTo>
                      <a:pt x="183" y="19"/>
                    </a:lnTo>
                    <a:lnTo>
                      <a:pt x="181" y="19"/>
                    </a:lnTo>
                    <a:lnTo>
                      <a:pt x="179" y="13"/>
                    </a:lnTo>
                    <a:lnTo>
                      <a:pt x="177" y="13"/>
                    </a:lnTo>
                    <a:lnTo>
                      <a:pt x="176" y="8"/>
                    </a:lnTo>
                    <a:lnTo>
                      <a:pt x="175" y="8"/>
                    </a:lnTo>
                    <a:lnTo>
                      <a:pt x="170" y="0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90D3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02" name="Freeform 6751"/>
              <p:cNvSpPr>
                <a:spLocks/>
              </p:cNvSpPr>
              <p:nvPr/>
            </p:nvSpPr>
            <p:spPr bwMode="auto">
              <a:xfrm>
                <a:off x="4526" y="1980"/>
                <a:ext cx="130" cy="123"/>
              </a:xfrm>
              <a:custGeom>
                <a:avLst/>
                <a:gdLst>
                  <a:gd name="T0" fmla="*/ 24 w 259"/>
                  <a:gd name="T1" fmla="*/ 1 h 246"/>
                  <a:gd name="T2" fmla="*/ 23 w 259"/>
                  <a:gd name="T3" fmla="*/ 1 h 246"/>
                  <a:gd name="T4" fmla="*/ 22 w 259"/>
                  <a:gd name="T5" fmla="*/ 2 h 246"/>
                  <a:gd name="T6" fmla="*/ 21 w 259"/>
                  <a:gd name="T7" fmla="*/ 3 h 246"/>
                  <a:gd name="T8" fmla="*/ 20 w 259"/>
                  <a:gd name="T9" fmla="*/ 4 h 246"/>
                  <a:gd name="T10" fmla="*/ 19 w 259"/>
                  <a:gd name="T11" fmla="*/ 4 h 246"/>
                  <a:gd name="T12" fmla="*/ 18 w 259"/>
                  <a:gd name="T13" fmla="*/ 5 h 246"/>
                  <a:gd name="T14" fmla="*/ 16 w 259"/>
                  <a:gd name="T15" fmla="*/ 6 h 246"/>
                  <a:gd name="T16" fmla="*/ 15 w 259"/>
                  <a:gd name="T17" fmla="*/ 7 h 246"/>
                  <a:gd name="T18" fmla="*/ 14 w 259"/>
                  <a:gd name="T19" fmla="*/ 7 h 246"/>
                  <a:gd name="T20" fmla="*/ 13 w 259"/>
                  <a:gd name="T21" fmla="*/ 8 h 246"/>
                  <a:gd name="T22" fmla="*/ 12 w 259"/>
                  <a:gd name="T23" fmla="*/ 9 h 246"/>
                  <a:gd name="T24" fmla="*/ 11 w 259"/>
                  <a:gd name="T25" fmla="*/ 9 h 246"/>
                  <a:gd name="T26" fmla="*/ 10 w 259"/>
                  <a:gd name="T27" fmla="*/ 10 h 246"/>
                  <a:gd name="T28" fmla="*/ 9 w 259"/>
                  <a:gd name="T29" fmla="*/ 11 h 246"/>
                  <a:gd name="T30" fmla="*/ 8 w 259"/>
                  <a:gd name="T31" fmla="*/ 12 h 246"/>
                  <a:gd name="T32" fmla="*/ 7 w 259"/>
                  <a:gd name="T33" fmla="*/ 12 h 246"/>
                  <a:gd name="T34" fmla="*/ 5 w 259"/>
                  <a:gd name="T35" fmla="*/ 13 h 246"/>
                  <a:gd name="T36" fmla="*/ 4 w 259"/>
                  <a:gd name="T37" fmla="*/ 14 h 246"/>
                  <a:gd name="T38" fmla="*/ 3 w 259"/>
                  <a:gd name="T39" fmla="*/ 15 h 246"/>
                  <a:gd name="T40" fmla="*/ 2 w 259"/>
                  <a:gd name="T41" fmla="*/ 15 h 246"/>
                  <a:gd name="T42" fmla="*/ 1 w 259"/>
                  <a:gd name="T43" fmla="*/ 15 h 246"/>
                  <a:gd name="T44" fmla="*/ 1 w 259"/>
                  <a:gd name="T45" fmla="*/ 18 h 246"/>
                  <a:gd name="T46" fmla="*/ 2 w 259"/>
                  <a:gd name="T47" fmla="*/ 20 h 246"/>
                  <a:gd name="T48" fmla="*/ 2 w 259"/>
                  <a:gd name="T49" fmla="*/ 22 h 246"/>
                  <a:gd name="T50" fmla="*/ 3 w 259"/>
                  <a:gd name="T51" fmla="*/ 24 h 246"/>
                  <a:gd name="T52" fmla="*/ 4 w 259"/>
                  <a:gd name="T53" fmla="*/ 26 h 246"/>
                  <a:gd name="T54" fmla="*/ 4 w 259"/>
                  <a:gd name="T55" fmla="*/ 28 h 246"/>
                  <a:gd name="T56" fmla="*/ 5 w 259"/>
                  <a:gd name="T57" fmla="*/ 30 h 246"/>
                  <a:gd name="T58" fmla="*/ 5 w 259"/>
                  <a:gd name="T59" fmla="*/ 31 h 246"/>
                  <a:gd name="T60" fmla="*/ 6 w 259"/>
                  <a:gd name="T61" fmla="*/ 30 h 246"/>
                  <a:gd name="T62" fmla="*/ 7 w 259"/>
                  <a:gd name="T63" fmla="*/ 30 h 246"/>
                  <a:gd name="T64" fmla="*/ 9 w 259"/>
                  <a:gd name="T65" fmla="*/ 29 h 246"/>
                  <a:gd name="T66" fmla="*/ 10 w 259"/>
                  <a:gd name="T67" fmla="*/ 28 h 246"/>
                  <a:gd name="T68" fmla="*/ 11 w 259"/>
                  <a:gd name="T69" fmla="*/ 27 h 246"/>
                  <a:gd name="T70" fmla="*/ 12 w 259"/>
                  <a:gd name="T71" fmla="*/ 27 h 246"/>
                  <a:gd name="T72" fmla="*/ 13 w 259"/>
                  <a:gd name="T73" fmla="*/ 26 h 246"/>
                  <a:gd name="T74" fmla="*/ 14 w 259"/>
                  <a:gd name="T75" fmla="*/ 25 h 246"/>
                  <a:gd name="T76" fmla="*/ 15 w 259"/>
                  <a:gd name="T77" fmla="*/ 25 h 246"/>
                  <a:gd name="T78" fmla="*/ 17 w 259"/>
                  <a:gd name="T79" fmla="*/ 24 h 246"/>
                  <a:gd name="T80" fmla="*/ 18 w 259"/>
                  <a:gd name="T81" fmla="*/ 23 h 246"/>
                  <a:gd name="T82" fmla="*/ 19 w 259"/>
                  <a:gd name="T83" fmla="*/ 22 h 246"/>
                  <a:gd name="T84" fmla="*/ 20 w 259"/>
                  <a:gd name="T85" fmla="*/ 21 h 246"/>
                  <a:gd name="T86" fmla="*/ 21 w 259"/>
                  <a:gd name="T87" fmla="*/ 21 h 246"/>
                  <a:gd name="T88" fmla="*/ 23 w 259"/>
                  <a:gd name="T89" fmla="*/ 20 h 246"/>
                  <a:gd name="T90" fmla="*/ 24 w 259"/>
                  <a:gd name="T91" fmla="*/ 19 h 246"/>
                  <a:gd name="T92" fmla="*/ 25 w 259"/>
                  <a:gd name="T93" fmla="*/ 19 h 246"/>
                  <a:gd name="T94" fmla="*/ 26 w 259"/>
                  <a:gd name="T95" fmla="*/ 18 h 246"/>
                  <a:gd name="T96" fmla="*/ 27 w 259"/>
                  <a:gd name="T97" fmla="*/ 17 h 246"/>
                  <a:gd name="T98" fmla="*/ 28 w 259"/>
                  <a:gd name="T99" fmla="*/ 15 h 246"/>
                  <a:gd name="T100" fmla="*/ 29 w 259"/>
                  <a:gd name="T101" fmla="*/ 15 h 246"/>
                  <a:gd name="T102" fmla="*/ 30 w 259"/>
                  <a:gd name="T103" fmla="*/ 15 h 246"/>
                  <a:gd name="T104" fmla="*/ 32 w 259"/>
                  <a:gd name="T105" fmla="*/ 14 h 246"/>
                  <a:gd name="T106" fmla="*/ 33 w 259"/>
                  <a:gd name="T107" fmla="*/ 13 h 246"/>
                  <a:gd name="T108" fmla="*/ 31 w 259"/>
                  <a:gd name="T109" fmla="*/ 11 h 246"/>
                  <a:gd name="T110" fmla="*/ 31 w 259"/>
                  <a:gd name="T111" fmla="*/ 10 h 246"/>
                  <a:gd name="T112" fmla="*/ 30 w 259"/>
                  <a:gd name="T113" fmla="*/ 8 h 246"/>
                  <a:gd name="T114" fmla="*/ 29 w 259"/>
                  <a:gd name="T115" fmla="*/ 7 h 246"/>
                  <a:gd name="T116" fmla="*/ 28 w 259"/>
                  <a:gd name="T117" fmla="*/ 5 h 246"/>
                  <a:gd name="T118" fmla="*/ 27 w 259"/>
                  <a:gd name="T119" fmla="*/ 4 h 246"/>
                  <a:gd name="T120" fmla="*/ 26 w 259"/>
                  <a:gd name="T121" fmla="*/ 2 h 246"/>
                  <a:gd name="T122" fmla="*/ 25 w 259"/>
                  <a:gd name="T123" fmla="*/ 1 h 246"/>
                  <a:gd name="T124" fmla="*/ 25 w 259"/>
                  <a:gd name="T125" fmla="*/ 0 h 24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59"/>
                  <a:gd name="T190" fmla="*/ 0 h 246"/>
                  <a:gd name="T191" fmla="*/ 259 w 259"/>
                  <a:gd name="T192" fmla="*/ 246 h 24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59" h="246">
                    <a:moveTo>
                      <a:pt x="194" y="0"/>
                    </a:moveTo>
                    <a:lnTo>
                      <a:pt x="194" y="1"/>
                    </a:lnTo>
                    <a:lnTo>
                      <a:pt x="191" y="1"/>
                    </a:lnTo>
                    <a:lnTo>
                      <a:pt x="191" y="3"/>
                    </a:lnTo>
                    <a:lnTo>
                      <a:pt x="186" y="5"/>
                    </a:lnTo>
                    <a:lnTo>
                      <a:pt x="186" y="7"/>
                    </a:lnTo>
                    <a:lnTo>
                      <a:pt x="183" y="7"/>
                    </a:lnTo>
                    <a:lnTo>
                      <a:pt x="183" y="8"/>
                    </a:lnTo>
                    <a:lnTo>
                      <a:pt x="177" y="11"/>
                    </a:lnTo>
                    <a:lnTo>
                      <a:pt x="177" y="12"/>
                    </a:lnTo>
                    <a:lnTo>
                      <a:pt x="175" y="12"/>
                    </a:lnTo>
                    <a:lnTo>
                      <a:pt x="175" y="13"/>
                    </a:lnTo>
                    <a:lnTo>
                      <a:pt x="167" y="17"/>
                    </a:lnTo>
                    <a:lnTo>
                      <a:pt x="167" y="19"/>
                    </a:lnTo>
                    <a:lnTo>
                      <a:pt x="164" y="19"/>
                    </a:lnTo>
                    <a:lnTo>
                      <a:pt x="164" y="20"/>
                    </a:lnTo>
                    <a:lnTo>
                      <a:pt x="158" y="23"/>
                    </a:lnTo>
                    <a:lnTo>
                      <a:pt x="158" y="24"/>
                    </a:lnTo>
                    <a:lnTo>
                      <a:pt x="156" y="24"/>
                    </a:lnTo>
                    <a:lnTo>
                      <a:pt x="156" y="26"/>
                    </a:lnTo>
                    <a:lnTo>
                      <a:pt x="150" y="28"/>
                    </a:lnTo>
                    <a:lnTo>
                      <a:pt x="150" y="30"/>
                    </a:lnTo>
                    <a:lnTo>
                      <a:pt x="147" y="30"/>
                    </a:lnTo>
                    <a:lnTo>
                      <a:pt x="147" y="31"/>
                    </a:lnTo>
                    <a:lnTo>
                      <a:pt x="142" y="34"/>
                    </a:lnTo>
                    <a:lnTo>
                      <a:pt x="142" y="35"/>
                    </a:lnTo>
                    <a:lnTo>
                      <a:pt x="137" y="37"/>
                    </a:lnTo>
                    <a:lnTo>
                      <a:pt x="137" y="38"/>
                    </a:lnTo>
                    <a:lnTo>
                      <a:pt x="131" y="41"/>
                    </a:lnTo>
                    <a:lnTo>
                      <a:pt x="131" y="42"/>
                    </a:lnTo>
                    <a:lnTo>
                      <a:pt x="128" y="42"/>
                    </a:lnTo>
                    <a:lnTo>
                      <a:pt x="128" y="43"/>
                    </a:lnTo>
                    <a:lnTo>
                      <a:pt x="123" y="46"/>
                    </a:lnTo>
                    <a:lnTo>
                      <a:pt x="123" y="47"/>
                    </a:lnTo>
                    <a:lnTo>
                      <a:pt x="120" y="47"/>
                    </a:lnTo>
                    <a:lnTo>
                      <a:pt x="120" y="49"/>
                    </a:lnTo>
                    <a:lnTo>
                      <a:pt x="115" y="51"/>
                    </a:lnTo>
                    <a:lnTo>
                      <a:pt x="115" y="53"/>
                    </a:lnTo>
                    <a:lnTo>
                      <a:pt x="112" y="53"/>
                    </a:lnTo>
                    <a:lnTo>
                      <a:pt x="112" y="54"/>
                    </a:lnTo>
                    <a:lnTo>
                      <a:pt x="104" y="58"/>
                    </a:lnTo>
                    <a:lnTo>
                      <a:pt x="104" y="60"/>
                    </a:lnTo>
                    <a:lnTo>
                      <a:pt x="101" y="60"/>
                    </a:lnTo>
                    <a:lnTo>
                      <a:pt x="101" y="61"/>
                    </a:lnTo>
                    <a:lnTo>
                      <a:pt x="96" y="64"/>
                    </a:lnTo>
                    <a:lnTo>
                      <a:pt x="96" y="65"/>
                    </a:lnTo>
                    <a:lnTo>
                      <a:pt x="93" y="65"/>
                    </a:lnTo>
                    <a:lnTo>
                      <a:pt x="93" y="66"/>
                    </a:lnTo>
                    <a:lnTo>
                      <a:pt x="87" y="69"/>
                    </a:lnTo>
                    <a:lnTo>
                      <a:pt x="87" y="71"/>
                    </a:lnTo>
                    <a:lnTo>
                      <a:pt x="85" y="71"/>
                    </a:lnTo>
                    <a:lnTo>
                      <a:pt x="85" y="72"/>
                    </a:lnTo>
                    <a:lnTo>
                      <a:pt x="79" y="75"/>
                    </a:lnTo>
                    <a:lnTo>
                      <a:pt x="79" y="76"/>
                    </a:lnTo>
                    <a:lnTo>
                      <a:pt x="74" y="77"/>
                    </a:lnTo>
                    <a:lnTo>
                      <a:pt x="74" y="79"/>
                    </a:lnTo>
                    <a:lnTo>
                      <a:pt x="68" y="81"/>
                    </a:lnTo>
                    <a:lnTo>
                      <a:pt x="68" y="83"/>
                    </a:lnTo>
                    <a:lnTo>
                      <a:pt x="66" y="83"/>
                    </a:lnTo>
                    <a:lnTo>
                      <a:pt x="66" y="84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7" y="88"/>
                    </a:lnTo>
                    <a:lnTo>
                      <a:pt x="57" y="90"/>
                    </a:lnTo>
                    <a:lnTo>
                      <a:pt x="52" y="92"/>
                    </a:lnTo>
                    <a:lnTo>
                      <a:pt x="52" y="94"/>
                    </a:lnTo>
                    <a:lnTo>
                      <a:pt x="49" y="94"/>
                    </a:lnTo>
                    <a:lnTo>
                      <a:pt x="49" y="95"/>
                    </a:lnTo>
                    <a:lnTo>
                      <a:pt x="44" y="98"/>
                    </a:lnTo>
                    <a:lnTo>
                      <a:pt x="44" y="99"/>
                    </a:lnTo>
                    <a:lnTo>
                      <a:pt x="38" y="100"/>
                    </a:lnTo>
                    <a:lnTo>
                      <a:pt x="38" y="102"/>
                    </a:lnTo>
                    <a:lnTo>
                      <a:pt x="33" y="105"/>
                    </a:lnTo>
                    <a:lnTo>
                      <a:pt x="33" y="106"/>
                    </a:lnTo>
                    <a:lnTo>
                      <a:pt x="30" y="106"/>
                    </a:lnTo>
                    <a:lnTo>
                      <a:pt x="30" y="107"/>
                    </a:lnTo>
                    <a:lnTo>
                      <a:pt x="25" y="110"/>
                    </a:lnTo>
                    <a:lnTo>
                      <a:pt x="25" y="111"/>
                    </a:lnTo>
                    <a:lnTo>
                      <a:pt x="22" y="111"/>
                    </a:lnTo>
                    <a:lnTo>
                      <a:pt x="22" y="113"/>
                    </a:lnTo>
                    <a:lnTo>
                      <a:pt x="16" y="115"/>
                    </a:lnTo>
                    <a:lnTo>
                      <a:pt x="16" y="117"/>
                    </a:lnTo>
                    <a:lnTo>
                      <a:pt x="14" y="117"/>
                    </a:lnTo>
                    <a:lnTo>
                      <a:pt x="14" y="118"/>
                    </a:lnTo>
                    <a:lnTo>
                      <a:pt x="6" y="122"/>
                    </a:lnTo>
                    <a:lnTo>
                      <a:pt x="6" y="124"/>
                    </a:lnTo>
                    <a:lnTo>
                      <a:pt x="3" y="124"/>
                    </a:lnTo>
                    <a:lnTo>
                      <a:pt x="3" y="125"/>
                    </a:lnTo>
                    <a:lnTo>
                      <a:pt x="0" y="126"/>
                    </a:lnTo>
                    <a:lnTo>
                      <a:pt x="1" y="134"/>
                    </a:lnTo>
                    <a:lnTo>
                      <a:pt x="3" y="134"/>
                    </a:lnTo>
                    <a:lnTo>
                      <a:pt x="4" y="143"/>
                    </a:lnTo>
                    <a:lnTo>
                      <a:pt x="6" y="143"/>
                    </a:lnTo>
                    <a:lnTo>
                      <a:pt x="7" y="151"/>
                    </a:lnTo>
                    <a:lnTo>
                      <a:pt x="8" y="151"/>
                    </a:lnTo>
                    <a:lnTo>
                      <a:pt x="10" y="159"/>
                    </a:lnTo>
                    <a:lnTo>
                      <a:pt x="11" y="159"/>
                    </a:lnTo>
                    <a:lnTo>
                      <a:pt x="12" y="167"/>
                    </a:lnTo>
                    <a:lnTo>
                      <a:pt x="14" y="167"/>
                    </a:lnTo>
                    <a:lnTo>
                      <a:pt x="14" y="172"/>
                    </a:lnTo>
                    <a:lnTo>
                      <a:pt x="15" y="172"/>
                    </a:lnTo>
                    <a:lnTo>
                      <a:pt x="16" y="181"/>
                    </a:lnTo>
                    <a:lnTo>
                      <a:pt x="18" y="181"/>
                    </a:lnTo>
                    <a:lnTo>
                      <a:pt x="19" y="189"/>
                    </a:lnTo>
                    <a:lnTo>
                      <a:pt x="21" y="189"/>
                    </a:lnTo>
                    <a:lnTo>
                      <a:pt x="22" y="197"/>
                    </a:lnTo>
                    <a:lnTo>
                      <a:pt x="23" y="197"/>
                    </a:lnTo>
                    <a:lnTo>
                      <a:pt x="25" y="205"/>
                    </a:lnTo>
                    <a:lnTo>
                      <a:pt x="26" y="205"/>
                    </a:lnTo>
                    <a:lnTo>
                      <a:pt x="27" y="213"/>
                    </a:lnTo>
                    <a:lnTo>
                      <a:pt x="29" y="213"/>
                    </a:lnTo>
                    <a:lnTo>
                      <a:pt x="29" y="219"/>
                    </a:lnTo>
                    <a:lnTo>
                      <a:pt x="30" y="219"/>
                    </a:lnTo>
                    <a:lnTo>
                      <a:pt x="31" y="227"/>
                    </a:lnTo>
                    <a:lnTo>
                      <a:pt x="33" y="227"/>
                    </a:lnTo>
                    <a:lnTo>
                      <a:pt x="34" y="235"/>
                    </a:lnTo>
                    <a:lnTo>
                      <a:pt x="36" y="235"/>
                    </a:lnTo>
                    <a:lnTo>
                      <a:pt x="37" y="243"/>
                    </a:lnTo>
                    <a:lnTo>
                      <a:pt x="38" y="243"/>
                    </a:lnTo>
                    <a:lnTo>
                      <a:pt x="38" y="246"/>
                    </a:lnTo>
                    <a:lnTo>
                      <a:pt x="44" y="243"/>
                    </a:lnTo>
                    <a:lnTo>
                      <a:pt x="44" y="242"/>
                    </a:lnTo>
                    <a:lnTo>
                      <a:pt x="46" y="242"/>
                    </a:lnTo>
                    <a:lnTo>
                      <a:pt x="46" y="240"/>
                    </a:lnTo>
                    <a:lnTo>
                      <a:pt x="52" y="238"/>
                    </a:lnTo>
                    <a:lnTo>
                      <a:pt x="52" y="236"/>
                    </a:lnTo>
                    <a:lnTo>
                      <a:pt x="55" y="236"/>
                    </a:lnTo>
                    <a:lnTo>
                      <a:pt x="55" y="235"/>
                    </a:lnTo>
                    <a:lnTo>
                      <a:pt x="63" y="231"/>
                    </a:lnTo>
                    <a:lnTo>
                      <a:pt x="63" y="230"/>
                    </a:lnTo>
                    <a:lnTo>
                      <a:pt x="66" y="230"/>
                    </a:lnTo>
                    <a:lnTo>
                      <a:pt x="66" y="228"/>
                    </a:lnTo>
                    <a:lnTo>
                      <a:pt x="71" y="225"/>
                    </a:lnTo>
                    <a:lnTo>
                      <a:pt x="71" y="224"/>
                    </a:lnTo>
                    <a:lnTo>
                      <a:pt x="74" y="224"/>
                    </a:lnTo>
                    <a:lnTo>
                      <a:pt x="74" y="223"/>
                    </a:lnTo>
                    <a:lnTo>
                      <a:pt x="79" y="220"/>
                    </a:lnTo>
                    <a:lnTo>
                      <a:pt x="79" y="219"/>
                    </a:lnTo>
                    <a:lnTo>
                      <a:pt x="85" y="217"/>
                    </a:lnTo>
                    <a:lnTo>
                      <a:pt x="85" y="216"/>
                    </a:lnTo>
                    <a:lnTo>
                      <a:pt x="90" y="213"/>
                    </a:lnTo>
                    <a:lnTo>
                      <a:pt x="90" y="212"/>
                    </a:lnTo>
                    <a:lnTo>
                      <a:pt x="93" y="212"/>
                    </a:lnTo>
                    <a:lnTo>
                      <a:pt x="93" y="211"/>
                    </a:lnTo>
                    <a:lnTo>
                      <a:pt x="98" y="208"/>
                    </a:lnTo>
                    <a:lnTo>
                      <a:pt x="98" y="206"/>
                    </a:lnTo>
                    <a:lnTo>
                      <a:pt x="101" y="206"/>
                    </a:lnTo>
                    <a:lnTo>
                      <a:pt x="101" y="205"/>
                    </a:lnTo>
                    <a:lnTo>
                      <a:pt x="109" y="201"/>
                    </a:lnTo>
                    <a:lnTo>
                      <a:pt x="109" y="200"/>
                    </a:lnTo>
                    <a:lnTo>
                      <a:pt x="112" y="200"/>
                    </a:lnTo>
                    <a:lnTo>
                      <a:pt x="112" y="198"/>
                    </a:lnTo>
                    <a:lnTo>
                      <a:pt x="117" y="196"/>
                    </a:lnTo>
                    <a:lnTo>
                      <a:pt x="117" y="194"/>
                    </a:lnTo>
                    <a:lnTo>
                      <a:pt x="120" y="194"/>
                    </a:lnTo>
                    <a:lnTo>
                      <a:pt x="120" y="193"/>
                    </a:lnTo>
                    <a:lnTo>
                      <a:pt x="126" y="190"/>
                    </a:lnTo>
                    <a:lnTo>
                      <a:pt x="126" y="189"/>
                    </a:lnTo>
                    <a:lnTo>
                      <a:pt x="131" y="187"/>
                    </a:lnTo>
                    <a:lnTo>
                      <a:pt x="131" y="186"/>
                    </a:lnTo>
                    <a:lnTo>
                      <a:pt x="137" y="183"/>
                    </a:lnTo>
                    <a:lnTo>
                      <a:pt x="137" y="182"/>
                    </a:lnTo>
                    <a:lnTo>
                      <a:pt x="139" y="182"/>
                    </a:lnTo>
                    <a:lnTo>
                      <a:pt x="139" y="181"/>
                    </a:lnTo>
                    <a:lnTo>
                      <a:pt x="145" y="178"/>
                    </a:lnTo>
                    <a:lnTo>
                      <a:pt x="145" y="177"/>
                    </a:lnTo>
                    <a:lnTo>
                      <a:pt x="147" y="177"/>
                    </a:lnTo>
                    <a:lnTo>
                      <a:pt x="147" y="175"/>
                    </a:lnTo>
                    <a:lnTo>
                      <a:pt x="156" y="171"/>
                    </a:lnTo>
                    <a:lnTo>
                      <a:pt x="156" y="170"/>
                    </a:lnTo>
                    <a:lnTo>
                      <a:pt x="158" y="170"/>
                    </a:lnTo>
                    <a:lnTo>
                      <a:pt x="158" y="168"/>
                    </a:lnTo>
                    <a:lnTo>
                      <a:pt x="164" y="166"/>
                    </a:lnTo>
                    <a:lnTo>
                      <a:pt x="164" y="164"/>
                    </a:lnTo>
                    <a:lnTo>
                      <a:pt x="167" y="164"/>
                    </a:lnTo>
                    <a:lnTo>
                      <a:pt x="167" y="163"/>
                    </a:lnTo>
                    <a:lnTo>
                      <a:pt x="172" y="160"/>
                    </a:lnTo>
                    <a:lnTo>
                      <a:pt x="172" y="159"/>
                    </a:lnTo>
                    <a:lnTo>
                      <a:pt x="177" y="158"/>
                    </a:lnTo>
                    <a:lnTo>
                      <a:pt x="177" y="156"/>
                    </a:lnTo>
                    <a:lnTo>
                      <a:pt x="183" y="153"/>
                    </a:lnTo>
                    <a:lnTo>
                      <a:pt x="183" y="152"/>
                    </a:lnTo>
                    <a:lnTo>
                      <a:pt x="186" y="152"/>
                    </a:lnTo>
                    <a:lnTo>
                      <a:pt x="186" y="151"/>
                    </a:lnTo>
                    <a:lnTo>
                      <a:pt x="191" y="148"/>
                    </a:lnTo>
                    <a:lnTo>
                      <a:pt x="191" y="147"/>
                    </a:lnTo>
                    <a:lnTo>
                      <a:pt x="194" y="147"/>
                    </a:lnTo>
                    <a:lnTo>
                      <a:pt x="194" y="145"/>
                    </a:lnTo>
                    <a:lnTo>
                      <a:pt x="202" y="141"/>
                    </a:lnTo>
                    <a:lnTo>
                      <a:pt x="202" y="140"/>
                    </a:lnTo>
                    <a:lnTo>
                      <a:pt x="205" y="140"/>
                    </a:lnTo>
                    <a:lnTo>
                      <a:pt x="205" y="138"/>
                    </a:lnTo>
                    <a:lnTo>
                      <a:pt x="210" y="136"/>
                    </a:lnTo>
                    <a:lnTo>
                      <a:pt x="210" y="134"/>
                    </a:lnTo>
                    <a:lnTo>
                      <a:pt x="213" y="134"/>
                    </a:lnTo>
                    <a:lnTo>
                      <a:pt x="213" y="133"/>
                    </a:lnTo>
                    <a:lnTo>
                      <a:pt x="218" y="130"/>
                    </a:lnTo>
                    <a:lnTo>
                      <a:pt x="218" y="129"/>
                    </a:lnTo>
                    <a:lnTo>
                      <a:pt x="224" y="128"/>
                    </a:lnTo>
                    <a:lnTo>
                      <a:pt x="224" y="126"/>
                    </a:lnTo>
                    <a:lnTo>
                      <a:pt x="229" y="124"/>
                    </a:lnTo>
                    <a:lnTo>
                      <a:pt x="229" y="122"/>
                    </a:lnTo>
                    <a:lnTo>
                      <a:pt x="232" y="122"/>
                    </a:lnTo>
                    <a:lnTo>
                      <a:pt x="232" y="121"/>
                    </a:lnTo>
                    <a:lnTo>
                      <a:pt x="238" y="118"/>
                    </a:lnTo>
                    <a:lnTo>
                      <a:pt x="238" y="117"/>
                    </a:lnTo>
                    <a:lnTo>
                      <a:pt x="240" y="117"/>
                    </a:lnTo>
                    <a:lnTo>
                      <a:pt x="240" y="115"/>
                    </a:lnTo>
                    <a:lnTo>
                      <a:pt x="248" y="111"/>
                    </a:lnTo>
                    <a:lnTo>
                      <a:pt x="248" y="110"/>
                    </a:lnTo>
                    <a:lnTo>
                      <a:pt x="251" y="110"/>
                    </a:lnTo>
                    <a:lnTo>
                      <a:pt x="251" y="109"/>
                    </a:lnTo>
                    <a:lnTo>
                      <a:pt x="257" y="106"/>
                    </a:lnTo>
                    <a:lnTo>
                      <a:pt x="257" y="105"/>
                    </a:lnTo>
                    <a:lnTo>
                      <a:pt x="259" y="105"/>
                    </a:lnTo>
                    <a:lnTo>
                      <a:pt x="257" y="99"/>
                    </a:lnTo>
                    <a:lnTo>
                      <a:pt x="255" y="99"/>
                    </a:lnTo>
                    <a:lnTo>
                      <a:pt x="254" y="94"/>
                    </a:lnTo>
                    <a:lnTo>
                      <a:pt x="253" y="94"/>
                    </a:lnTo>
                    <a:lnTo>
                      <a:pt x="248" y="85"/>
                    </a:lnTo>
                    <a:lnTo>
                      <a:pt x="247" y="85"/>
                    </a:lnTo>
                    <a:lnTo>
                      <a:pt x="247" y="83"/>
                    </a:lnTo>
                    <a:lnTo>
                      <a:pt x="246" y="83"/>
                    </a:lnTo>
                    <a:lnTo>
                      <a:pt x="242" y="75"/>
                    </a:lnTo>
                    <a:lnTo>
                      <a:pt x="240" y="75"/>
                    </a:lnTo>
                    <a:lnTo>
                      <a:pt x="239" y="69"/>
                    </a:lnTo>
                    <a:lnTo>
                      <a:pt x="238" y="69"/>
                    </a:lnTo>
                    <a:lnTo>
                      <a:pt x="235" y="64"/>
                    </a:lnTo>
                    <a:lnTo>
                      <a:pt x="233" y="64"/>
                    </a:lnTo>
                    <a:lnTo>
                      <a:pt x="232" y="58"/>
                    </a:lnTo>
                    <a:lnTo>
                      <a:pt x="231" y="58"/>
                    </a:lnTo>
                    <a:lnTo>
                      <a:pt x="227" y="50"/>
                    </a:lnTo>
                    <a:lnTo>
                      <a:pt x="225" y="50"/>
                    </a:lnTo>
                    <a:lnTo>
                      <a:pt x="225" y="47"/>
                    </a:lnTo>
                    <a:lnTo>
                      <a:pt x="224" y="47"/>
                    </a:lnTo>
                    <a:lnTo>
                      <a:pt x="220" y="39"/>
                    </a:lnTo>
                    <a:lnTo>
                      <a:pt x="218" y="39"/>
                    </a:lnTo>
                    <a:lnTo>
                      <a:pt x="217" y="34"/>
                    </a:lnTo>
                    <a:lnTo>
                      <a:pt x="216" y="34"/>
                    </a:lnTo>
                    <a:lnTo>
                      <a:pt x="213" y="28"/>
                    </a:lnTo>
                    <a:lnTo>
                      <a:pt x="212" y="28"/>
                    </a:lnTo>
                    <a:lnTo>
                      <a:pt x="210" y="23"/>
                    </a:lnTo>
                    <a:lnTo>
                      <a:pt x="209" y="23"/>
                    </a:lnTo>
                    <a:lnTo>
                      <a:pt x="205" y="15"/>
                    </a:lnTo>
                    <a:lnTo>
                      <a:pt x="203" y="15"/>
                    </a:lnTo>
                    <a:lnTo>
                      <a:pt x="203" y="12"/>
                    </a:lnTo>
                    <a:lnTo>
                      <a:pt x="202" y="12"/>
                    </a:lnTo>
                    <a:lnTo>
                      <a:pt x="198" y="4"/>
                    </a:lnTo>
                    <a:lnTo>
                      <a:pt x="197" y="4"/>
                    </a:lnTo>
                    <a:lnTo>
                      <a:pt x="197" y="1"/>
                    </a:lnTo>
                    <a:lnTo>
                      <a:pt x="195" y="1"/>
                    </a:lnTo>
                    <a:lnTo>
                      <a:pt x="195" y="0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rgbClr val="7FC9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03" name="Freeform 6752"/>
              <p:cNvSpPr>
                <a:spLocks/>
              </p:cNvSpPr>
              <p:nvPr/>
            </p:nvSpPr>
            <p:spPr bwMode="auto">
              <a:xfrm>
                <a:off x="4545" y="2032"/>
                <a:ext cx="141" cy="123"/>
              </a:xfrm>
              <a:custGeom>
                <a:avLst/>
                <a:gdLst>
                  <a:gd name="T0" fmla="*/ 26 w 283"/>
                  <a:gd name="T1" fmla="*/ 1 h 246"/>
                  <a:gd name="T2" fmla="*/ 25 w 283"/>
                  <a:gd name="T3" fmla="*/ 2 h 246"/>
                  <a:gd name="T4" fmla="*/ 23 w 283"/>
                  <a:gd name="T5" fmla="*/ 3 h 246"/>
                  <a:gd name="T6" fmla="*/ 21 w 283"/>
                  <a:gd name="T7" fmla="*/ 4 h 246"/>
                  <a:gd name="T8" fmla="*/ 20 w 283"/>
                  <a:gd name="T9" fmla="*/ 5 h 246"/>
                  <a:gd name="T10" fmla="*/ 19 w 283"/>
                  <a:gd name="T11" fmla="*/ 6 h 246"/>
                  <a:gd name="T12" fmla="*/ 17 w 283"/>
                  <a:gd name="T13" fmla="*/ 7 h 246"/>
                  <a:gd name="T14" fmla="*/ 16 w 283"/>
                  <a:gd name="T15" fmla="*/ 8 h 246"/>
                  <a:gd name="T16" fmla="*/ 14 w 283"/>
                  <a:gd name="T17" fmla="*/ 9 h 246"/>
                  <a:gd name="T18" fmla="*/ 13 w 283"/>
                  <a:gd name="T19" fmla="*/ 10 h 246"/>
                  <a:gd name="T20" fmla="*/ 11 w 283"/>
                  <a:gd name="T21" fmla="*/ 11 h 246"/>
                  <a:gd name="T22" fmla="*/ 10 w 283"/>
                  <a:gd name="T23" fmla="*/ 12 h 246"/>
                  <a:gd name="T24" fmla="*/ 8 w 283"/>
                  <a:gd name="T25" fmla="*/ 12 h 246"/>
                  <a:gd name="T26" fmla="*/ 7 w 283"/>
                  <a:gd name="T27" fmla="*/ 13 h 246"/>
                  <a:gd name="T28" fmla="*/ 5 w 283"/>
                  <a:gd name="T29" fmla="*/ 14 h 246"/>
                  <a:gd name="T30" fmla="*/ 4 w 283"/>
                  <a:gd name="T31" fmla="*/ 15 h 246"/>
                  <a:gd name="T32" fmla="*/ 3 w 283"/>
                  <a:gd name="T33" fmla="*/ 15 h 246"/>
                  <a:gd name="T34" fmla="*/ 1 w 283"/>
                  <a:gd name="T35" fmla="*/ 17 h 246"/>
                  <a:gd name="T36" fmla="*/ 0 w 283"/>
                  <a:gd name="T37" fmla="*/ 18 h 246"/>
                  <a:gd name="T38" fmla="*/ 0 w 283"/>
                  <a:gd name="T39" fmla="*/ 20 h 246"/>
                  <a:gd name="T40" fmla="*/ 1 w 283"/>
                  <a:gd name="T41" fmla="*/ 22 h 246"/>
                  <a:gd name="T42" fmla="*/ 2 w 283"/>
                  <a:gd name="T43" fmla="*/ 25 h 246"/>
                  <a:gd name="T44" fmla="*/ 2 w 283"/>
                  <a:gd name="T45" fmla="*/ 27 h 246"/>
                  <a:gd name="T46" fmla="*/ 3 w 283"/>
                  <a:gd name="T47" fmla="*/ 30 h 246"/>
                  <a:gd name="T48" fmla="*/ 6 w 283"/>
                  <a:gd name="T49" fmla="*/ 31 h 246"/>
                  <a:gd name="T50" fmla="*/ 8 w 283"/>
                  <a:gd name="T51" fmla="*/ 31 h 246"/>
                  <a:gd name="T52" fmla="*/ 9 w 283"/>
                  <a:gd name="T53" fmla="*/ 30 h 246"/>
                  <a:gd name="T54" fmla="*/ 11 w 283"/>
                  <a:gd name="T55" fmla="*/ 29 h 246"/>
                  <a:gd name="T56" fmla="*/ 12 w 283"/>
                  <a:gd name="T57" fmla="*/ 28 h 246"/>
                  <a:gd name="T58" fmla="*/ 14 w 283"/>
                  <a:gd name="T59" fmla="*/ 27 h 246"/>
                  <a:gd name="T60" fmla="*/ 15 w 283"/>
                  <a:gd name="T61" fmla="*/ 26 h 246"/>
                  <a:gd name="T62" fmla="*/ 16 w 283"/>
                  <a:gd name="T63" fmla="*/ 25 h 246"/>
                  <a:gd name="T64" fmla="*/ 18 w 283"/>
                  <a:gd name="T65" fmla="*/ 24 h 246"/>
                  <a:gd name="T66" fmla="*/ 19 w 283"/>
                  <a:gd name="T67" fmla="*/ 23 h 246"/>
                  <a:gd name="T68" fmla="*/ 21 w 283"/>
                  <a:gd name="T69" fmla="*/ 22 h 246"/>
                  <a:gd name="T70" fmla="*/ 22 w 283"/>
                  <a:gd name="T71" fmla="*/ 21 h 246"/>
                  <a:gd name="T72" fmla="*/ 24 w 283"/>
                  <a:gd name="T73" fmla="*/ 20 h 246"/>
                  <a:gd name="T74" fmla="*/ 25 w 283"/>
                  <a:gd name="T75" fmla="*/ 19 h 246"/>
                  <a:gd name="T76" fmla="*/ 27 w 283"/>
                  <a:gd name="T77" fmla="*/ 19 h 246"/>
                  <a:gd name="T78" fmla="*/ 28 w 283"/>
                  <a:gd name="T79" fmla="*/ 18 h 246"/>
                  <a:gd name="T80" fmla="*/ 30 w 283"/>
                  <a:gd name="T81" fmla="*/ 17 h 246"/>
                  <a:gd name="T82" fmla="*/ 31 w 283"/>
                  <a:gd name="T83" fmla="*/ 15 h 246"/>
                  <a:gd name="T84" fmla="*/ 32 w 283"/>
                  <a:gd name="T85" fmla="*/ 15 h 246"/>
                  <a:gd name="T86" fmla="*/ 34 w 283"/>
                  <a:gd name="T87" fmla="*/ 14 h 246"/>
                  <a:gd name="T88" fmla="*/ 35 w 283"/>
                  <a:gd name="T89" fmla="*/ 13 h 246"/>
                  <a:gd name="T90" fmla="*/ 34 w 283"/>
                  <a:gd name="T91" fmla="*/ 11 h 246"/>
                  <a:gd name="T92" fmla="*/ 33 w 283"/>
                  <a:gd name="T93" fmla="*/ 9 h 246"/>
                  <a:gd name="T94" fmla="*/ 31 w 283"/>
                  <a:gd name="T95" fmla="*/ 7 h 246"/>
                  <a:gd name="T96" fmla="*/ 30 w 283"/>
                  <a:gd name="T97" fmla="*/ 6 h 246"/>
                  <a:gd name="T98" fmla="*/ 29 w 283"/>
                  <a:gd name="T99" fmla="*/ 4 h 246"/>
                  <a:gd name="T100" fmla="*/ 28 w 283"/>
                  <a:gd name="T101" fmla="*/ 2 h 246"/>
                  <a:gd name="T102" fmla="*/ 27 w 283"/>
                  <a:gd name="T103" fmla="*/ 0 h 24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83"/>
                  <a:gd name="T157" fmla="*/ 0 h 246"/>
                  <a:gd name="T158" fmla="*/ 283 w 283"/>
                  <a:gd name="T159" fmla="*/ 246 h 24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83" h="246">
                    <a:moveTo>
                      <a:pt x="219" y="0"/>
                    </a:moveTo>
                    <a:lnTo>
                      <a:pt x="219" y="2"/>
                    </a:lnTo>
                    <a:lnTo>
                      <a:pt x="213" y="4"/>
                    </a:lnTo>
                    <a:lnTo>
                      <a:pt x="213" y="6"/>
                    </a:lnTo>
                    <a:lnTo>
                      <a:pt x="210" y="6"/>
                    </a:lnTo>
                    <a:lnTo>
                      <a:pt x="210" y="7"/>
                    </a:lnTo>
                    <a:lnTo>
                      <a:pt x="202" y="11"/>
                    </a:lnTo>
                    <a:lnTo>
                      <a:pt x="202" y="12"/>
                    </a:lnTo>
                    <a:lnTo>
                      <a:pt x="200" y="12"/>
                    </a:lnTo>
                    <a:lnTo>
                      <a:pt x="200" y="14"/>
                    </a:lnTo>
                    <a:lnTo>
                      <a:pt x="194" y="16"/>
                    </a:lnTo>
                    <a:lnTo>
                      <a:pt x="194" y="18"/>
                    </a:lnTo>
                    <a:lnTo>
                      <a:pt x="191" y="18"/>
                    </a:lnTo>
                    <a:lnTo>
                      <a:pt x="191" y="19"/>
                    </a:lnTo>
                    <a:lnTo>
                      <a:pt x="186" y="22"/>
                    </a:lnTo>
                    <a:lnTo>
                      <a:pt x="186" y="23"/>
                    </a:lnTo>
                    <a:lnTo>
                      <a:pt x="180" y="25"/>
                    </a:lnTo>
                    <a:lnTo>
                      <a:pt x="180" y="26"/>
                    </a:lnTo>
                    <a:lnTo>
                      <a:pt x="175" y="29"/>
                    </a:lnTo>
                    <a:lnTo>
                      <a:pt x="175" y="30"/>
                    </a:lnTo>
                    <a:lnTo>
                      <a:pt x="172" y="30"/>
                    </a:lnTo>
                    <a:lnTo>
                      <a:pt x="172" y="31"/>
                    </a:lnTo>
                    <a:lnTo>
                      <a:pt x="167" y="34"/>
                    </a:lnTo>
                    <a:lnTo>
                      <a:pt x="167" y="35"/>
                    </a:lnTo>
                    <a:lnTo>
                      <a:pt x="164" y="35"/>
                    </a:lnTo>
                    <a:lnTo>
                      <a:pt x="164" y="37"/>
                    </a:lnTo>
                    <a:lnTo>
                      <a:pt x="156" y="41"/>
                    </a:lnTo>
                    <a:lnTo>
                      <a:pt x="156" y="42"/>
                    </a:lnTo>
                    <a:lnTo>
                      <a:pt x="153" y="42"/>
                    </a:lnTo>
                    <a:lnTo>
                      <a:pt x="153" y="44"/>
                    </a:lnTo>
                    <a:lnTo>
                      <a:pt x="148" y="46"/>
                    </a:lnTo>
                    <a:lnTo>
                      <a:pt x="148" y="48"/>
                    </a:lnTo>
                    <a:lnTo>
                      <a:pt x="145" y="48"/>
                    </a:lnTo>
                    <a:lnTo>
                      <a:pt x="145" y="49"/>
                    </a:lnTo>
                    <a:lnTo>
                      <a:pt x="139" y="52"/>
                    </a:lnTo>
                    <a:lnTo>
                      <a:pt x="139" y="53"/>
                    </a:lnTo>
                    <a:lnTo>
                      <a:pt x="134" y="55"/>
                    </a:lnTo>
                    <a:lnTo>
                      <a:pt x="134" y="56"/>
                    </a:lnTo>
                    <a:lnTo>
                      <a:pt x="129" y="59"/>
                    </a:lnTo>
                    <a:lnTo>
                      <a:pt x="129" y="60"/>
                    </a:lnTo>
                    <a:lnTo>
                      <a:pt x="126" y="60"/>
                    </a:lnTo>
                    <a:lnTo>
                      <a:pt x="126" y="61"/>
                    </a:lnTo>
                    <a:lnTo>
                      <a:pt x="120" y="64"/>
                    </a:lnTo>
                    <a:lnTo>
                      <a:pt x="120" y="65"/>
                    </a:lnTo>
                    <a:lnTo>
                      <a:pt x="118" y="65"/>
                    </a:lnTo>
                    <a:lnTo>
                      <a:pt x="118" y="67"/>
                    </a:lnTo>
                    <a:lnTo>
                      <a:pt x="109" y="71"/>
                    </a:lnTo>
                    <a:lnTo>
                      <a:pt x="109" y="72"/>
                    </a:lnTo>
                    <a:lnTo>
                      <a:pt x="107" y="72"/>
                    </a:lnTo>
                    <a:lnTo>
                      <a:pt x="107" y="74"/>
                    </a:lnTo>
                    <a:lnTo>
                      <a:pt x="101" y="76"/>
                    </a:lnTo>
                    <a:lnTo>
                      <a:pt x="101" y="78"/>
                    </a:lnTo>
                    <a:lnTo>
                      <a:pt x="99" y="78"/>
                    </a:lnTo>
                    <a:lnTo>
                      <a:pt x="99" y="79"/>
                    </a:lnTo>
                    <a:lnTo>
                      <a:pt x="93" y="82"/>
                    </a:lnTo>
                    <a:lnTo>
                      <a:pt x="93" y="83"/>
                    </a:lnTo>
                    <a:lnTo>
                      <a:pt x="88" y="84"/>
                    </a:lnTo>
                    <a:lnTo>
                      <a:pt x="88" y="86"/>
                    </a:lnTo>
                    <a:lnTo>
                      <a:pt x="82" y="89"/>
                    </a:lnTo>
                    <a:lnTo>
                      <a:pt x="82" y="90"/>
                    </a:lnTo>
                    <a:lnTo>
                      <a:pt x="79" y="90"/>
                    </a:lnTo>
                    <a:lnTo>
                      <a:pt x="79" y="91"/>
                    </a:lnTo>
                    <a:lnTo>
                      <a:pt x="74" y="94"/>
                    </a:lnTo>
                    <a:lnTo>
                      <a:pt x="74" y="95"/>
                    </a:lnTo>
                    <a:lnTo>
                      <a:pt x="71" y="95"/>
                    </a:lnTo>
                    <a:lnTo>
                      <a:pt x="71" y="97"/>
                    </a:lnTo>
                    <a:lnTo>
                      <a:pt x="63" y="101"/>
                    </a:lnTo>
                    <a:lnTo>
                      <a:pt x="63" y="102"/>
                    </a:lnTo>
                    <a:lnTo>
                      <a:pt x="60" y="102"/>
                    </a:lnTo>
                    <a:lnTo>
                      <a:pt x="60" y="103"/>
                    </a:lnTo>
                    <a:lnTo>
                      <a:pt x="55" y="106"/>
                    </a:lnTo>
                    <a:lnTo>
                      <a:pt x="55" y="108"/>
                    </a:lnTo>
                    <a:lnTo>
                      <a:pt x="52" y="108"/>
                    </a:lnTo>
                    <a:lnTo>
                      <a:pt x="52" y="109"/>
                    </a:lnTo>
                    <a:lnTo>
                      <a:pt x="47" y="112"/>
                    </a:lnTo>
                    <a:lnTo>
                      <a:pt x="47" y="113"/>
                    </a:lnTo>
                    <a:lnTo>
                      <a:pt x="41" y="114"/>
                    </a:lnTo>
                    <a:lnTo>
                      <a:pt x="41" y="116"/>
                    </a:lnTo>
                    <a:lnTo>
                      <a:pt x="36" y="118"/>
                    </a:lnTo>
                    <a:lnTo>
                      <a:pt x="36" y="120"/>
                    </a:lnTo>
                    <a:lnTo>
                      <a:pt x="33" y="120"/>
                    </a:lnTo>
                    <a:lnTo>
                      <a:pt x="33" y="121"/>
                    </a:lnTo>
                    <a:lnTo>
                      <a:pt x="28" y="124"/>
                    </a:lnTo>
                    <a:lnTo>
                      <a:pt x="28" y="125"/>
                    </a:lnTo>
                    <a:lnTo>
                      <a:pt x="25" y="125"/>
                    </a:lnTo>
                    <a:lnTo>
                      <a:pt x="25" y="127"/>
                    </a:lnTo>
                    <a:lnTo>
                      <a:pt x="17" y="131"/>
                    </a:lnTo>
                    <a:lnTo>
                      <a:pt x="17" y="132"/>
                    </a:lnTo>
                    <a:lnTo>
                      <a:pt x="14" y="132"/>
                    </a:lnTo>
                    <a:lnTo>
                      <a:pt x="14" y="133"/>
                    </a:lnTo>
                    <a:lnTo>
                      <a:pt x="8" y="136"/>
                    </a:lnTo>
                    <a:lnTo>
                      <a:pt x="8" y="137"/>
                    </a:lnTo>
                    <a:lnTo>
                      <a:pt x="6" y="137"/>
                    </a:lnTo>
                    <a:lnTo>
                      <a:pt x="6" y="139"/>
                    </a:lnTo>
                    <a:lnTo>
                      <a:pt x="0" y="142"/>
                    </a:lnTo>
                    <a:lnTo>
                      <a:pt x="0" y="144"/>
                    </a:lnTo>
                    <a:lnTo>
                      <a:pt x="2" y="144"/>
                    </a:lnTo>
                    <a:lnTo>
                      <a:pt x="3" y="152"/>
                    </a:lnTo>
                    <a:lnTo>
                      <a:pt x="4" y="152"/>
                    </a:lnTo>
                    <a:lnTo>
                      <a:pt x="4" y="158"/>
                    </a:lnTo>
                    <a:lnTo>
                      <a:pt x="6" y="158"/>
                    </a:lnTo>
                    <a:lnTo>
                      <a:pt x="7" y="166"/>
                    </a:lnTo>
                    <a:lnTo>
                      <a:pt x="8" y="166"/>
                    </a:lnTo>
                    <a:lnTo>
                      <a:pt x="10" y="174"/>
                    </a:lnTo>
                    <a:lnTo>
                      <a:pt x="11" y="174"/>
                    </a:lnTo>
                    <a:lnTo>
                      <a:pt x="13" y="182"/>
                    </a:lnTo>
                    <a:lnTo>
                      <a:pt x="14" y="182"/>
                    </a:lnTo>
                    <a:lnTo>
                      <a:pt x="15" y="190"/>
                    </a:lnTo>
                    <a:lnTo>
                      <a:pt x="17" y="190"/>
                    </a:lnTo>
                    <a:lnTo>
                      <a:pt x="18" y="199"/>
                    </a:lnTo>
                    <a:lnTo>
                      <a:pt x="19" y="199"/>
                    </a:lnTo>
                    <a:lnTo>
                      <a:pt x="19" y="204"/>
                    </a:lnTo>
                    <a:lnTo>
                      <a:pt x="21" y="204"/>
                    </a:lnTo>
                    <a:lnTo>
                      <a:pt x="22" y="212"/>
                    </a:lnTo>
                    <a:lnTo>
                      <a:pt x="23" y="212"/>
                    </a:lnTo>
                    <a:lnTo>
                      <a:pt x="25" y="220"/>
                    </a:lnTo>
                    <a:lnTo>
                      <a:pt x="26" y="220"/>
                    </a:lnTo>
                    <a:lnTo>
                      <a:pt x="28" y="229"/>
                    </a:lnTo>
                    <a:lnTo>
                      <a:pt x="29" y="229"/>
                    </a:lnTo>
                    <a:lnTo>
                      <a:pt x="30" y="237"/>
                    </a:lnTo>
                    <a:lnTo>
                      <a:pt x="32" y="237"/>
                    </a:lnTo>
                    <a:lnTo>
                      <a:pt x="32" y="241"/>
                    </a:lnTo>
                    <a:lnTo>
                      <a:pt x="33" y="241"/>
                    </a:lnTo>
                    <a:lnTo>
                      <a:pt x="33" y="246"/>
                    </a:lnTo>
                    <a:lnTo>
                      <a:pt x="52" y="245"/>
                    </a:lnTo>
                    <a:lnTo>
                      <a:pt x="52" y="243"/>
                    </a:lnTo>
                    <a:lnTo>
                      <a:pt x="62" y="243"/>
                    </a:lnTo>
                    <a:lnTo>
                      <a:pt x="62" y="242"/>
                    </a:lnTo>
                    <a:lnTo>
                      <a:pt x="66" y="242"/>
                    </a:lnTo>
                    <a:lnTo>
                      <a:pt x="66" y="241"/>
                    </a:lnTo>
                    <a:lnTo>
                      <a:pt x="69" y="241"/>
                    </a:lnTo>
                    <a:lnTo>
                      <a:pt x="69" y="239"/>
                    </a:lnTo>
                    <a:lnTo>
                      <a:pt x="74" y="237"/>
                    </a:lnTo>
                    <a:lnTo>
                      <a:pt x="74" y="235"/>
                    </a:lnTo>
                    <a:lnTo>
                      <a:pt x="77" y="235"/>
                    </a:lnTo>
                    <a:lnTo>
                      <a:pt x="77" y="234"/>
                    </a:lnTo>
                    <a:lnTo>
                      <a:pt x="82" y="231"/>
                    </a:lnTo>
                    <a:lnTo>
                      <a:pt x="82" y="230"/>
                    </a:lnTo>
                    <a:lnTo>
                      <a:pt x="88" y="229"/>
                    </a:lnTo>
                    <a:lnTo>
                      <a:pt x="88" y="227"/>
                    </a:lnTo>
                    <a:lnTo>
                      <a:pt x="93" y="224"/>
                    </a:lnTo>
                    <a:lnTo>
                      <a:pt x="93" y="223"/>
                    </a:lnTo>
                    <a:lnTo>
                      <a:pt x="96" y="223"/>
                    </a:lnTo>
                    <a:lnTo>
                      <a:pt x="96" y="222"/>
                    </a:lnTo>
                    <a:lnTo>
                      <a:pt x="101" y="219"/>
                    </a:lnTo>
                    <a:lnTo>
                      <a:pt x="101" y="218"/>
                    </a:lnTo>
                    <a:lnTo>
                      <a:pt x="104" y="218"/>
                    </a:lnTo>
                    <a:lnTo>
                      <a:pt x="104" y="216"/>
                    </a:lnTo>
                    <a:lnTo>
                      <a:pt x="112" y="212"/>
                    </a:lnTo>
                    <a:lnTo>
                      <a:pt x="112" y="211"/>
                    </a:lnTo>
                    <a:lnTo>
                      <a:pt x="115" y="211"/>
                    </a:lnTo>
                    <a:lnTo>
                      <a:pt x="115" y="209"/>
                    </a:lnTo>
                    <a:lnTo>
                      <a:pt x="120" y="207"/>
                    </a:lnTo>
                    <a:lnTo>
                      <a:pt x="120" y="205"/>
                    </a:lnTo>
                    <a:lnTo>
                      <a:pt x="123" y="205"/>
                    </a:lnTo>
                    <a:lnTo>
                      <a:pt x="123" y="204"/>
                    </a:lnTo>
                    <a:lnTo>
                      <a:pt x="129" y="201"/>
                    </a:lnTo>
                    <a:lnTo>
                      <a:pt x="129" y="200"/>
                    </a:lnTo>
                    <a:lnTo>
                      <a:pt x="134" y="199"/>
                    </a:lnTo>
                    <a:lnTo>
                      <a:pt x="134" y="197"/>
                    </a:lnTo>
                    <a:lnTo>
                      <a:pt x="139" y="195"/>
                    </a:lnTo>
                    <a:lnTo>
                      <a:pt x="139" y="193"/>
                    </a:lnTo>
                    <a:lnTo>
                      <a:pt x="142" y="193"/>
                    </a:lnTo>
                    <a:lnTo>
                      <a:pt x="142" y="192"/>
                    </a:lnTo>
                    <a:lnTo>
                      <a:pt x="148" y="189"/>
                    </a:lnTo>
                    <a:lnTo>
                      <a:pt x="148" y="188"/>
                    </a:lnTo>
                    <a:lnTo>
                      <a:pt x="150" y="188"/>
                    </a:lnTo>
                    <a:lnTo>
                      <a:pt x="150" y="186"/>
                    </a:lnTo>
                    <a:lnTo>
                      <a:pt x="159" y="182"/>
                    </a:lnTo>
                    <a:lnTo>
                      <a:pt x="159" y="181"/>
                    </a:lnTo>
                    <a:lnTo>
                      <a:pt x="161" y="181"/>
                    </a:lnTo>
                    <a:lnTo>
                      <a:pt x="161" y="180"/>
                    </a:lnTo>
                    <a:lnTo>
                      <a:pt x="167" y="177"/>
                    </a:lnTo>
                    <a:lnTo>
                      <a:pt x="167" y="176"/>
                    </a:lnTo>
                    <a:lnTo>
                      <a:pt x="170" y="176"/>
                    </a:lnTo>
                    <a:lnTo>
                      <a:pt x="170" y="174"/>
                    </a:lnTo>
                    <a:lnTo>
                      <a:pt x="175" y="171"/>
                    </a:lnTo>
                    <a:lnTo>
                      <a:pt x="175" y="170"/>
                    </a:lnTo>
                    <a:lnTo>
                      <a:pt x="180" y="169"/>
                    </a:lnTo>
                    <a:lnTo>
                      <a:pt x="180" y="167"/>
                    </a:lnTo>
                    <a:lnTo>
                      <a:pt x="186" y="165"/>
                    </a:lnTo>
                    <a:lnTo>
                      <a:pt x="186" y="163"/>
                    </a:lnTo>
                    <a:lnTo>
                      <a:pt x="189" y="163"/>
                    </a:lnTo>
                    <a:lnTo>
                      <a:pt x="189" y="162"/>
                    </a:lnTo>
                    <a:lnTo>
                      <a:pt x="194" y="159"/>
                    </a:lnTo>
                    <a:lnTo>
                      <a:pt x="194" y="158"/>
                    </a:lnTo>
                    <a:lnTo>
                      <a:pt x="197" y="158"/>
                    </a:lnTo>
                    <a:lnTo>
                      <a:pt x="197" y="156"/>
                    </a:lnTo>
                    <a:lnTo>
                      <a:pt x="205" y="152"/>
                    </a:lnTo>
                    <a:lnTo>
                      <a:pt x="205" y="151"/>
                    </a:lnTo>
                    <a:lnTo>
                      <a:pt x="208" y="151"/>
                    </a:lnTo>
                    <a:lnTo>
                      <a:pt x="208" y="150"/>
                    </a:lnTo>
                    <a:lnTo>
                      <a:pt x="213" y="147"/>
                    </a:lnTo>
                    <a:lnTo>
                      <a:pt x="213" y="146"/>
                    </a:lnTo>
                    <a:lnTo>
                      <a:pt x="216" y="146"/>
                    </a:lnTo>
                    <a:lnTo>
                      <a:pt x="216" y="144"/>
                    </a:lnTo>
                    <a:lnTo>
                      <a:pt x="221" y="142"/>
                    </a:lnTo>
                    <a:lnTo>
                      <a:pt x="221" y="140"/>
                    </a:lnTo>
                    <a:lnTo>
                      <a:pt x="227" y="139"/>
                    </a:lnTo>
                    <a:lnTo>
                      <a:pt x="227" y="137"/>
                    </a:lnTo>
                    <a:lnTo>
                      <a:pt x="232" y="135"/>
                    </a:lnTo>
                    <a:lnTo>
                      <a:pt x="232" y="133"/>
                    </a:lnTo>
                    <a:lnTo>
                      <a:pt x="235" y="133"/>
                    </a:lnTo>
                    <a:lnTo>
                      <a:pt x="235" y="132"/>
                    </a:lnTo>
                    <a:lnTo>
                      <a:pt x="240" y="129"/>
                    </a:lnTo>
                    <a:lnTo>
                      <a:pt x="240" y="128"/>
                    </a:lnTo>
                    <a:lnTo>
                      <a:pt x="243" y="128"/>
                    </a:lnTo>
                    <a:lnTo>
                      <a:pt x="243" y="127"/>
                    </a:lnTo>
                    <a:lnTo>
                      <a:pt x="251" y="122"/>
                    </a:lnTo>
                    <a:lnTo>
                      <a:pt x="251" y="121"/>
                    </a:lnTo>
                    <a:lnTo>
                      <a:pt x="254" y="121"/>
                    </a:lnTo>
                    <a:lnTo>
                      <a:pt x="254" y="120"/>
                    </a:lnTo>
                    <a:lnTo>
                      <a:pt x="260" y="117"/>
                    </a:lnTo>
                    <a:lnTo>
                      <a:pt x="260" y="116"/>
                    </a:lnTo>
                    <a:lnTo>
                      <a:pt x="262" y="116"/>
                    </a:lnTo>
                    <a:lnTo>
                      <a:pt x="262" y="114"/>
                    </a:lnTo>
                    <a:lnTo>
                      <a:pt x="268" y="112"/>
                    </a:lnTo>
                    <a:lnTo>
                      <a:pt x="268" y="110"/>
                    </a:lnTo>
                    <a:lnTo>
                      <a:pt x="273" y="109"/>
                    </a:lnTo>
                    <a:lnTo>
                      <a:pt x="273" y="108"/>
                    </a:lnTo>
                    <a:lnTo>
                      <a:pt x="279" y="105"/>
                    </a:lnTo>
                    <a:lnTo>
                      <a:pt x="279" y="103"/>
                    </a:lnTo>
                    <a:lnTo>
                      <a:pt x="281" y="103"/>
                    </a:lnTo>
                    <a:lnTo>
                      <a:pt x="283" y="99"/>
                    </a:lnTo>
                    <a:lnTo>
                      <a:pt x="281" y="99"/>
                    </a:lnTo>
                    <a:lnTo>
                      <a:pt x="281" y="97"/>
                    </a:lnTo>
                    <a:lnTo>
                      <a:pt x="280" y="97"/>
                    </a:lnTo>
                    <a:lnTo>
                      <a:pt x="276" y="89"/>
                    </a:lnTo>
                    <a:lnTo>
                      <a:pt x="275" y="89"/>
                    </a:lnTo>
                    <a:lnTo>
                      <a:pt x="273" y="83"/>
                    </a:lnTo>
                    <a:lnTo>
                      <a:pt x="272" y="83"/>
                    </a:lnTo>
                    <a:lnTo>
                      <a:pt x="269" y="78"/>
                    </a:lnTo>
                    <a:lnTo>
                      <a:pt x="268" y="78"/>
                    </a:lnTo>
                    <a:lnTo>
                      <a:pt x="266" y="72"/>
                    </a:lnTo>
                    <a:lnTo>
                      <a:pt x="265" y="72"/>
                    </a:lnTo>
                    <a:lnTo>
                      <a:pt x="261" y="64"/>
                    </a:lnTo>
                    <a:lnTo>
                      <a:pt x="260" y="64"/>
                    </a:lnTo>
                    <a:lnTo>
                      <a:pt x="260" y="61"/>
                    </a:lnTo>
                    <a:lnTo>
                      <a:pt x="258" y="61"/>
                    </a:lnTo>
                    <a:lnTo>
                      <a:pt x="254" y="53"/>
                    </a:lnTo>
                    <a:lnTo>
                      <a:pt x="253" y="53"/>
                    </a:lnTo>
                    <a:lnTo>
                      <a:pt x="251" y="48"/>
                    </a:lnTo>
                    <a:lnTo>
                      <a:pt x="250" y="48"/>
                    </a:lnTo>
                    <a:lnTo>
                      <a:pt x="247" y="42"/>
                    </a:lnTo>
                    <a:lnTo>
                      <a:pt x="246" y="42"/>
                    </a:lnTo>
                    <a:lnTo>
                      <a:pt x="245" y="37"/>
                    </a:lnTo>
                    <a:lnTo>
                      <a:pt x="243" y="37"/>
                    </a:lnTo>
                    <a:lnTo>
                      <a:pt x="240" y="31"/>
                    </a:lnTo>
                    <a:lnTo>
                      <a:pt x="239" y="31"/>
                    </a:lnTo>
                    <a:lnTo>
                      <a:pt x="238" y="26"/>
                    </a:lnTo>
                    <a:lnTo>
                      <a:pt x="236" y="26"/>
                    </a:lnTo>
                    <a:lnTo>
                      <a:pt x="232" y="18"/>
                    </a:lnTo>
                    <a:lnTo>
                      <a:pt x="231" y="18"/>
                    </a:lnTo>
                    <a:lnTo>
                      <a:pt x="231" y="15"/>
                    </a:lnTo>
                    <a:lnTo>
                      <a:pt x="230" y="15"/>
                    </a:lnTo>
                    <a:lnTo>
                      <a:pt x="225" y="7"/>
                    </a:lnTo>
                    <a:lnTo>
                      <a:pt x="224" y="7"/>
                    </a:lnTo>
                    <a:lnTo>
                      <a:pt x="223" y="2"/>
                    </a:lnTo>
                    <a:lnTo>
                      <a:pt x="221" y="2"/>
                    </a:lnTo>
                    <a:lnTo>
                      <a:pt x="221" y="0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6DC0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04" name="Freeform 6753"/>
              <p:cNvSpPr>
                <a:spLocks/>
              </p:cNvSpPr>
              <p:nvPr/>
            </p:nvSpPr>
            <p:spPr bwMode="auto">
              <a:xfrm>
                <a:off x="4577" y="2082"/>
                <a:ext cx="140" cy="71"/>
              </a:xfrm>
              <a:custGeom>
                <a:avLst/>
                <a:gdLst>
                  <a:gd name="T0" fmla="*/ 26 w 280"/>
                  <a:gd name="T1" fmla="*/ 1 h 141"/>
                  <a:gd name="T2" fmla="*/ 26 w 280"/>
                  <a:gd name="T3" fmla="*/ 1 h 141"/>
                  <a:gd name="T4" fmla="*/ 24 w 280"/>
                  <a:gd name="T5" fmla="*/ 2 h 141"/>
                  <a:gd name="T6" fmla="*/ 24 w 280"/>
                  <a:gd name="T7" fmla="*/ 2 h 141"/>
                  <a:gd name="T8" fmla="*/ 23 w 280"/>
                  <a:gd name="T9" fmla="*/ 3 h 141"/>
                  <a:gd name="T10" fmla="*/ 22 w 280"/>
                  <a:gd name="T11" fmla="*/ 4 h 141"/>
                  <a:gd name="T12" fmla="*/ 21 w 280"/>
                  <a:gd name="T13" fmla="*/ 4 h 141"/>
                  <a:gd name="T14" fmla="*/ 21 w 280"/>
                  <a:gd name="T15" fmla="*/ 4 h 141"/>
                  <a:gd name="T16" fmla="*/ 19 w 280"/>
                  <a:gd name="T17" fmla="*/ 5 h 141"/>
                  <a:gd name="T18" fmla="*/ 19 w 280"/>
                  <a:gd name="T19" fmla="*/ 6 h 141"/>
                  <a:gd name="T20" fmla="*/ 18 w 280"/>
                  <a:gd name="T21" fmla="*/ 6 h 141"/>
                  <a:gd name="T22" fmla="*/ 18 w 280"/>
                  <a:gd name="T23" fmla="*/ 7 h 141"/>
                  <a:gd name="T24" fmla="*/ 17 w 280"/>
                  <a:gd name="T25" fmla="*/ 7 h 141"/>
                  <a:gd name="T26" fmla="*/ 15 w 280"/>
                  <a:gd name="T27" fmla="*/ 8 h 141"/>
                  <a:gd name="T28" fmla="*/ 14 w 280"/>
                  <a:gd name="T29" fmla="*/ 9 h 141"/>
                  <a:gd name="T30" fmla="*/ 13 w 280"/>
                  <a:gd name="T31" fmla="*/ 9 h 141"/>
                  <a:gd name="T32" fmla="*/ 12 w 280"/>
                  <a:gd name="T33" fmla="*/ 10 h 141"/>
                  <a:gd name="T34" fmla="*/ 12 w 280"/>
                  <a:gd name="T35" fmla="*/ 10 h 141"/>
                  <a:gd name="T36" fmla="*/ 10 w 280"/>
                  <a:gd name="T37" fmla="*/ 11 h 141"/>
                  <a:gd name="T38" fmla="*/ 10 w 280"/>
                  <a:gd name="T39" fmla="*/ 11 h 141"/>
                  <a:gd name="T40" fmla="*/ 9 w 280"/>
                  <a:gd name="T41" fmla="*/ 12 h 141"/>
                  <a:gd name="T42" fmla="*/ 9 w 280"/>
                  <a:gd name="T43" fmla="*/ 12 h 141"/>
                  <a:gd name="T44" fmla="*/ 7 w 280"/>
                  <a:gd name="T45" fmla="*/ 13 h 141"/>
                  <a:gd name="T46" fmla="*/ 7 w 280"/>
                  <a:gd name="T47" fmla="*/ 13 h 141"/>
                  <a:gd name="T48" fmla="*/ 6 w 280"/>
                  <a:gd name="T49" fmla="*/ 14 h 141"/>
                  <a:gd name="T50" fmla="*/ 5 w 280"/>
                  <a:gd name="T51" fmla="*/ 15 h 141"/>
                  <a:gd name="T52" fmla="*/ 4 w 280"/>
                  <a:gd name="T53" fmla="*/ 15 h 141"/>
                  <a:gd name="T54" fmla="*/ 3 w 280"/>
                  <a:gd name="T55" fmla="*/ 16 h 141"/>
                  <a:gd name="T56" fmla="*/ 2 w 280"/>
                  <a:gd name="T57" fmla="*/ 16 h 141"/>
                  <a:gd name="T58" fmla="*/ 1 w 280"/>
                  <a:gd name="T59" fmla="*/ 17 h 141"/>
                  <a:gd name="T60" fmla="*/ 1 w 280"/>
                  <a:gd name="T61" fmla="*/ 18 h 141"/>
                  <a:gd name="T62" fmla="*/ 1 w 280"/>
                  <a:gd name="T63" fmla="*/ 18 h 141"/>
                  <a:gd name="T64" fmla="*/ 1 w 280"/>
                  <a:gd name="T65" fmla="*/ 18 h 141"/>
                  <a:gd name="T66" fmla="*/ 3 w 280"/>
                  <a:gd name="T67" fmla="*/ 18 h 141"/>
                  <a:gd name="T68" fmla="*/ 6 w 280"/>
                  <a:gd name="T69" fmla="*/ 17 h 141"/>
                  <a:gd name="T70" fmla="*/ 7 w 280"/>
                  <a:gd name="T71" fmla="*/ 17 h 141"/>
                  <a:gd name="T72" fmla="*/ 11 w 280"/>
                  <a:gd name="T73" fmla="*/ 17 h 141"/>
                  <a:gd name="T74" fmla="*/ 12 w 280"/>
                  <a:gd name="T75" fmla="*/ 16 h 141"/>
                  <a:gd name="T76" fmla="*/ 15 w 280"/>
                  <a:gd name="T77" fmla="*/ 16 h 141"/>
                  <a:gd name="T78" fmla="*/ 18 w 280"/>
                  <a:gd name="T79" fmla="*/ 15 h 141"/>
                  <a:gd name="T80" fmla="*/ 20 w 280"/>
                  <a:gd name="T81" fmla="*/ 15 h 141"/>
                  <a:gd name="T82" fmla="*/ 22 w 280"/>
                  <a:gd name="T83" fmla="*/ 15 h 141"/>
                  <a:gd name="T84" fmla="*/ 26 w 280"/>
                  <a:gd name="T85" fmla="*/ 14 h 141"/>
                  <a:gd name="T86" fmla="*/ 27 w 280"/>
                  <a:gd name="T87" fmla="*/ 14 h 141"/>
                  <a:gd name="T88" fmla="*/ 30 w 280"/>
                  <a:gd name="T89" fmla="*/ 14 h 141"/>
                  <a:gd name="T90" fmla="*/ 31 w 280"/>
                  <a:gd name="T91" fmla="*/ 13 h 141"/>
                  <a:gd name="T92" fmla="*/ 35 w 280"/>
                  <a:gd name="T93" fmla="*/ 13 h 141"/>
                  <a:gd name="T94" fmla="*/ 35 w 280"/>
                  <a:gd name="T95" fmla="*/ 11 h 141"/>
                  <a:gd name="T96" fmla="*/ 34 w 280"/>
                  <a:gd name="T97" fmla="*/ 11 h 141"/>
                  <a:gd name="T98" fmla="*/ 33 w 280"/>
                  <a:gd name="T99" fmla="*/ 9 h 141"/>
                  <a:gd name="T100" fmla="*/ 33 w 280"/>
                  <a:gd name="T101" fmla="*/ 9 h 141"/>
                  <a:gd name="T102" fmla="*/ 31 w 280"/>
                  <a:gd name="T103" fmla="*/ 7 h 141"/>
                  <a:gd name="T104" fmla="*/ 31 w 280"/>
                  <a:gd name="T105" fmla="*/ 7 h 141"/>
                  <a:gd name="T106" fmla="*/ 30 w 280"/>
                  <a:gd name="T107" fmla="*/ 5 h 141"/>
                  <a:gd name="T108" fmla="*/ 29 w 280"/>
                  <a:gd name="T109" fmla="*/ 4 h 141"/>
                  <a:gd name="T110" fmla="*/ 28 w 280"/>
                  <a:gd name="T111" fmla="*/ 2 h 141"/>
                  <a:gd name="T112" fmla="*/ 28 w 280"/>
                  <a:gd name="T113" fmla="*/ 2 h 141"/>
                  <a:gd name="T114" fmla="*/ 27 w 280"/>
                  <a:gd name="T115" fmla="*/ 0 h 14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80"/>
                  <a:gd name="T175" fmla="*/ 0 h 141"/>
                  <a:gd name="T176" fmla="*/ 280 w 280"/>
                  <a:gd name="T177" fmla="*/ 141 h 14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80" h="141">
                    <a:moveTo>
                      <a:pt x="217" y="0"/>
                    </a:moveTo>
                    <a:lnTo>
                      <a:pt x="217" y="1"/>
                    </a:lnTo>
                    <a:lnTo>
                      <a:pt x="215" y="1"/>
                    </a:lnTo>
                    <a:lnTo>
                      <a:pt x="215" y="2"/>
                    </a:lnTo>
                    <a:lnTo>
                      <a:pt x="209" y="5"/>
                    </a:lnTo>
                    <a:lnTo>
                      <a:pt x="209" y="7"/>
                    </a:lnTo>
                    <a:lnTo>
                      <a:pt x="204" y="8"/>
                    </a:lnTo>
                    <a:lnTo>
                      <a:pt x="204" y="9"/>
                    </a:lnTo>
                    <a:lnTo>
                      <a:pt x="198" y="12"/>
                    </a:lnTo>
                    <a:lnTo>
                      <a:pt x="198" y="13"/>
                    </a:lnTo>
                    <a:lnTo>
                      <a:pt x="196" y="13"/>
                    </a:lnTo>
                    <a:lnTo>
                      <a:pt x="196" y="15"/>
                    </a:lnTo>
                    <a:lnTo>
                      <a:pt x="190" y="17"/>
                    </a:lnTo>
                    <a:lnTo>
                      <a:pt x="190" y="19"/>
                    </a:lnTo>
                    <a:lnTo>
                      <a:pt x="187" y="19"/>
                    </a:lnTo>
                    <a:lnTo>
                      <a:pt x="187" y="20"/>
                    </a:lnTo>
                    <a:lnTo>
                      <a:pt x="179" y="24"/>
                    </a:lnTo>
                    <a:lnTo>
                      <a:pt x="179" y="26"/>
                    </a:lnTo>
                    <a:lnTo>
                      <a:pt x="176" y="26"/>
                    </a:lnTo>
                    <a:lnTo>
                      <a:pt x="176" y="27"/>
                    </a:lnTo>
                    <a:lnTo>
                      <a:pt x="171" y="30"/>
                    </a:lnTo>
                    <a:lnTo>
                      <a:pt x="171" y="31"/>
                    </a:lnTo>
                    <a:lnTo>
                      <a:pt x="168" y="31"/>
                    </a:lnTo>
                    <a:lnTo>
                      <a:pt x="168" y="32"/>
                    </a:lnTo>
                    <a:lnTo>
                      <a:pt x="163" y="35"/>
                    </a:lnTo>
                    <a:lnTo>
                      <a:pt x="163" y="36"/>
                    </a:lnTo>
                    <a:lnTo>
                      <a:pt x="157" y="38"/>
                    </a:lnTo>
                    <a:lnTo>
                      <a:pt x="157" y="39"/>
                    </a:lnTo>
                    <a:lnTo>
                      <a:pt x="152" y="42"/>
                    </a:lnTo>
                    <a:lnTo>
                      <a:pt x="152" y="43"/>
                    </a:lnTo>
                    <a:lnTo>
                      <a:pt x="149" y="43"/>
                    </a:lnTo>
                    <a:lnTo>
                      <a:pt x="149" y="45"/>
                    </a:lnTo>
                    <a:lnTo>
                      <a:pt x="144" y="47"/>
                    </a:lnTo>
                    <a:lnTo>
                      <a:pt x="144" y="49"/>
                    </a:lnTo>
                    <a:lnTo>
                      <a:pt x="141" y="49"/>
                    </a:lnTo>
                    <a:lnTo>
                      <a:pt x="141" y="50"/>
                    </a:lnTo>
                    <a:lnTo>
                      <a:pt x="133" y="54"/>
                    </a:lnTo>
                    <a:lnTo>
                      <a:pt x="133" y="55"/>
                    </a:lnTo>
                    <a:lnTo>
                      <a:pt x="130" y="55"/>
                    </a:lnTo>
                    <a:lnTo>
                      <a:pt x="130" y="57"/>
                    </a:lnTo>
                    <a:lnTo>
                      <a:pt x="125" y="60"/>
                    </a:lnTo>
                    <a:lnTo>
                      <a:pt x="125" y="61"/>
                    </a:lnTo>
                    <a:lnTo>
                      <a:pt x="122" y="61"/>
                    </a:lnTo>
                    <a:lnTo>
                      <a:pt x="122" y="62"/>
                    </a:lnTo>
                    <a:lnTo>
                      <a:pt x="116" y="65"/>
                    </a:lnTo>
                    <a:lnTo>
                      <a:pt x="116" y="66"/>
                    </a:lnTo>
                    <a:lnTo>
                      <a:pt x="111" y="68"/>
                    </a:lnTo>
                    <a:lnTo>
                      <a:pt x="111" y="69"/>
                    </a:lnTo>
                    <a:lnTo>
                      <a:pt x="106" y="72"/>
                    </a:lnTo>
                    <a:lnTo>
                      <a:pt x="106" y="73"/>
                    </a:lnTo>
                    <a:lnTo>
                      <a:pt x="103" y="73"/>
                    </a:lnTo>
                    <a:lnTo>
                      <a:pt x="103" y="75"/>
                    </a:lnTo>
                    <a:lnTo>
                      <a:pt x="97" y="77"/>
                    </a:lnTo>
                    <a:lnTo>
                      <a:pt x="97" y="79"/>
                    </a:lnTo>
                    <a:lnTo>
                      <a:pt x="95" y="79"/>
                    </a:lnTo>
                    <a:lnTo>
                      <a:pt x="95" y="80"/>
                    </a:lnTo>
                    <a:lnTo>
                      <a:pt x="86" y="84"/>
                    </a:lnTo>
                    <a:lnTo>
                      <a:pt x="86" y="85"/>
                    </a:lnTo>
                    <a:lnTo>
                      <a:pt x="84" y="85"/>
                    </a:lnTo>
                    <a:lnTo>
                      <a:pt x="84" y="87"/>
                    </a:lnTo>
                    <a:lnTo>
                      <a:pt x="78" y="89"/>
                    </a:lnTo>
                    <a:lnTo>
                      <a:pt x="78" y="91"/>
                    </a:lnTo>
                    <a:lnTo>
                      <a:pt x="75" y="91"/>
                    </a:lnTo>
                    <a:lnTo>
                      <a:pt x="75" y="92"/>
                    </a:lnTo>
                    <a:lnTo>
                      <a:pt x="70" y="95"/>
                    </a:lnTo>
                    <a:lnTo>
                      <a:pt x="70" y="96"/>
                    </a:lnTo>
                    <a:lnTo>
                      <a:pt x="65" y="98"/>
                    </a:lnTo>
                    <a:lnTo>
                      <a:pt x="65" y="99"/>
                    </a:lnTo>
                    <a:lnTo>
                      <a:pt x="59" y="102"/>
                    </a:lnTo>
                    <a:lnTo>
                      <a:pt x="59" y="103"/>
                    </a:lnTo>
                    <a:lnTo>
                      <a:pt x="56" y="103"/>
                    </a:lnTo>
                    <a:lnTo>
                      <a:pt x="56" y="104"/>
                    </a:lnTo>
                    <a:lnTo>
                      <a:pt x="51" y="107"/>
                    </a:lnTo>
                    <a:lnTo>
                      <a:pt x="51" y="108"/>
                    </a:lnTo>
                    <a:lnTo>
                      <a:pt x="48" y="108"/>
                    </a:lnTo>
                    <a:lnTo>
                      <a:pt x="48" y="110"/>
                    </a:lnTo>
                    <a:lnTo>
                      <a:pt x="40" y="114"/>
                    </a:lnTo>
                    <a:lnTo>
                      <a:pt x="40" y="115"/>
                    </a:lnTo>
                    <a:lnTo>
                      <a:pt x="37" y="115"/>
                    </a:lnTo>
                    <a:lnTo>
                      <a:pt x="37" y="117"/>
                    </a:lnTo>
                    <a:lnTo>
                      <a:pt x="32" y="119"/>
                    </a:lnTo>
                    <a:lnTo>
                      <a:pt x="32" y="121"/>
                    </a:lnTo>
                    <a:lnTo>
                      <a:pt x="29" y="121"/>
                    </a:lnTo>
                    <a:lnTo>
                      <a:pt x="29" y="122"/>
                    </a:lnTo>
                    <a:lnTo>
                      <a:pt x="24" y="125"/>
                    </a:lnTo>
                    <a:lnTo>
                      <a:pt x="24" y="126"/>
                    </a:lnTo>
                    <a:lnTo>
                      <a:pt x="18" y="128"/>
                    </a:lnTo>
                    <a:lnTo>
                      <a:pt x="18" y="129"/>
                    </a:lnTo>
                    <a:lnTo>
                      <a:pt x="13" y="132"/>
                    </a:lnTo>
                    <a:lnTo>
                      <a:pt x="13" y="133"/>
                    </a:lnTo>
                    <a:lnTo>
                      <a:pt x="10" y="133"/>
                    </a:lnTo>
                    <a:lnTo>
                      <a:pt x="10" y="134"/>
                    </a:lnTo>
                    <a:lnTo>
                      <a:pt x="5" y="137"/>
                    </a:lnTo>
                    <a:lnTo>
                      <a:pt x="5" y="138"/>
                    </a:lnTo>
                    <a:lnTo>
                      <a:pt x="2" y="138"/>
                    </a:lnTo>
                    <a:lnTo>
                      <a:pt x="2" y="140"/>
                    </a:lnTo>
                    <a:lnTo>
                      <a:pt x="0" y="140"/>
                    </a:lnTo>
                    <a:lnTo>
                      <a:pt x="0" y="141"/>
                    </a:lnTo>
                    <a:lnTo>
                      <a:pt x="6" y="141"/>
                    </a:lnTo>
                    <a:lnTo>
                      <a:pt x="6" y="140"/>
                    </a:lnTo>
                    <a:lnTo>
                      <a:pt x="25" y="138"/>
                    </a:lnTo>
                    <a:lnTo>
                      <a:pt x="25" y="137"/>
                    </a:lnTo>
                    <a:lnTo>
                      <a:pt x="33" y="137"/>
                    </a:lnTo>
                    <a:lnTo>
                      <a:pt x="33" y="136"/>
                    </a:lnTo>
                    <a:lnTo>
                      <a:pt x="52" y="134"/>
                    </a:lnTo>
                    <a:lnTo>
                      <a:pt x="52" y="133"/>
                    </a:lnTo>
                    <a:lnTo>
                      <a:pt x="62" y="133"/>
                    </a:lnTo>
                    <a:lnTo>
                      <a:pt x="62" y="132"/>
                    </a:lnTo>
                    <a:lnTo>
                      <a:pt x="70" y="132"/>
                    </a:lnTo>
                    <a:lnTo>
                      <a:pt x="70" y="130"/>
                    </a:lnTo>
                    <a:lnTo>
                      <a:pt x="89" y="129"/>
                    </a:lnTo>
                    <a:lnTo>
                      <a:pt x="89" y="128"/>
                    </a:lnTo>
                    <a:lnTo>
                      <a:pt x="97" y="128"/>
                    </a:lnTo>
                    <a:lnTo>
                      <a:pt x="97" y="126"/>
                    </a:lnTo>
                    <a:lnTo>
                      <a:pt x="116" y="125"/>
                    </a:lnTo>
                    <a:lnTo>
                      <a:pt x="116" y="123"/>
                    </a:lnTo>
                    <a:lnTo>
                      <a:pt x="125" y="123"/>
                    </a:lnTo>
                    <a:lnTo>
                      <a:pt x="125" y="122"/>
                    </a:lnTo>
                    <a:lnTo>
                      <a:pt x="144" y="121"/>
                    </a:lnTo>
                    <a:lnTo>
                      <a:pt x="144" y="119"/>
                    </a:lnTo>
                    <a:lnTo>
                      <a:pt x="153" y="119"/>
                    </a:lnTo>
                    <a:lnTo>
                      <a:pt x="153" y="118"/>
                    </a:lnTo>
                    <a:lnTo>
                      <a:pt x="161" y="118"/>
                    </a:lnTo>
                    <a:lnTo>
                      <a:pt x="161" y="117"/>
                    </a:lnTo>
                    <a:lnTo>
                      <a:pt x="181" y="115"/>
                    </a:lnTo>
                    <a:lnTo>
                      <a:pt x="181" y="114"/>
                    </a:lnTo>
                    <a:lnTo>
                      <a:pt x="189" y="114"/>
                    </a:lnTo>
                    <a:lnTo>
                      <a:pt x="189" y="113"/>
                    </a:lnTo>
                    <a:lnTo>
                      <a:pt x="208" y="111"/>
                    </a:lnTo>
                    <a:lnTo>
                      <a:pt x="208" y="110"/>
                    </a:lnTo>
                    <a:lnTo>
                      <a:pt x="217" y="110"/>
                    </a:lnTo>
                    <a:lnTo>
                      <a:pt x="217" y="108"/>
                    </a:lnTo>
                    <a:lnTo>
                      <a:pt x="226" y="108"/>
                    </a:lnTo>
                    <a:lnTo>
                      <a:pt x="226" y="107"/>
                    </a:lnTo>
                    <a:lnTo>
                      <a:pt x="245" y="106"/>
                    </a:lnTo>
                    <a:lnTo>
                      <a:pt x="245" y="104"/>
                    </a:lnTo>
                    <a:lnTo>
                      <a:pt x="253" y="104"/>
                    </a:lnTo>
                    <a:lnTo>
                      <a:pt x="253" y="103"/>
                    </a:lnTo>
                    <a:lnTo>
                      <a:pt x="272" y="102"/>
                    </a:lnTo>
                    <a:lnTo>
                      <a:pt x="272" y="100"/>
                    </a:lnTo>
                    <a:lnTo>
                      <a:pt x="280" y="100"/>
                    </a:lnTo>
                    <a:lnTo>
                      <a:pt x="279" y="95"/>
                    </a:lnTo>
                    <a:lnTo>
                      <a:pt x="277" y="95"/>
                    </a:lnTo>
                    <a:lnTo>
                      <a:pt x="273" y="87"/>
                    </a:lnTo>
                    <a:lnTo>
                      <a:pt x="272" y="87"/>
                    </a:lnTo>
                    <a:lnTo>
                      <a:pt x="272" y="84"/>
                    </a:lnTo>
                    <a:lnTo>
                      <a:pt x="271" y="84"/>
                    </a:lnTo>
                    <a:lnTo>
                      <a:pt x="267" y="76"/>
                    </a:lnTo>
                    <a:lnTo>
                      <a:pt x="265" y="76"/>
                    </a:lnTo>
                    <a:lnTo>
                      <a:pt x="264" y="70"/>
                    </a:lnTo>
                    <a:lnTo>
                      <a:pt x="262" y="70"/>
                    </a:lnTo>
                    <a:lnTo>
                      <a:pt x="260" y="65"/>
                    </a:lnTo>
                    <a:lnTo>
                      <a:pt x="258" y="65"/>
                    </a:lnTo>
                    <a:lnTo>
                      <a:pt x="257" y="60"/>
                    </a:lnTo>
                    <a:lnTo>
                      <a:pt x="256" y="60"/>
                    </a:lnTo>
                    <a:lnTo>
                      <a:pt x="252" y="51"/>
                    </a:lnTo>
                    <a:lnTo>
                      <a:pt x="250" y="51"/>
                    </a:lnTo>
                    <a:lnTo>
                      <a:pt x="250" y="49"/>
                    </a:lnTo>
                    <a:lnTo>
                      <a:pt x="249" y="49"/>
                    </a:lnTo>
                    <a:lnTo>
                      <a:pt x="245" y="41"/>
                    </a:lnTo>
                    <a:lnTo>
                      <a:pt x="243" y="41"/>
                    </a:lnTo>
                    <a:lnTo>
                      <a:pt x="242" y="35"/>
                    </a:lnTo>
                    <a:lnTo>
                      <a:pt x="241" y="35"/>
                    </a:lnTo>
                    <a:lnTo>
                      <a:pt x="238" y="30"/>
                    </a:lnTo>
                    <a:lnTo>
                      <a:pt x="237" y="30"/>
                    </a:lnTo>
                    <a:lnTo>
                      <a:pt x="235" y="24"/>
                    </a:lnTo>
                    <a:lnTo>
                      <a:pt x="234" y="24"/>
                    </a:lnTo>
                    <a:lnTo>
                      <a:pt x="230" y="16"/>
                    </a:lnTo>
                    <a:lnTo>
                      <a:pt x="228" y="16"/>
                    </a:lnTo>
                    <a:lnTo>
                      <a:pt x="228" y="13"/>
                    </a:lnTo>
                    <a:lnTo>
                      <a:pt x="227" y="13"/>
                    </a:lnTo>
                    <a:lnTo>
                      <a:pt x="223" y="5"/>
                    </a:lnTo>
                    <a:lnTo>
                      <a:pt x="222" y="5"/>
                    </a:lnTo>
                    <a:lnTo>
                      <a:pt x="220" y="0"/>
                    </a:lnTo>
                    <a:lnTo>
                      <a:pt x="217" y="0"/>
                    </a:lnTo>
                    <a:close/>
                  </a:path>
                </a:pathLst>
              </a:custGeom>
              <a:solidFill>
                <a:srgbClr val="5BB5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05" name="Freeform 6754"/>
              <p:cNvSpPr>
                <a:spLocks/>
              </p:cNvSpPr>
              <p:nvPr/>
            </p:nvSpPr>
            <p:spPr bwMode="auto">
              <a:xfrm>
                <a:off x="4469" y="1866"/>
                <a:ext cx="247" cy="288"/>
              </a:xfrm>
              <a:custGeom>
                <a:avLst/>
                <a:gdLst>
                  <a:gd name="T0" fmla="*/ 0 w 496"/>
                  <a:gd name="T1" fmla="*/ 0 h 575"/>
                  <a:gd name="T2" fmla="*/ 23 w 496"/>
                  <a:gd name="T3" fmla="*/ 72 h 575"/>
                  <a:gd name="T4" fmla="*/ 61 w 496"/>
                  <a:gd name="T5" fmla="*/ 67 h 575"/>
                  <a:gd name="T6" fmla="*/ 22 w 496"/>
                  <a:gd name="T7" fmla="*/ 3 h 575"/>
                  <a:gd name="T8" fmla="*/ 18 w 496"/>
                  <a:gd name="T9" fmla="*/ 0 h 575"/>
                  <a:gd name="T10" fmla="*/ 0 w 496"/>
                  <a:gd name="T11" fmla="*/ 0 h 5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6"/>
                  <a:gd name="T19" fmla="*/ 0 h 575"/>
                  <a:gd name="T20" fmla="*/ 496 w 496"/>
                  <a:gd name="T21" fmla="*/ 575 h 5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6" h="575">
                    <a:moveTo>
                      <a:pt x="0" y="0"/>
                    </a:moveTo>
                    <a:lnTo>
                      <a:pt x="186" y="575"/>
                    </a:lnTo>
                    <a:lnTo>
                      <a:pt x="496" y="530"/>
                    </a:lnTo>
                    <a:lnTo>
                      <a:pt x="182" y="22"/>
                    </a:lnTo>
                    <a:lnTo>
                      <a:pt x="144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06" name="Freeform 6755"/>
              <p:cNvSpPr>
                <a:spLocks/>
              </p:cNvSpPr>
              <p:nvPr/>
            </p:nvSpPr>
            <p:spPr bwMode="auto">
              <a:xfrm>
                <a:off x="4521" y="1927"/>
                <a:ext cx="75" cy="111"/>
              </a:xfrm>
              <a:custGeom>
                <a:avLst/>
                <a:gdLst>
                  <a:gd name="T0" fmla="*/ 0 w 152"/>
                  <a:gd name="T1" fmla="*/ 0 h 221"/>
                  <a:gd name="T2" fmla="*/ 16 w 152"/>
                  <a:gd name="T3" fmla="*/ 28 h 221"/>
                  <a:gd name="T4" fmla="*/ 18 w 152"/>
                  <a:gd name="T5" fmla="*/ 28 h 221"/>
                  <a:gd name="T6" fmla="*/ 2 w 152"/>
                  <a:gd name="T7" fmla="*/ 0 h 221"/>
                  <a:gd name="T8" fmla="*/ 0 w 152"/>
                  <a:gd name="T9" fmla="*/ 0 h 2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2"/>
                  <a:gd name="T16" fmla="*/ 0 h 221"/>
                  <a:gd name="T17" fmla="*/ 152 w 152"/>
                  <a:gd name="T18" fmla="*/ 221 h 2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2" h="221">
                    <a:moveTo>
                      <a:pt x="0" y="0"/>
                    </a:moveTo>
                    <a:lnTo>
                      <a:pt x="134" y="221"/>
                    </a:lnTo>
                    <a:lnTo>
                      <a:pt x="152" y="221"/>
                    </a:lnTo>
                    <a:lnTo>
                      <a:pt x="2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07" name="Freeform 6756"/>
              <p:cNvSpPr>
                <a:spLocks/>
              </p:cNvSpPr>
              <p:nvPr/>
            </p:nvSpPr>
            <p:spPr bwMode="auto">
              <a:xfrm>
                <a:off x="4317" y="1970"/>
                <a:ext cx="208" cy="58"/>
              </a:xfrm>
              <a:custGeom>
                <a:avLst/>
                <a:gdLst>
                  <a:gd name="T0" fmla="*/ 33 w 416"/>
                  <a:gd name="T1" fmla="*/ 0 h 115"/>
                  <a:gd name="T2" fmla="*/ 33 w 416"/>
                  <a:gd name="T3" fmla="*/ 1 h 115"/>
                  <a:gd name="T4" fmla="*/ 13 w 416"/>
                  <a:gd name="T5" fmla="*/ 1 h 115"/>
                  <a:gd name="T6" fmla="*/ 13 w 416"/>
                  <a:gd name="T7" fmla="*/ 1 h 115"/>
                  <a:gd name="T8" fmla="*/ 8 w 416"/>
                  <a:gd name="T9" fmla="*/ 6 h 115"/>
                  <a:gd name="T10" fmla="*/ 8 w 416"/>
                  <a:gd name="T11" fmla="*/ 7 h 115"/>
                  <a:gd name="T12" fmla="*/ 3 w 416"/>
                  <a:gd name="T13" fmla="*/ 12 h 115"/>
                  <a:gd name="T14" fmla="*/ 3 w 416"/>
                  <a:gd name="T15" fmla="*/ 13 h 115"/>
                  <a:gd name="T16" fmla="*/ 0 w 416"/>
                  <a:gd name="T17" fmla="*/ 15 h 115"/>
                  <a:gd name="T18" fmla="*/ 47 w 416"/>
                  <a:gd name="T19" fmla="*/ 15 h 115"/>
                  <a:gd name="T20" fmla="*/ 47 w 416"/>
                  <a:gd name="T21" fmla="*/ 14 h 115"/>
                  <a:gd name="T22" fmla="*/ 48 w 416"/>
                  <a:gd name="T23" fmla="*/ 14 h 115"/>
                  <a:gd name="T24" fmla="*/ 48 w 416"/>
                  <a:gd name="T25" fmla="*/ 13 h 115"/>
                  <a:gd name="T26" fmla="*/ 48 w 416"/>
                  <a:gd name="T27" fmla="*/ 13 h 115"/>
                  <a:gd name="T28" fmla="*/ 48 w 416"/>
                  <a:gd name="T29" fmla="*/ 13 h 115"/>
                  <a:gd name="T30" fmla="*/ 48 w 416"/>
                  <a:gd name="T31" fmla="*/ 13 h 115"/>
                  <a:gd name="T32" fmla="*/ 48 w 416"/>
                  <a:gd name="T33" fmla="*/ 12 h 115"/>
                  <a:gd name="T34" fmla="*/ 48 w 416"/>
                  <a:gd name="T35" fmla="*/ 12 h 115"/>
                  <a:gd name="T36" fmla="*/ 48 w 416"/>
                  <a:gd name="T37" fmla="*/ 11 h 115"/>
                  <a:gd name="T38" fmla="*/ 49 w 416"/>
                  <a:gd name="T39" fmla="*/ 11 h 115"/>
                  <a:gd name="T40" fmla="*/ 49 w 416"/>
                  <a:gd name="T41" fmla="*/ 10 h 115"/>
                  <a:gd name="T42" fmla="*/ 49 w 416"/>
                  <a:gd name="T43" fmla="*/ 10 h 115"/>
                  <a:gd name="T44" fmla="*/ 49 w 416"/>
                  <a:gd name="T45" fmla="*/ 10 h 115"/>
                  <a:gd name="T46" fmla="*/ 49 w 416"/>
                  <a:gd name="T47" fmla="*/ 10 h 115"/>
                  <a:gd name="T48" fmla="*/ 49 w 416"/>
                  <a:gd name="T49" fmla="*/ 9 h 115"/>
                  <a:gd name="T50" fmla="*/ 49 w 416"/>
                  <a:gd name="T51" fmla="*/ 9 h 115"/>
                  <a:gd name="T52" fmla="*/ 49 w 416"/>
                  <a:gd name="T53" fmla="*/ 9 h 115"/>
                  <a:gd name="T54" fmla="*/ 50 w 416"/>
                  <a:gd name="T55" fmla="*/ 9 h 115"/>
                  <a:gd name="T56" fmla="*/ 50 w 416"/>
                  <a:gd name="T57" fmla="*/ 8 h 115"/>
                  <a:gd name="T58" fmla="*/ 50 w 416"/>
                  <a:gd name="T59" fmla="*/ 8 h 115"/>
                  <a:gd name="T60" fmla="*/ 50 w 416"/>
                  <a:gd name="T61" fmla="*/ 7 h 115"/>
                  <a:gd name="T62" fmla="*/ 50 w 416"/>
                  <a:gd name="T63" fmla="*/ 7 h 115"/>
                  <a:gd name="T64" fmla="*/ 50 w 416"/>
                  <a:gd name="T65" fmla="*/ 6 h 115"/>
                  <a:gd name="T66" fmla="*/ 50 w 416"/>
                  <a:gd name="T67" fmla="*/ 6 h 115"/>
                  <a:gd name="T68" fmla="*/ 50 w 416"/>
                  <a:gd name="T69" fmla="*/ 6 h 115"/>
                  <a:gd name="T70" fmla="*/ 51 w 416"/>
                  <a:gd name="T71" fmla="*/ 6 h 115"/>
                  <a:gd name="T72" fmla="*/ 51 w 416"/>
                  <a:gd name="T73" fmla="*/ 5 h 115"/>
                  <a:gd name="T74" fmla="*/ 51 w 416"/>
                  <a:gd name="T75" fmla="*/ 5 h 115"/>
                  <a:gd name="T76" fmla="*/ 51 w 416"/>
                  <a:gd name="T77" fmla="*/ 4 h 115"/>
                  <a:gd name="T78" fmla="*/ 51 w 416"/>
                  <a:gd name="T79" fmla="*/ 4 h 115"/>
                  <a:gd name="T80" fmla="*/ 51 w 416"/>
                  <a:gd name="T81" fmla="*/ 4 h 115"/>
                  <a:gd name="T82" fmla="*/ 51 w 416"/>
                  <a:gd name="T83" fmla="*/ 4 h 115"/>
                  <a:gd name="T84" fmla="*/ 51 w 416"/>
                  <a:gd name="T85" fmla="*/ 3 h 115"/>
                  <a:gd name="T86" fmla="*/ 52 w 416"/>
                  <a:gd name="T87" fmla="*/ 3 h 115"/>
                  <a:gd name="T88" fmla="*/ 52 w 416"/>
                  <a:gd name="T89" fmla="*/ 2 h 115"/>
                  <a:gd name="T90" fmla="*/ 52 w 416"/>
                  <a:gd name="T91" fmla="*/ 2 h 115"/>
                  <a:gd name="T92" fmla="*/ 52 w 416"/>
                  <a:gd name="T93" fmla="*/ 2 h 115"/>
                  <a:gd name="T94" fmla="*/ 52 w 416"/>
                  <a:gd name="T95" fmla="*/ 2 h 115"/>
                  <a:gd name="T96" fmla="*/ 52 w 416"/>
                  <a:gd name="T97" fmla="*/ 1 h 115"/>
                  <a:gd name="T98" fmla="*/ 52 w 416"/>
                  <a:gd name="T99" fmla="*/ 1 h 115"/>
                  <a:gd name="T100" fmla="*/ 52 w 416"/>
                  <a:gd name="T101" fmla="*/ 0 h 115"/>
                  <a:gd name="T102" fmla="*/ 33 w 416"/>
                  <a:gd name="T103" fmla="*/ 0 h 115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16"/>
                  <a:gd name="T157" fmla="*/ 0 h 115"/>
                  <a:gd name="T158" fmla="*/ 416 w 416"/>
                  <a:gd name="T159" fmla="*/ 115 h 115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16" h="115">
                    <a:moveTo>
                      <a:pt x="263" y="0"/>
                    </a:moveTo>
                    <a:lnTo>
                      <a:pt x="263" y="1"/>
                    </a:lnTo>
                    <a:lnTo>
                      <a:pt x="109" y="1"/>
                    </a:lnTo>
                    <a:lnTo>
                      <a:pt x="109" y="4"/>
                    </a:lnTo>
                    <a:lnTo>
                      <a:pt x="64" y="47"/>
                    </a:lnTo>
                    <a:lnTo>
                      <a:pt x="64" y="50"/>
                    </a:lnTo>
                    <a:lnTo>
                      <a:pt x="18" y="95"/>
                    </a:lnTo>
                    <a:lnTo>
                      <a:pt x="18" y="98"/>
                    </a:lnTo>
                    <a:lnTo>
                      <a:pt x="0" y="115"/>
                    </a:lnTo>
                    <a:lnTo>
                      <a:pt x="374" y="115"/>
                    </a:lnTo>
                    <a:lnTo>
                      <a:pt x="375" y="109"/>
                    </a:lnTo>
                    <a:lnTo>
                      <a:pt x="377" y="109"/>
                    </a:lnTo>
                    <a:lnTo>
                      <a:pt x="377" y="104"/>
                    </a:lnTo>
                    <a:lnTo>
                      <a:pt x="378" y="104"/>
                    </a:lnTo>
                    <a:lnTo>
                      <a:pt x="379" y="98"/>
                    </a:lnTo>
                    <a:lnTo>
                      <a:pt x="381" y="98"/>
                    </a:lnTo>
                    <a:lnTo>
                      <a:pt x="381" y="94"/>
                    </a:lnTo>
                    <a:lnTo>
                      <a:pt x="382" y="94"/>
                    </a:lnTo>
                    <a:lnTo>
                      <a:pt x="384" y="87"/>
                    </a:lnTo>
                    <a:lnTo>
                      <a:pt x="385" y="87"/>
                    </a:lnTo>
                    <a:lnTo>
                      <a:pt x="386" y="80"/>
                    </a:lnTo>
                    <a:lnTo>
                      <a:pt x="388" y="80"/>
                    </a:lnTo>
                    <a:lnTo>
                      <a:pt x="388" y="76"/>
                    </a:lnTo>
                    <a:lnTo>
                      <a:pt x="389" y="76"/>
                    </a:lnTo>
                    <a:lnTo>
                      <a:pt x="390" y="69"/>
                    </a:lnTo>
                    <a:lnTo>
                      <a:pt x="392" y="69"/>
                    </a:lnTo>
                    <a:lnTo>
                      <a:pt x="392" y="65"/>
                    </a:lnTo>
                    <a:lnTo>
                      <a:pt x="393" y="65"/>
                    </a:lnTo>
                    <a:lnTo>
                      <a:pt x="394" y="58"/>
                    </a:lnTo>
                    <a:lnTo>
                      <a:pt x="396" y="58"/>
                    </a:lnTo>
                    <a:lnTo>
                      <a:pt x="396" y="54"/>
                    </a:lnTo>
                    <a:lnTo>
                      <a:pt x="397" y="54"/>
                    </a:lnTo>
                    <a:lnTo>
                      <a:pt x="399" y="47"/>
                    </a:lnTo>
                    <a:lnTo>
                      <a:pt x="400" y="47"/>
                    </a:lnTo>
                    <a:lnTo>
                      <a:pt x="400" y="43"/>
                    </a:lnTo>
                    <a:lnTo>
                      <a:pt x="401" y="43"/>
                    </a:lnTo>
                    <a:lnTo>
                      <a:pt x="403" y="36"/>
                    </a:lnTo>
                    <a:lnTo>
                      <a:pt x="404" y="36"/>
                    </a:lnTo>
                    <a:lnTo>
                      <a:pt x="404" y="32"/>
                    </a:lnTo>
                    <a:lnTo>
                      <a:pt x="405" y="32"/>
                    </a:lnTo>
                    <a:lnTo>
                      <a:pt x="407" y="26"/>
                    </a:lnTo>
                    <a:lnTo>
                      <a:pt x="408" y="26"/>
                    </a:lnTo>
                    <a:lnTo>
                      <a:pt x="408" y="22"/>
                    </a:lnTo>
                    <a:lnTo>
                      <a:pt x="410" y="22"/>
                    </a:lnTo>
                    <a:lnTo>
                      <a:pt x="411" y="15"/>
                    </a:lnTo>
                    <a:lnTo>
                      <a:pt x="412" y="15"/>
                    </a:lnTo>
                    <a:lnTo>
                      <a:pt x="412" y="11"/>
                    </a:lnTo>
                    <a:lnTo>
                      <a:pt x="414" y="11"/>
                    </a:lnTo>
                    <a:lnTo>
                      <a:pt x="415" y="4"/>
                    </a:lnTo>
                    <a:lnTo>
                      <a:pt x="416" y="4"/>
                    </a:lnTo>
                    <a:lnTo>
                      <a:pt x="416" y="0"/>
                    </a:lnTo>
                    <a:lnTo>
                      <a:pt x="263" y="0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08" name="Freeform 6757"/>
              <p:cNvSpPr>
                <a:spLocks/>
              </p:cNvSpPr>
              <p:nvPr/>
            </p:nvSpPr>
            <p:spPr bwMode="auto">
              <a:xfrm>
                <a:off x="4260" y="2027"/>
                <a:ext cx="244" cy="59"/>
              </a:xfrm>
              <a:custGeom>
                <a:avLst/>
                <a:gdLst>
                  <a:gd name="T0" fmla="*/ 15 w 487"/>
                  <a:gd name="T1" fmla="*/ 0 h 117"/>
                  <a:gd name="T2" fmla="*/ 15 w 487"/>
                  <a:gd name="T3" fmla="*/ 1 h 117"/>
                  <a:gd name="T4" fmla="*/ 11 w 487"/>
                  <a:gd name="T5" fmla="*/ 4 h 117"/>
                  <a:gd name="T6" fmla="*/ 11 w 487"/>
                  <a:gd name="T7" fmla="*/ 4 h 117"/>
                  <a:gd name="T8" fmla="*/ 5 w 487"/>
                  <a:gd name="T9" fmla="*/ 10 h 117"/>
                  <a:gd name="T10" fmla="*/ 5 w 487"/>
                  <a:gd name="T11" fmla="*/ 10 h 117"/>
                  <a:gd name="T12" fmla="*/ 0 w 487"/>
                  <a:gd name="T13" fmla="*/ 15 h 117"/>
                  <a:gd name="T14" fmla="*/ 56 w 487"/>
                  <a:gd name="T15" fmla="*/ 15 h 117"/>
                  <a:gd name="T16" fmla="*/ 56 w 487"/>
                  <a:gd name="T17" fmla="*/ 14 h 117"/>
                  <a:gd name="T18" fmla="*/ 56 w 487"/>
                  <a:gd name="T19" fmla="*/ 14 h 117"/>
                  <a:gd name="T20" fmla="*/ 56 w 487"/>
                  <a:gd name="T21" fmla="*/ 14 h 117"/>
                  <a:gd name="T22" fmla="*/ 56 w 487"/>
                  <a:gd name="T23" fmla="*/ 14 h 117"/>
                  <a:gd name="T24" fmla="*/ 57 w 487"/>
                  <a:gd name="T25" fmla="*/ 13 h 117"/>
                  <a:gd name="T26" fmla="*/ 57 w 487"/>
                  <a:gd name="T27" fmla="*/ 13 h 117"/>
                  <a:gd name="T28" fmla="*/ 57 w 487"/>
                  <a:gd name="T29" fmla="*/ 12 h 117"/>
                  <a:gd name="T30" fmla="*/ 57 w 487"/>
                  <a:gd name="T31" fmla="*/ 12 h 117"/>
                  <a:gd name="T32" fmla="*/ 57 w 487"/>
                  <a:gd name="T33" fmla="*/ 11 h 117"/>
                  <a:gd name="T34" fmla="*/ 57 w 487"/>
                  <a:gd name="T35" fmla="*/ 11 h 117"/>
                  <a:gd name="T36" fmla="*/ 57 w 487"/>
                  <a:gd name="T37" fmla="*/ 11 h 117"/>
                  <a:gd name="T38" fmla="*/ 57 w 487"/>
                  <a:gd name="T39" fmla="*/ 11 h 117"/>
                  <a:gd name="T40" fmla="*/ 58 w 487"/>
                  <a:gd name="T41" fmla="*/ 10 h 117"/>
                  <a:gd name="T42" fmla="*/ 58 w 487"/>
                  <a:gd name="T43" fmla="*/ 10 h 117"/>
                  <a:gd name="T44" fmla="*/ 58 w 487"/>
                  <a:gd name="T45" fmla="*/ 10 h 117"/>
                  <a:gd name="T46" fmla="*/ 58 w 487"/>
                  <a:gd name="T47" fmla="*/ 10 h 117"/>
                  <a:gd name="T48" fmla="*/ 58 w 487"/>
                  <a:gd name="T49" fmla="*/ 9 h 117"/>
                  <a:gd name="T50" fmla="*/ 58 w 487"/>
                  <a:gd name="T51" fmla="*/ 9 h 117"/>
                  <a:gd name="T52" fmla="*/ 58 w 487"/>
                  <a:gd name="T53" fmla="*/ 8 h 117"/>
                  <a:gd name="T54" fmla="*/ 58 w 487"/>
                  <a:gd name="T55" fmla="*/ 8 h 117"/>
                  <a:gd name="T56" fmla="*/ 59 w 487"/>
                  <a:gd name="T57" fmla="*/ 7 h 117"/>
                  <a:gd name="T58" fmla="*/ 59 w 487"/>
                  <a:gd name="T59" fmla="*/ 7 h 117"/>
                  <a:gd name="T60" fmla="*/ 59 w 487"/>
                  <a:gd name="T61" fmla="*/ 7 h 117"/>
                  <a:gd name="T62" fmla="*/ 59 w 487"/>
                  <a:gd name="T63" fmla="*/ 7 h 117"/>
                  <a:gd name="T64" fmla="*/ 59 w 487"/>
                  <a:gd name="T65" fmla="*/ 6 h 117"/>
                  <a:gd name="T66" fmla="*/ 59 w 487"/>
                  <a:gd name="T67" fmla="*/ 6 h 117"/>
                  <a:gd name="T68" fmla="*/ 59 w 487"/>
                  <a:gd name="T69" fmla="*/ 5 h 117"/>
                  <a:gd name="T70" fmla="*/ 60 w 487"/>
                  <a:gd name="T71" fmla="*/ 5 h 117"/>
                  <a:gd name="T72" fmla="*/ 60 w 487"/>
                  <a:gd name="T73" fmla="*/ 5 h 117"/>
                  <a:gd name="T74" fmla="*/ 60 w 487"/>
                  <a:gd name="T75" fmla="*/ 5 h 117"/>
                  <a:gd name="T76" fmla="*/ 60 w 487"/>
                  <a:gd name="T77" fmla="*/ 4 h 117"/>
                  <a:gd name="T78" fmla="*/ 60 w 487"/>
                  <a:gd name="T79" fmla="*/ 4 h 117"/>
                  <a:gd name="T80" fmla="*/ 60 w 487"/>
                  <a:gd name="T81" fmla="*/ 3 h 117"/>
                  <a:gd name="T82" fmla="*/ 60 w 487"/>
                  <a:gd name="T83" fmla="*/ 3 h 117"/>
                  <a:gd name="T84" fmla="*/ 60 w 487"/>
                  <a:gd name="T85" fmla="*/ 2 h 117"/>
                  <a:gd name="T86" fmla="*/ 61 w 487"/>
                  <a:gd name="T87" fmla="*/ 2 h 117"/>
                  <a:gd name="T88" fmla="*/ 61 w 487"/>
                  <a:gd name="T89" fmla="*/ 2 h 117"/>
                  <a:gd name="T90" fmla="*/ 61 w 487"/>
                  <a:gd name="T91" fmla="*/ 2 h 117"/>
                  <a:gd name="T92" fmla="*/ 61 w 487"/>
                  <a:gd name="T93" fmla="*/ 1 h 117"/>
                  <a:gd name="T94" fmla="*/ 61 w 487"/>
                  <a:gd name="T95" fmla="*/ 1 h 117"/>
                  <a:gd name="T96" fmla="*/ 61 w 487"/>
                  <a:gd name="T97" fmla="*/ 1 h 117"/>
                  <a:gd name="T98" fmla="*/ 61 w 487"/>
                  <a:gd name="T99" fmla="*/ 1 h 117"/>
                  <a:gd name="T100" fmla="*/ 61 w 487"/>
                  <a:gd name="T101" fmla="*/ 0 h 117"/>
                  <a:gd name="T102" fmla="*/ 15 w 487"/>
                  <a:gd name="T103" fmla="*/ 0 h 11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87"/>
                  <a:gd name="T157" fmla="*/ 0 h 117"/>
                  <a:gd name="T158" fmla="*/ 487 w 487"/>
                  <a:gd name="T159" fmla="*/ 117 h 11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87" h="117">
                    <a:moveTo>
                      <a:pt x="113" y="0"/>
                    </a:moveTo>
                    <a:lnTo>
                      <a:pt x="113" y="1"/>
                    </a:lnTo>
                    <a:lnTo>
                      <a:pt x="86" y="27"/>
                    </a:lnTo>
                    <a:lnTo>
                      <a:pt x="86" y="30"/>
                    </a:lnTo>
                    <a:lnTo>
                      <a:pt x="39" y="75"/>
                    </a:lnTo>
                    <a:lnTo>
                      <a:pt x="39" y="77"/>
                    </a:lnTo>
                    <a:lnTo>
                      <a:pt x="0" y="117"/>
                    </a:lnTo>
                    <a:lnTo>
                      <a:pt x="443" y="117"/>
                    </a:lnTo>
                    <a:lnTo>
                      <a:pt x="445" y="110"/>
                    </a:lnTo>
                    <a:lnTo>
                      <a:pt x="446" y="110"/>
                    </a:lnTo>
                    <a:lnTo>
                      <a:pt x="446" y="106"/>
                    </a:lnTo>
                    <a:lnTo>
                      <a:pt x="447" y="106"/>
                    </a:lnTo>
                    <a:lnTo>
                      <a:pt x="449" y="99"/>
                    </a:lnTo>
                    <a:lnTo>
                      <a:pt x="450" y="99"/>
                    </a:lnTo>
                    <a:lnTo>
                      <a:pt x="450" y="95"/>
                    </a:lnTo>
                    <a:lnTo>
                      <a:pt x="452" y="95"/>
                    </a:lnTo>
                    <a:lnTo>
                      <a:pt x="453" y="88"/>
                    </a:lnTo>
                    <a:lnTo>
                      <a:pt x="454" y="88"/>
                    </a:lnTo>
                    <a:lnTo>
                      <a:pt x="454" y="84"/>
                    </a:lnTo>
                    <a:lnTo>
                      <a:pt x="456" y="84"/>
                    </a:lnTo>
                    <a:lnTo>
                      <a:pt x="457" y="77"/>
                    </a:lnTo>
                    <a:lnTo>
                      <a:pt x="458" y="77"/>
                    </a:lnTo>
                    <a:lnTo>
                      <a:pt x="458" y="73"/>
                    </a:lnTo>
                    <a:lnTo>
                      <a:pt x="460" y="73"/>
                    </a:lnTo>
                    <a:lnTo>
                      <a:pt x="461" y="67"/>
                    </a:lnTo>
                    <a:lnTo>
                      <a:pt x="462" y="67"/>
                    </a:lnTo>
                    <a:lnTo>
                      <a:pt x="462" y="63"/>
                    </a:lnTo>
                    <a:lnTo>
                      <a:pt x="464" y="63"/>
                    </a:lnTo>
                    <a:lnTo>
                      <a:pt x="465" y="56"/>
                    </a:lnTo>
                    <a:lnTo>
                      <a:pt x="467" y="56"/>
                    </a:lnTo>
                    <a:lnTo>
                      <a:pt x="468" y="49"/>
                    </a:lnTo>
                    <a:lnTo>
                      <a:pt x="469" y="49"/>
                    </a:lnTo>
                    <a:lnTo>
                      <a:pt x="469" y="45"/>
                    </a:lnTo>
                    <a:lnTo>
                      <a:pt x="471" y="45"/>
                    </a:lnTo>
                    <a:lnTo>
                      <a:pt x="472" y="38"/>
                    </a:lnTo>
                    <a:lnTo>
                      <a:pt x="473" y="38"/>
                    </a:lnTo>
                    <a:lnTo>
                      <a:pt x="473" y="34"/>
                    </a:lnTo>
                    <a:lnTo>
                      <a:pt x="475" y="34"/>
                    </a:lnTo>
                    <a:lnTo>
                      <a:pt x="476" y="27"/>
                    </a:lnTo>
                    <a:lnTo>
                      <a:pt x="477" y="27"/>
                    </a:lnTo>
                    <a:lnTo>
                      <a:pt x="477" y="23"/>
                    </a:lnTo>
                    <a:lnTo>
                      <a:pt x="479" y="23"/>
                    </a:lnTo>
                    <a:lnTo>
                      <a:pt x="480" y="16"/>
                    </a:lnTo>
                    <a:lnTo>
                      <a:pt x="482" y="16"/>
                    </a:lnTo>
                    <a:lnTo>
                      <a:pt x="482" y="12"/>
                    </a:lnTo>
                    <a:lnTo>
                      <a:pt x="483" y="12"/>
                    </a:lnTo>
                    <a:lnTo>
                      <a:pt x="484" y="5"/>
                    </a:lnTo>
                    <a:lnTo>
                      <a:pt x="486" y="5"/>
                    </a:lnTo>
                    <a:lnTo>
                      <a:pt x="486" y="1"/>
                    </a:lnTo>
                    <a:lnTo>
                      <a:pt x="487" y="1"/>
                    </a:lnTo>
                    <a:lnTo>
                      <a:pt x="487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87C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09" name="Freeform 6758"/>
              <p:cNvSpPr>
                <a:spLocks/>
              </p:cNvSpPr>
              <p:nvPr/>
            </p:nvSpPr>
            <p:spPr bwMode="auto">
              <a:xfrm>
                <a:off x="4257" y="2085"/>
                <a:ext cx="225" cy="57"/>
              </a:xfrm>
              <a:custGeom>
                <a:avLst/>
                <a:gdLst>
                  <a:gd name="T0" fmla="*/ 1 w 449"/>
                  <a:gd name="T1" fmla="*/ 1 h 114"/>
                  <a:gd name="T2" fmla="*/ 1 w 449"/>
                  <a:gd name="T3" fmla="*/ 1 h 114"/>
                  <a:gd name="T4" fmla="*/ 1 w 449"/>
                  <a:gd name="T5" fmla="*/ 2 h 114"/>
                  <a:gd name="T6" fmla="*/ 2 w 449"/>
                  <a:gd name="T7" fmla="*/ 2 h 114"/>
                  <a:gd name="T8" fmla="*/ 2 w 449"/>
                  <a:gd name="T9" fmla="*/ 3 h 114"/>
                  <a:gd name="T10" fmla="*/ 2 w 449"/>
                  <a:gd name="T11" fmla="*/ 3 h 114"/>
                  <a:gd name="T12" fmla="*/ 2 w 449"/>
                  <a:gd name="T13" fmla="*/ 4 h 114"/>
                  <a:gd name="T14" fmla="*/ 3 w 449"/>
                  <a:gd name="T15" fmla="*/ 4 h 114"/>
                  <a:gd name="T16" fmla="*/ 3 w 449"/>
                  <a:gd name="T17" fmla="*/ 5 h 114"/>
                  <a:gd name="T18" fmla="*/ 4 w 449"/>
                  <a:gd name="T19" fmla="*/ 5 h 114"/>
                  <a:gd name="T20" fmla="*/ 4 w 449"/>
                  <a:gd name="T21" fmla="*/ 6 h 114"/>
                  <a:gd name="T22" fmla="*/ 4 w 449"/>
                  <a:gd name="T23" fmla="*/ 6 h 114"/>
                  <a:gd name="T24" fmla="*/ 4 w 449"/>
                  <a:gd name="T25" fmla="*/ 7 h 114"/>
                  <a:gd name="T26" fmla="*/ 5 w 449"/>
                  <a:gd name="T27" fmla="*/ 7 h 114"/>
                  <a:gd name="T28" fmla="*/ 5 w 449"/>
                  <a:gd name="T29" fmla="*/ 7 h 114"/>
                  <a:gd name="T30" fmla="*/ 5 w 449"/>
                  <a:gd name="T31" fmla="*/ 9 h 114"/>
                  <a:gd name="T32" fmla="*/ 6 w 449"/>
                  <a:gd name="T33" fmla="*/ 9 h 114"/>
                  <a:gd name="T34" fmla="*/ 6 w 449"/>
                  <a:gd name="T35" fmla="*/ 10 h 114"/>
                  <a:gd name="T36" fmla="*/ 7 w 449"/>
                  <a:gd name="T37" fmla="*/ 10 h 114"/>
                  <a:gd name="T38" fmla="*/ 7 w 449"/>
                  <a:gd name="T39" fmla="*/ 11 h 114"/>
                  <a:gd name="T40" fmla="*/ 7 w 449"/>
                  <a:gd name="T41" fmla="*/ 11 h 114"/>
                  <a:gd name="T42" fmla="*/ 7 w 449"/>
                  <a:gd name="T43" fmla="*/ 12 h 114"/>
                  <a:gd name="T44" fmla="*/ 8 w 449"/>
                  <a:gd name="T45" fmla="*/ 12 h 114"/>
                  <a:gd name="T46" fmla="*/ 8 w 449"/>
                  <a:gd name="T47" fmla="*/ 13 h 114"/>
                  <a:gd name="T48" fmla="*/ 9 w 449"/>
                  <a:gd name="T49" fmla="*/ 13 h 114"/>
                  <a:gd name="T50" fmla="*/ 9 w 449"/>
                  <a:gd name="T51" fmla="*/ 14 h 114"/>
                  <a:gd name="T52" fmla="*/ 9 w 449"/>
                  <a:gd name="T53" fmla="*/ 14 h 114"/>
                  <a:gd name="T54" fmla="*/ 10 w 449"/>
                  <a:gd name="T55" fmla="*/ 14 h 114"/>
                  <a:gd name="T56" fmla="*/ 31 w 449"/>
                  <a:gd name="T57" fmla="*/ 14 h 114"/>
                  <a:gd name="T58" fmla="*/ 51 w 449"/>
                  <a:gd name="T59" fmla="*/ 14 h 114"/>
                  <a:gd name="T60" fmla="*/ 52 w 449"/>
                  <a:gd name="T61" fmla="*/ 13 h 114"/>
                  <a:gd name="T62" fmla="*/ 52 w 449"/>
                  <a:gd name="T63" fmla="*/ 12 h 114"/>
                  <a:gd name="T64" fmla="*/ 52 w 449"/>
                  <a:gd name="T65" fmla="*/ 11 h 114"/>
                  <a:gd name="T66" fmla="*/ 53 w 449"/>
                  <a:gd name="T67" fmla="*/ 11 h 114"/>
                  <a:gd name="T68" fmla="*/ 53 w 449"/>
                  <a:gd name="T69" fmla="*/ 10 h 114"/>
                  <a:gd name="T70" fmla="*/ 53 w 449"/>
                  <a:gd name="T71" fmla="*/ 10 h 114"/>
                  <a:gd name="T72" fmla="*/ 53 w 449"/>
                  <a:gd name="T73" fmla="*/ 9 h 114"/>
                  <a:gd name="T74" fmla="*/ 54 w 449"/>
                  <a:gd name="T75" fmla="*/ 7 h 114"/>
                  <a:gd name="T76" fmla="*/ 54 w 449"/>
                  <a:gd name="T77" fmla="*/ 7 h 114"/>
                  <a:gd name="T78" fmla="*/ 54 w 449"/>
                  <a:gd name="T79" fmla="*/ 7 h 114"/>
                  <a:gd name="T80" fmla="*/ 54 w 449"/>
                  <a:gd name="T81" fmla="*/ 6 h 114"/>
                  <a:gd name="T82" fmla="*/ 55 w 449"/>
                  <a:gd name="T83" fmla="*/ 5 h 114"/>
                  <a:gd name="T84" fmla="*/ 55 w 449"/>
                  <a:gd name="T85" fmla="*/ 5 h 114"/>
                  <a:gd name="T86" fmla="*/ 55 w 449"/>
                  <a:gd name="T87" fmla="*/ 4 h 114"/>
                  <a:gd name="T88" fmla="*/ 55 w 449"/>
                  <a:gd name="T89" fmla="*/ 3 h 114"/>
                  <a:gd name="T90" fmla="*/ 56 w 449"/>
                  <a:gd name="T91" fmla="*/ 2 h 114"/>
                  <a:gd name="T92" fmla="*/ 56 w 449"/>
                  <a:gd name="T93" fmla="*/ 2 h 114"/>
                  <a:gd name="T94" fmla="*/ 56 w 449"/>
                  <a:gd name="T95" fmla="*/ 1 h 114"/>
                  <a:gd name="T96" fmla="*/ 56 w 449"/>
                  <a:gd name="T97" fmla="*/ 1 h 114"/>
                  <a:gd name="T98" fmla="*/ 57 w 449"/>
                  <a:gd name="T99" fmla="*/ 0 h 11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49"/>
                  <a:gd name="T151" fmla="*/ 0 h 114"/>
                  <a:gd name="T152" fmla="*/ 449 w 449"/>
                  <a:gd name="T153" fmla="*/ 114 h 11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49" h="114">
                    <a:moveTo>
                      <a:pt x="6" y="0"/>
                    </a:moveTo>
                    <a:lnTo>
                      <a:pt x="6" y="1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4" y="10"/>
                    </a:lnTo>
                    <a:lnTo>
                      <a:pt x="7" y="16"/>
                    </a:lnTo>
                    <a:lnTo>
                      <a:pt x="9" y="16"/>
                    </a:lnTo>
                    <a:lnTo>
                      <a:pt x="9" y="19"/>
                    </a:lnTo>
                    <a:lnTo>
                      <a:pt x="10" y="19"/>
                    </a:lnTo>
                    <a:lnTo>
                      <a:pt x="13" y="24"/>
                    </a:lnTo>
                    <a:lnTo>
                      <a:pt x="14" y="24"/>
                    </a:lnTo>
                    <a:lnTo>
                      <a:pt x="14" y="27"/>
                    </a:lnTo>
                    <a:lnTo>
                      <a:pt x="15" y="27"/>
                    </a:lnTo>
                    <a:lnTo>
                      <a:pt x="18" y="32"/>
                    </a:lnTo>
                    <a:lnTo>
                      <a:pt x="19" y="32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4" y="40"/>
                    </a:lnTo>
                    <a:lnTo>
                      <a:pt x="25" y="40"/>
                    </a:lnTo>
                    <a:lnTo>
                      <a:pt x="25" y="43"/>
                    </a:lnTo>
                    <a:lnTo>
                      <a:pt x="26" y="43"/>
                    </a:lnTo>
                    <a:lnTo>
                      <a:pt x="29" y="48"/>
                    </a:lnTo>
                    <a:lnTo>
                      <a:pt x="30" y="48"/>
                    </a:lnTo>
                    <a:lnTo>
                      <a:pt x="30" y="51"/>
                    </a:lnTo>
                    <a:lnTo>
                      <a:pt x="32" y="51"/>
                    </a:lnTo>
                    <a:lnTo>
                      <a:pt x="34" y="57"/>
                    </a:lnTo>
                    <a:lnTo>
                      <a:pt x="36" y="57"/>
                    </a:lnTo>
                    <a:lnTo>
                      <a:pt x="36" y="59"/>
                    </a:lnTo>
                    <a:lnTo>
                      <a:pt x="37" y="59"/>
                    </a:lnTo>
                    <a:lnTo>
                      <a:pt x="40" y="62"/>
                    </a:lnTo>
                    <a:lnTo>
                      <a:pt x="40" y="65"/>
                    </a:lnTo>
                    <a:lnTo>
                      <a:pt x="41" y="65"/>
                    </a:lnTo>
                    <a:lnTo>
                      <a:pt x="44" y="70"/>
                    </a:lnTo>
                    <a:lnTo>
                      <a:pt x="45" y="70"/>
                    </a:lnTo>
                    <a:lnTo>
                      <a:pt x="45" y="73"/>
                    </a:lnTo>
                    <a:lnTo>
                      <a:pt x="47" y="73"/>
                    </a:lnTo>
                    <a:lnTo>
                      <a:pt x="49" y="78"/>
                    </a:lnTo>
                    <a:lnTo>
                      <a:pt x="51" y="78"/>
                    </a:lnTo>
                    <a:lnTo>
                      <a:pt x="51" y="81"/>
                    </a:lnTo>
                    <a:lnTo>
                      <a:pt x="52" y="81"/>
                    </a:lnTo>
                    <a:lnTo>
                      <a:pt x="55" y="87"/>
                    </a:lnTo>
                    <a:lnTo>
                      <a:pt x="56" y="87"/>
                    </a:lnTo>
                    <a:lnTo>
                      <a:pt x="56" y="89"/>
                    </a:lnTo>
                    <a:lnTo>
                      <a:pt x="58" y="89"/>
                    </a:lnTo>
                    <a:lnTo>
                      <a:pt x="60" y="95"/>
                    </a:lnTo>
                    <a:lnTo>
                      <a:pt x="62" y="95"/>
                    </a:lnTo>
                    <a:lnTo>
                      <a:pt x="62" y="97"/>
                    </a:lnTo>
                    <a:lnTo>
                      <a:pt x="63" y="97"/>
                    </a:lnTo>
                    <a:lnTo>
                      <a:pt x="66" y="103"/>
                    </a:lnTo>
                    <a:lnTo>
                      <a:pt x="67" y="103"/>
                    </a:lnTo>
                    <a:lnTo>
                      <a:pt x="67" y="106"/>
                    </a:lnTo>
                    <a:lnTo>
                      <a:pt x="69" y="106"/>
                    </a:lnTo>
                    <a:lnTo>
                      <a:pt x="71" y="111"/>
                    </a:lnTo>
                    <a:lnTo>
                      <a:pt x="73" y="111"/>
                    </a:lnTo>
                    <a:lnTo>
                      <a:pt x="73" y="114"/>
                    </a:lnTo>
                    <a:lnTo>
                      <a:pt x="241" y="114"/>
                    </a:lnTo>
                    <a:lnTo>
                      <a:pt x="241" y="112"/>
                    </a:lnTo>
                    <a:lnTo>
                      <a:pt x="407" y="112"/>
                    </a:lnTo>
                    <a:lnTo>
                      <a:pt x="408" y="106"/>
                    </a:lnTo>
                    <a:lnTo>
                      <a:pt x="410" y="106"/>
                    </a:lnTo>
                    <a:lnTo>
                      <a:pt x="411" y="99"/>
                    </a:lnTo>
                    <a:lnTo>
                      <a:pt x="413" y="99"/>
                    </a:lnTo>
                    <a:lnTo>
                      <a:pt x="413" y="95"/>
                    </a:lnTo>
                    <a:lnTo>
                      <a:pt x="414" y="95"/>
                    </a:lnTo>
                    <a:lnTo>
                      <a:pt x="415" y="88"/>
                    </a:lnTo>
                    <a:lnTo>
                      <a:pt x="417" y="88"/>
                    </a:lnTo>
                    <a:lnTo>
                      <a:pt x="417" y="84"/>
                    </a:lnTo>
                    <a:lnTo>
                      <a:pt x="418" y="84"/>
                    </a:lnTo>
                    <a:lnTo>
                      <a:pt x="419" y="77"/>
                    </a:lnTo>
                    <a:lnTo>
                      <a:pt x="421" y="77"/>
                    </a:lnTo>
                    <a:lnTo>
                      <a:pt x="421" y="73"/>
                    </a:lnTo>
                    <a:lnTo>
                      <a:pt x="422" y="73"/>
                    </a:lnTo>
                    <a:lnTo>
                      <a:pt x="423" y="66"/>
                    </a:lnTo>
                    <a:lnTo>
                      <a:pt x="425" y="66"/>
                    </a:lnTo>
                    <a:lnTo>
                      <a:pt x="425" y="62"/>
                    </a:lnTo>
                    <a:lnTo>
                      <a:pt x="426" y="62"/>
                    </a:lnTo>
                    <a:lnTo>
                      <a:pt x="428" y="55"/>
                    </a:lnTo>
                    <a:lnTo>
                      <a:pt x="429" y="55"/>
                    </a:lnTo>
                    <a:lnTo>
                      <a:pt x="429" y="51"/>
                    </a:lnTo>
                    <a:lnTo>
                      <a:pt x="430" y="51"/>
                    </a:lnTo>
                    <a:lnTo>
                      <a:pt x="432" y="44"/>
                    </a:lnTo>
                    <a:lnTo>
                      <a:pt x="433" y="44"/>
                    </a:lnTo>
                    <a:lnTo>
                      <a:pt x="433" y="40"/>
                    </a:lnTo>
                    <a:lnTo>
                      <a:pt x="434" y="40"/>
                    </a:lnTo>
                    <a:lnTo>
                      <a:pt x="436" y="34"/>
                    </a:lnTo>
                    <a:lnTo>
                      <a:pt x="437" y="34"/>
                    </a:lnTo>
                    <a:lnTo>
                      <a:pt x="437" y="29"/>
                    </a:lnTo>
                    <a:lnTo>
                      <a:pt x="438" y="29"/>
                    </a:lnTo>
                    <a:lnTo>
                      <a:pt x="440" y="23"/>
                    </a:lnTo>
                    <a:lnTo>
                      <a:pt x="441" y="23"/>
                    </a:lnTo>
                    <a:lnTo>
                      <a:pt x="443" y="16"/>
                    </a:lnTo>
                    <a:lnTo>
                      <a:pt x="444" y="16"/>
                    </a:lnTo>
                    <a:lnTo>
                      <a:pt x="444" y="12"/>
                    </a:lnTo>
                    <a:lnTo>
                      <a:pt x="445" y="12"/>
                    </a:lnTo>
                    <a:lnTo>
                      <a:pt x="447" y="5"/>
                    </a:lnTo>
                    <a:lnTo>
                      <a:pt x="448" y="5"/>
                    </a:lnTo>
                    <a:lnTo>
                      <a:pt x="448" y="1"/>
                    </a:lnTo>
                    <a:lnTo>
                      <a:pt x="449" y="1"/>
                    </a:lnTo>
                    <a:lnTo>
                      <a:pt x="449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BB5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10" name="Freeform 6759"/>
              <p:cNvSpPr>
                <a:spLocks/>
              </p:cNvSpPr>
              <p:nvPr/>
            </p:nvSpPr>
            <p:spPr bwMode="auto">
              <a:xfrm>
                <a:off x="4257" y="1970"/>
                <a:ext cx="267" cy="172"/>
              </a:xfrm>
              <a:custGeom>
                <a:avLst/>
                <a:gdLst>
                  <a:gd name="T0" fmla="*/ 67 w 534"/>
                  <a:gd name="T1" fmla="*/ 0 h 342"/>
                  <a:gd name="T2" fmla="*/ 28 w 534"/>
                  <a:gd name="T3" fmla="*/ 1 h 342"/>
                  <a:gd name="T4" fmla="*/ 0 w 534"/>
                  <a:gd name="T5" fmla="*/ 30 h 342"/>
                  <a:gd name="T6" fmla="*/ 9 w 534"/>
                  <a:gd name="T7" fmla="*/ 44 h 342"/>
                  <a:gd name="T8" fmla="*/ 50 w 534"/>
                  <a:gd name="T9" fmla="*/ 43 h 342"/>
                  <a:gd name="T10" fmla="*/ 67 w 534"/>
                  <a:gd name="T11" fmla="*/ 0 h 3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4"/>
                  <a:gd name="T19" fmla="*/ 0 h 342"/>
                  <a:gd name="T20" fmla="*/ 534 w 534"/>
                  <a:gd name="T21" fmla="*/ 342 h 3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4" h="342">
                    <a:moveTo>
                      <a:pt x="534" y="0"/>
                    </a:moveTo>
                    <a:lnTo>
                      <a:pt x="228" y="1"/>
                    </a:lnTo>
                    <a:lnTo>
                      <a:pt x="0" y="235"/>
                    </a:lnTo>
                    <a:lnTo>
                      <a:pt x="73" y="342"/>
                    </a:lnTo>
                    <a:lnTo>
                      <a:pt x="406" y="341"/>
                    </a:lnTo>
                    <a:lnTo>
                      <a:pt x="534" y="0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11" name="Freeform 6760"/>
              <p:cNvSpPr>
                <a:spLocks/>
              </p:cNvSpPr>
              <p:nvPr/>
            </p:nvSpPr>
            <p:spPr bwMode="auto">
              <a:xfrm>
                <a:off x="4633" y="1828"/>
                <a:ext cx="44" cy="106"/>
              </a:xfrm>
              <a:custGeom>
                <a:avLst/>
                <a:gdLst>
                  <a:gd name="T0" fmla="*/ 11 w 88"/>
                  <a:gd name="T1" fmla="*/ 27 h 212"/>
                  <a:gd name="T2" fmla="*/ 0 w 88"/>
                  <a:gd name="T3" fmla="*/ 12 h 212"/>
                  <a:gd name="T4" fmla="*/ 1 w 88"/>
                  <a:gd name="T5" fmla="*/ 6 h 212"/>
                  <a:gd name="T6" fmla="*/ 6 w 88"/>
                  <a:gd name="T7" fmla="*/ 0 h 212"/>
                  <a:gd name="T8" fmla="*/ 9 w 88"/>
                  <a:gd name="T9" fmla="*/ 2 h 212"/>
                  <a:gd name="T10" fmla="*/ 5 w 88"/>
                  <a:gd name="T11" fmla="*/ 9 h 212"/>
                  <a:gd name="T12" fmla="*/ 11 w 88"/>
                  <a:gd name="T13" fmla="*/ 27 h 2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8"/>
                  <a:gd name="T22" fmla="*/ 0 h 212"/>
                  <a:gd name="T23" fmla="*/ 88 w 88"/>
                  <a:gd name="T24" fmla="*/ 212 h 2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8" h="212">
                    <a:moveTo>
                      <a:pt x="88" y="212"/>
                    </a:moveTo>
                    <a:lnTo>
                      <a:pt x="0" y="93"/>
                    </a:lnTo>
                    <a:lnTo>
                      <a:pt x="2" y="48"/>
                    </a:lnTo>
                    <a:lnTo>
                      <a:pt x="54" y="0"/>
                    </a:lnTo>
                    <a:lnTo>
                      <a:pt x="69" y="15"/>
                    </a:lnTo>
                    <a:lnTo>
                      <a:pt x="34" y="71"/>
                    </a:lnTo>
                    <a:lnTo>
                      <a:pt x="88" y="212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12" name="Freeform 6761"/>
              <p:cNvSpPr>
                <a:spLocks/>
              </p:cNvSpPr>
              <p:nvPr/>
            </p:nvSpPr>
            <p:spPr bwMode="auto">
              <a:xfrm>
                <a:off x="4457" y="1745"/>
                <a:ext cx="109" cy="122"/>
              </a:xfrm>
              <a:custGeom>
                <a:avLst/>
                <a:gdLst>
                  <a:gd name="T0" fmla="*/ 28 w 217"/>
                  <a:gd name="T1" fmla="*/ 5 h 245"/>
                  <a:gd name="T2" fmla="*/ 27 w 217"/>
                  <a:gd name="T3" fmla="*/ 4 h 245"/>
                  <a:gd name="T4" fmla="*/ 27 w 217"/>
                  <a:gd name="T5" fmla="*/ 4 h 245"/>
                  <a:gd name="T6" fmla="*/ 27 w 217"/>
                  <a:gd name="T7" fmla="*/ 4 h 245"/>
                  <a:gd name="T8" fmla="*/ 27 w 217"/>
                  <a:gd name="T9" fmla="*/ 3 h 245"/>
                  <a:gd name="T10" fmla="*/ 26 w 217"/>
                  <a:gd name="T11" fmla="*/ 3 h 245"/>
                  <a:gd name="T12" fmla="*/ 26 w 217"/>
                  <a:gd name="T13" fmla="*/ 2 h 245"/>
                  <a:gd name="T14" fmla="*/ 25 w 217"/>
                  <a:gd name="T15" fmla="*/ 2 h 245"/>
                  <a:gd name="T16" fmla="*/ 25 w 217"/>
                  <a:gd name="T17" fmla="*/ 2 h 245"/>
                  <a:gd name="T18" fmla="*/ 24 w 217"/>
                  <a:gd name="T19" fmla="*/ 1 h 245"/>
                  <a:gd name="T20" fmla="*/ 24 w 217"/>
                  <a:gd name="T21" fmla="*/ 1 h 245"/>
                  <a:gd name="T22" fmla="*/ 23 w 217"/>
                  <a:gd name="T23" fmla="*/ 1 h 245"/>
                  <a:gd name="T24" fmla="*/ 23 w 217"/>
                  <a:gd name="T25" fmla="*/ 1 h 245"/>
                  <a:gd name="T26" fmla="*/ 23 w 217"/>
                  <a:gd name="T27" fmla="*/ 1 h 245"/>
                  <a:gd name="T28" fmla="*/ 22 w 217"/>
                  <a:gd name="T29" fmla="*/ 0 h 245"/>
                  <a:gd name="T30" fmla="*/ 21 w 217"/>
                  <a:gd name="T31" fmla="*/ 0 h 245"/>
                  <a:gd name="T32" fmla="*/ 21 w 217"/>
                  <a:gd name="T33" fmla="*/ 0 h 245"/>
                  <a:gd name="T34" fmla="*/ 20 w 217"/>
                  <a:gd name="T35" fmla="*/ 0 h 245"/>
                  <a:gd name="T36" fmla="*/ 18 w 217"/>
                  <a:gd name="T37" fmla="*/ 0 h 245"/>
                  <a:gd name="T38" fmla="*/ 17 w 217"/>
                  <a:gd name="T39" fmla="*/ 0 h 245"/>
                  <a:gd name="T40" fmla="*/ 14 w 217"/>
                  <a:gd name="T41" fmla="*/ 0 h 245"/>
                  <a:gd name="T42" fmla="*/ 13 w 217"/>
                  <a:gd name="T43" fmla="*/ 0 h 245"/>
                  <a:gd name="T44" fmla="*/ 12 w 217"/>
                  <a:gd name="T45" fmla="*/ 0 h 245"/>
                  <a:gd name="T46" fmla="*/ 12 w 217"/>
                  <a:gd name="T47" fmla="*/ 0 h 245"/>
                  <a:gd name="T48" fmla="*/ 11 w 217"/>
                  <a:gd name="T49" fmla="*/ 0 h 245"/>
                  <a:gd name="T50" fmla="*/ 11 w 217"/>
                  <a:gd name="T51" fmla="*/ 1 h 245"/>
                  <a:gd name="T52" fmla="*/ 10 w 217"/>
                  <a:gd name="T53" fmla="*/ 1 h 245"/>
                  <a:gd name="T54" fmla="*/ 10 w 217"/>
                  <a:gd name="T55" fmla="*/ 1 h 245"/>
                  <a:gd name="T56" fmla="*/ 9 w 217"/>
                  <a:gd name="T57" fmla="*/ 1 h 245"/>
                  <a:gd name="T58" fmla="*/ 9 w 217"/>
                  <a:gd name="T59" fmla="*/ 1 h 245"/>
                  <a:gd name="T60" fmla="*/ 8 w 217"/>
                  <a:gd name="T61" fmla="*/ 2 h 245"/>
                  <a:gd name="T62" fmla="*/ 8 w 217"/>
                  <a:gd name="T63" fmla="*/ 2 h 245"/>
                  <a:gd name="T64" fmla="*/ 7 w 217"/>
                  <a:gd name="T65" fmla="*/ 3 h 245"/>
                  <a:gd name="T66" fmla="*/ 6 w 217"/>
                  <a:gd name="T67" fmla="*/ 4 h 245"/>
                  <a:gd name="T68" fmla="*/ 5 w 217"/>
                  <a:gd name="T69" fmla="*/ 5 h 245"/>
                  <a:gd name="T70" fmla="*/ 5 w 217"/>
                  <a:gd name="T71" fmla="*/ 6 h 245"/>
                  <a:gd name="T72" fmla="*/ 4 w 217"/>
                  <a:gd name="T73" fmla="*/ 6 h 245"/>
                  <a:gd name="T74" fmla="*/ 4 w 217"/>
                  <a:gd name="T75" fmla="*/ 7 h 245"/>
                  <a:gd name="T76" fmla="*/ 4 w 217"/>
                  <a:gd name="T77" fmla="*/ 7 h 245"/>
                  <a:gd name="T78" fmla="*/ 4 w 217"/>
                  <a:gd name="T79" fmla="*/ 8 h 245"/>
                  <a:gd name="T80" fmla="*/ 3 w 217"/>
                  <a:gd name="T81" fmla="*/ 8 h 245"/>
                  <a:gd name="T82" fmla="*/ 3 w 217"/>
                  <a:gd name="T83" fmla="*/ 9 h 245"/>
                  <a:gd name="T84" fmla="*/ 3 w 217"/>
                  <a:gd name="T85" fmla="*/ 9 h 245"/>
                  <a:gd name="T86" fmla="*/ 0 w 217"/>
                  <a:gd name="T87" fmla="*/ 27 h 245"/>
                  <a:gd name="T88" fmla="*/ 22 w 217"/>
                  <a:gd name="T89" fmla="*/ 30 h 245"/>
                  <a:gd name="T90" fmla="*/ 28 w 217"/>
                  <a:gd name="T91" fmla="*/ 6 h 245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17"/>
                  <a:gd name="T139" fmla="*/ 0 h 245"/>
                  <a:gd name="T140" fmla="*/ 217 w 217"/>
                  <a:gd name="T141" fmla="*/ 245 h 245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17" h="245">
                    <a:moveTo>
                      <a:pt x="217" y="49"/>
                    </a:moveTo>
                    <a:lnTo>
                      <a:pt x="217" y="44"/>
                    </a:lnTo>
                    <a:lnTo>
                      <a:pt x="216" y="43"/>
                    </a:lnTo>
                    <a:lnTo>
                      <a:pt x="216" y="39"/>
                    </a:lnTo>
                    <a:lnTo>
                      <a:pt x="214" y="39"/>
                    </a:lnTo>
                    <a:lnTo>
                      <a:pt x="214" y="36"/>
                    </a:lnTo>
                    <a:lnTo>
                      <a:pt x="213" y="34"/>
                    </a:lnTo>
                    <a:lnTo>
                      <a:pt x="213" y="33"/>
                    </a:lnTo>
                    <a:lnTo>
                      <a:pt x="210" y="30"/>
                    </a:lnTo>
                    <a:lnTo>
                      <a:pt x="210" y="29"/>
                    </a:lnTo>
                    <a:lnTo>
                      <a:pt x="205" y="24"/>
                    </a:lnTo>
                    <a:lnTo>
                      <a:pt x="204" y="24"/>
                    </a:lnTo>
                    <a:lnTo>
                      <a:pt x="204" y="22"/>
                    </a:lnTo>
                    <a:lnTo>
                      <a:pt x="202" y="21"/>
                    </a:lnTo>
                    <a:lnTo>
                      <a:pt x="201" y="21"/>
                    </a:lnTo>
                    <a:lnTo>
                      <a:pt x="198" y="18"/>
                    </a:lnTo>
                    <a:lnTo>
                      <a:pt x="197" y="18"/>
                    </a:lnTo>
                    <a:lnTo>
                      <a:pt x="195" y="17"/>
                    </a:lnTo>
                    <a:lnTo>
                      <a:pt x="194" y="17"/>
                    </a:lnTo>
                    <a:lnTo>
                      <a:pt x="191" y="14"/>
                    </a:lnTo>
                    <a:lnTo>
                      <a:pt x="190" y="14"/>
                    </a:lnTo>
                    <a:lnTo>
                      <a:pt x="189" y="13"/>
                    </a:lnTo>
                    <a:lnTo>
                      <a:pt x="186" y="13"/>
                    </a:lnTo>
                    <a:lnTo>
                      <a:pt x="184" y="11"/>
                    </a:lnTo>
                    <a:lnTo>
                      <a:pt x="183" y="11"/>
                    </a:lnTo>
                    <a:lnTo>
                      <a:pt x="182" y="10"/>
                    </a:lnTo>
                    <a:lnTo>
                      <a:pt x="179" y="10"/>
                    </a:lnTo>
                    <a:lnTo>
                      <a:pt x="178" y="9"/>
                    </a:lnTo>
                    <a:lnTo>
                      <a:pt x="174" y="9"/>
                    </a:lnTo>
                    <a:lnTo>
                      <a:pt x="171" y="7"/>
                    </a:lnTo>
                    <a:lnTo>
                      <a:pt x="169" y="7"/>
                    </a:lnTo>
                    <a:lnTo>
                      <a:pt x="167" y="6"/>
                    </a:lnTo>
                    <a:lnTo>
                      <a:pt x="163" y="6"/>
                    </a:lnTo>
                    <a:lnTo>
                      <a:pt x="161" y="5"/>
                    </a:lnTo>
                    <a:lnTo>
                      <a:pt x="156" y="5"/>
                    </a:lnTo>
                    <a:lnTo>
                      <a:pt x="153" y="3"/>
                    </a:lnTo>
                    <a:lnTo>
                      <a:pt x="146" y="3"/>
                    </a:lnTo>
                    <a:lnTo>
                      <a:pt x="144" y="2"/>
                    </a:lnTo>
                    <a:lnTo>
                      <a:pt x="133" y="2"/>
                    </a:lnTo>
                    <a:lnTo>
                      <a:pt x="130" y="0"/>
                    </a:lnTo>
                    <a:lnTo>
                      <a:pt x="112" y="0"/>
                    </a:lnTo>
                    <a:lnTo>
                      <a:pt x="109" y="2"/>
                    </a:lnTo>
                    <a:lnTo>
                      <a:pt x="104" y="2"/>
                    </a:lnTo>
                    <a:lnTo>
                      <a:pt x="101" y="3"/>
                    </a:lnTo>
                    <a:lnTo>
                      <a:pt x="97" y="3"/>
                    </a:lnTo>
                    <a:lnTo>
                      <a:pt x="94" y="5"/>
                    </a:lnTo>
                    <a:lnTo>
                      <a:pt x="93" y="5"/>
                    </a:lnTo>
                    <a:lnTo>
                      <a:pt x="90" y="6"/>
                    </a:lnTo>
                    <a:lnTo>
                      <a:pt x="89" y="6"/>
                    </a:lnTo>
                    <a:lnTo>
                      <a:pt x="86" y="7"/>
                    </a:lnTo>
                    <a:lnTo>
                      <a:pt x="85" y="7"/>
                    </a:lnTo>
                    <a:lnTo>
                      <a:pt x="82" y="9"/>
                    </a:lnTo>
                    <a:lnTo>
                      <a:pt x="81" y="9"/>
                    </a:lnTo>
                    <a:lnTo>
                      <a:pt x="79" y="10"/>
                    </a:lnTo>
                    <a:lnTo>
                      <a:pt x="77" y="10"/>
                    </a:lnTo>
                    <a:lnTo>
                      <a:pt x="75" y="11"/>
                    </a:lnTo>
                    <a:lnTo>
                      <a:pt x="73" y="13"/>
                    </a:lnTo>
                    <a:lnTo>
                      <a:pt x="71" y="13"/>
                    </a:lnTo>
                    <a:lnTo>
                      <a:pt x="70" y="14"/>
                    </a:lnTo>
                    <a:lnTo>
                      <a:pt x="67" y="15"/>
                    </a:lnTo>
                    <a:lnTo>
                      <a:pt x="66" y="17"/>
                    </a:lnTo>
                    <a:lnTo>
                      <a:pt x="64" y="17"/>
                    </a:lnTo>
                    <a:lnTo>
                      <a:pt x="63" y="18"/>
                    </a:lnTo>
                    <a:lnTo>
                      <a:pt x="60" y="19"/>
                    </a:lnTo>
                    <a:lnTo>
                      <a:pt x="53" y="26"/>
                    </a:lnTo>
                    <a:lnTo>
                      <a:pt x="51" y="28"/>
                    </a:lnTo>
                    <a:lnTo>
                      <a:pt x="45" y="33"/>
                    </a:lnTo>
                    <a:lnTo>
                      <a:pt x="44" y="36"/>
                    </a:lnTo>
                    <a:lnTo>
                      <a:pt x="38" y="41"/>
                    </a:lnTo>
                    <a:lnTo>
                      <a:pt x="37" y="44"/>
                    </a:lnTo>
                    <a:lnTo>
                      <a:pt x="36" y="45"/>
                    </a:lnTo>
                    <a:lnTo>
                      <a:pt x="34" y="48"/>
                    </a:lnTo>
                    <a:lnTo>
                      <a:pt x="32" y="51"/>
                    </a:lnTo>
                    <a:lnTo>
                      <a:pt x="32" y="53"/>
                    </a:lnTo>
                    <a:lnTo>
                      <a:pt x="30" y="55"/>
                    </a:lnTo>
                    <a:lnTo>
                      <a:pt x="29" y="58"/>
                    </a:lnTo>
                    <a:lnTo>
                      <a:pt x="28" y="59"/>
                    </a:lnTo>
                    <a:lnTo>
                      <a:pt x="26" y="62"/>
                    </a:lnTo>
                    <a:lnTo>
                      <a:pt x="26" y="63"/>
                    </a:lnTo>
                    <a:lnTo>
                      <a:pt x="25" y="66"/>
                    </a:lnTo>
                    <a:lnTo>
                      <a:pt x="23" y="68"/>
                    </a:lnTo>
                    <a:lnTo>
                      <a:pt x="22" y="70"/>
                    </a:lnTo>
                    <a:lnTo>
                      <a:pt x="22" y="73"/>
                    </a:lnTo>
                    <a:lnTo>
                      <a:pt x="21" y="75"/>
                    </a:lnTo>
                    <a:lnTo>
                      <a:pt x="19" y="77"/>
                    </a:lnTo>
                    <a:lnTo>
                      <a:pt x="19" y="79"/>
                    </a:lnTo>
                    <a:lnTo>
                      <a:pt x="18" y="82"/>
                    </a:lnTo>
                    <a:lnTo>
                      <a:pt x="0" y="221"/>
                    </a:lnTo>
                    <a:lnTo>
                      <a:pt x="25" y="245"/>
                    </a:lnTo>
                    <a:lnTo>
                      <a:pt x="169" y="244"/>
                    </a:lnTo>
                    <a:lnTo>
                      <a:pt x="193" y="221"/>
                    </a:lnTo>
                    <a:lnTo>
                      <a:pt x="217" y="49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13" name="Freeform 6762"/>
              <p:cNvSpPr>
                <a:spLocks/>
              </p:cNvSpPr>
              <p:nvPr/>
            </p:nvSpPr>
            <p:spPr bwMode="auto">
              <a:xfrm>
                <a:off x="4471" y="1796"/>
                <a:ext cx="22" cy="58"/>
              </a:xfrm>
              <a:custGeom>
                <a:avLst/>
                <a:gdLst>
                  <a:gd name="T0" fmla="*/ 0 w 42"/>
                  <a:gd name="T1" fmla="*/ 14 h 117"/>
                  <a:gd name="T2" fmla="*/ 2 w 42"/>
                  <a:gd name="T3" fmla="*/ 0 h 117"/>
                  <a:gd name="T4" fmla="*/ 6 w 42"/>
                  <a:gd name="T5" fmla="*/ 6 h 117"/>
                  <a:gd name="T6" fmla="*/ 0 w 42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117"/>
                  <a:gd name="T14" fmla="*/ 42 w 42"/>
                  <a:gd name="T15" fmla="*/ 117 h 1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117">
                    <a:moveTo>
                      <a:pt x="0" y="117"/>
                    </a:moveTo>
                    <a:lnTo>
                      <a:pt x="11" y="0"/>
                    </a:lnTo>
                    <a:lnTo>
                      <a:pt x="42" y="51"/>
                    </a:lnTo>
                    <a:lnTo>
                      <a:pt x="0" y="117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14" name="Freeform 6763"/>
              <p:cNvSpPr>
                <a:spLocks/>
              </p:cNvSpPr>
              <p:nvPr/>
            </p:nvSpPr>
            <p:spPr bwMode="auto">
              <a:xfrm>
                <a:off x="5195" y="2109"/>
                <a:ext cx="46" cy="51"/>
              </a:xfrm>
              <a:custGeom>
                <a:avLst/>
                <a:gdLst>
                  <a:gd name="T0" fmla="*/ 6 w 92"/>
                  <a:gd name="T1" fmla="*/ 1 h 102"/>
                  <a:gd name="T2" fmla="*/ 7 w 92"/>
                  <a:gd name="T3" fmla="*/ 1 h 102"/>
                  <a:gd name="T4" fmla="*/ 9 w 92"/>
                  <a:gd name="T5" fmla="*/ 1 h 102"/>
                  <a:gd name="T6" fmla="*/ 9 w 92"/>
                  <a:gd name="T7" fmla="*/ 1 h 102"/>
                  <a:gd name="T8" fmla="*/ 10 w 92"/>
                  <a:gd name="T9" fmla="*/ 2 h 102"/>
                  <a:gd name="T10" fmla="*/ 11 w 92"/>
                  <a:gd name="T11" fmla="*/ 3 h 102"/>
                  <a:gd name="T12" fmla="*/ 11 w 92"/>
                  <a:gd name="T13" fmla="*/ 3 h 102"/>
                  <a:gd name="T14" fmla="*/ 12 w 92"/>
                  <a:gd name="T15" fmla="*/ 3 h 102"/>
                  <a:gd name="T16" fmla="*/ 12 w 92"/>
                  <a:gd name="T17" fmla="*/ 5 h 102"/>
                  <a:gd name="T18" fmla="*/ 12 w 92"/>
                  <a:gd name="T19" fmla="*/ 8 h 102"/>
                  <a:gd name="T20" fmla="*/ 11 w 92"/>
                  <a:gd name="T21" fmla="*/ 9 h 102"/>
                  <a:gd name="T22" fmla="*/ 11 w 92"/>
                  <a:gd name="T23" fmla="*/ 10 h 102"/>
                  <a:gd name="T24" fmla="*/ 10 w 92"/>
                  <a:gd name="T25" fmla="*/ 11 h 102"/>
                  <a:gd name="T26" fmla="*/ 9 w 92"/>
                  <a:gd name="T27" fmla="*/ 11 h 102"/>
                  <a:gd name="T28" fmla="*/ 9 w 92"/>
                  <a:gd name="T29" fmla="*/ 12 h 102"/>
                  <a:gd name="T30" fmla="*/ 7 w 92"/>
                  <a:gd name="T31" fmla="*/ 12 h 102"/>
                  <a:gd name="T32" fmla="*/ 7 w 92"/>
                  <a:gd name="T33" fmla="*/ 12 h 102"/>
                  <a:gd name="T34" fmla="*/ 6 w 92"/>
                  <a:gd name="T35" fmla="*/ 13 h 102"/>
                  <a:gd name="T36" fmla="*/ 6 w 92"/>
                  <a:gd name="T37" fmla="*/ 13 h 102"/>
                  <a:gd name="T38" fmla="*/ 5 w 92"/>
                  <a:gd name="T39" fmla="*/ 13 h 102"/>
                  <a:gd name="T40" fmla="*/ 3 w 92"/>
                  <a:gd name="T41" fmla="*/ 13 h 102"/>
                  <a:gd name="T42" fmla="*/ 3 w 92"/>
                  <a:gd name="T43" fmla="*/ 13 h 102"/>
                  <a:gd name="T44" fmla="*/ 3 w 92"/>
                  <a:gd name="T45" fmla="*/ 13 h 102"/>
                  <a:gd name="T46" fmla="*/ 3 w 92"/>
                  <a:gd name="T47" fmla="*/ 12 h 102"/>
                  <a:gd name="T48" fmla="*/ 1 w 92"/>
                  <a:gd name="T49" fmla="*/ 11 h 102"/>
                  <a:gd name="T50" fmla="*/ 1 w 92"/>
                  <a:gd name="T51" fmla="*/ 10 h 102"/>
                  <a:gd name="T52" fmla="*/ 1 w 92"/>
                  <a:gd name="T53" fmla="*/ 10 h 102"/>
                  <a:gd name="T54" fmla="*/ 1 w 92"/>
                  <a:gd name="T55" fmla="*/ 10 h 102"/>
                  <a:gd name="T56" fmla="*/ 1 w 92"/>
                  <a:gd name="T57" fmla="*/ 9 h 102"/>
                  <a:gd name="T58" fmla="*/ 1 w 92"/>
                  <a:gd name="T59" fmla="*/ 8 h 102"/>
                  <a:gd name="T60" fmla="*/ 0 w 92"/>
                  <a:gd name="T61" fmla="*/ 7 h 102"/>
                  <a:gd name="T62" fmla="*/ 1 w 92"/>
                  <a:gd name="T63" fmla="*/ 5 h 102"/>
                  <a:gd name="T64" fmla="*/ 1 w 92"/>
                  <a:gd name="T65" fmla="*/ 5 h 102"/>
                  <a:gd name="T66" fmla="*/ 1 w 92"/>
                  <a:gd name="T67" fmla="*/ 3 h 102"/>
                  <a:gd name="T68" fmla="*/ 1 w 92"/>
                  <a:gd name="T69" fmla="*/ 3 h 102"/>
                  <a:gd name="T70" fmla="*/ 1 w 92"/>
                  <a:gd name="T71" fmla="*/ 3 h 102"/>
                  <a:gd name="T72" fmla="*/ 1 w 92"/>
                  <a:gd name="T73" fmla="*/ 2 h 102"/>
                  <a:gd name="T74" fmla="*/ 3 w 92"/>
                  <a:gd name="T75" fmla="*/ 2 h 102"/>
                  <a:gd name="T76" fmla="*/ 3 w 92"/>
                  <a:gd name="T77" fmla="*/ 1 h 102"/>
                  <a:gd name="T78" fmla="*/ 3 w 92"/>
                  <a:gd name="T79" fmla="*/ 1 h 102"/>
                  <a:gd name="T80" fmla="*/ 3 w 92"/>
                  <a:gd name="T81" fmla="*/ 1 h 102"/>
                  <a:gd name="T82" fmla="*/ 5 w 92"/>
                  <a:gd name="T83" fmla="*/ 1 h 102"/>
                  <a:gd name="T84" fmla="*/ 5 w 92"/>
                  <a:gd name="T85" fmla="*/ 0 h 10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2"/>
                  <a:gd name="T130" fmla="*/ 0 h 102"/>
                  <a:gd name="T131" fmla="*/ 92 w 92"/>
                  <a:gd name="T132" fmla="*/ 102 h 10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2" h="102">
                    <a:moveTo>
                      <a:pt x="42" y="0"/>
                    </a:moveTo>
                    <a:lnTo>
                      <a:pt x="49" y="0"/>
                    </a:lnTo>
                    <a:lnTo>
                      <a:pt x="50" y="1"/>
                    </a:lnTo>
                    <a:lnTo>
                      <a:pt x="55" y="1"/>
                    </a:lnTo>
                    <a:lnTo>
                      <a:pt x="57" y="3"/>
                    </a:lnTo>
                    <a:lnTo>
                      <a:pt x="61" y="3"/>
                    </a:lnTo>
                    <a:lnTo>
                      <a:pt x="62" y="4"/>
                    </a:lnTo>
                    <a:lnTo>
                      <a:pt x="66" y="4"/>
                    </a:lnTo>
                    <a:lnTo>
                      <a:pt x="68" y="6"/>
                    </a:lnTo>
                    <a:lnTo>
                      <a:pt x="71" y="6"/>
                    </a:lnTo>
                    <a:lnTo>
                      <a:pt x="71" y="7"/>
                    </a:lnTo>
                    <a:lnTo>
                      <a:pt x="72" y="7"/>
                    </a:lnTo>
                    <a:lnTo>
                      <a:pt x="73" y="8"/>
                    </a:lnTo>
                    <a:lnTo>
                      <a:pt x="75" y="8"/>
                    </a:lnTo>
                    <a:lnTo>
                      <a:pt x="75" y="10"/>
                    </a:lnTo>
                    <a:lnTo>
                      <a:pt x="77" y="10"/>
                    </a:lnTo>
                    <a:lnTo>
                      <a:pt x="86" y="18"/>
                    </a:lnTo>
                    <a:lnTo>
                      <a:pt x="86" y="19"/>
                    </a:lnTo>
                    <a:lnTo>
                      <a:pt x="87" y="19"/>
                    </a:lnTo>
                    <a:lnTo>
                      <a:pt x="87" y="22"/>
                    </a:lnTo>
                    <a:lnTo>
                      <a:pt x="88" y="22"/>
                    </a:lnTo>
                    <a:lnTo>
                      <a:pt x="88" y="25"/>
                    </a:lnTo>
                    <a:lnTo>
                      <a:pt x="90" y="25"/>
                    </a:lnTo>
                    <a:lnTo>
                      <a:pt x="90" y="27"/>
                    </a:lnTo>
                    <a:lnTo>
                      <a:pt x="91" y="29"/>
                    </a:lnTo>
                    <a:lnTo>
                      <a:pt x="91" y="33"/>
                    </a:lnTo>
                    <a:lnTo>
                      <a:pt x="92" y="34"/>
                    </a:lnTo>
                    <a:lnTo>
                      <a:pt x="92" y="59"/>
                    </a:lnTo>
                    <a:lnTo>
                      <a:pt x="91" y="60"/>
                    </a:lnTo>
                    <a:lnTo>
                      <a:pt x="91" y="64"/>
                    </a:lnTo>
                    <a:lnTo>
                      <a:pt x="90" y="65"/>
                    </a:lnTo>
                    <a:lnTo>
                      <a:pt x="90" y="68"/>
                    </a:lnTo>
                    <a:lnTo>
                      <a:pt x="88" y="68"/>
                    </a:lnTo>
                    <a:lnTo>
                      <a:pt x="88" y="71"/>
                    </a:lnTo>
                    <a:lnTo>
                      <a:pt x="86" y="74"/>
                    </a:lnTo>
                    <a:lnTo>
                      <a:pt x="86" y="75"/>
                    </a:lnTo>
                    <a:lnTo>
                      <a:pt x="84" y="75"/>
                    </a:lnTo>
                    <a:lnTo>
                      <a:pt x="84" y="76"/>
                    </a:lnTo>
                    <a:lnTo>
                      <a:pt x="76" y="84"/>
                    </a:lnTo>
                    <a:lnTo>
                      <a:pt x="75" y="84"/>
                    </a:lnTo>
                    <a:lnTo>
                      <a:pt x="71" y="88"/>
                    </a:lnTo>
                    <a:lnTo>
                      <a:pt x="69" y="88"/>
                    </a:lnTo>
                    <a:lnTo>
                      <a:pt x="68" y="90"/>
                    </a:lnTo>
                    <a:lnTo>
                      <a:pt x="66" y="90"/>
                    </a:lnTo>
                    <a:lnTo>
                      <a:pt x="65" y="91"/>
                    </a:lnTo>
                    <a:lnTo>
                      <a:pt x="64" y="91"/>
                    </a:lnTo>
                    <a:lnTo>
                      <a:pt x="62" y="93"/>
                    </a:lnTo>
                    <a:lnTo>
                      <a:pt x="61" y="93"/>
                    </a:lnTo>
                    <a:lnTo>
                      <a:pt x="60" y="94"/>
                    </a:lnTo>
                    <a:lnTo>
                      <a:pt x="58" y="94"/>
                    </a:lnTo>
                    <a:lnTo>
                      <a:pt x="57" y="95"/>
                    </a:lnTo>
                    <a:lnTo>
                      <a:pt x="55" y="95"/>
                    </a:lnTo>
                    <a:lnTo>
                      <a:pt x="54" y="97"/>
                    </a:lnTo>
                    <a:lnTo>
                      <a:pt x="50" y="97"/>
                    </a:lnTo>
                    <a:lnTo>
                      <a:pt x="49" y="98"/>
                    </a:lnTo>
                    <a:lnTo>
                      <a:pt x="47" y="98"/>
                    </a:lnTo>
                    <a:lnTo>
                      <a:pt x="45" y="99"/>
                    </a:lnTo>
                    <a:lnTo>
                      <a:pt x="42" y="99"/>
                    </a:lnTo>
                    <a:lnTo>
                      <a:pt x="40" y="101"/>
                    </a:lnTo>
                    <a:lnTo>
                      <a:pt x="36" y="101"/>
                    </a:lnTo>
                    <a:lnTo>
                      <a:pt x="34" y="102"/>
                    </a:lnTo>
                    <a:lnTo>
                      <a:pt x="31" y="102"/>
                    </a:lnTo>
                    <a:lnTo>
                      <a:pt x="31" y="101"/>
                    </a:lnTo>
                    <a:lnTo>
                      <a:pt x="30" y="101"/>
                    </a:lnTo>
                    <a:lnTo>
                      <a:pt x="30" y="99"/>
                    </a:lnTo>
                    <a:lnTo>
                      <a:pt x="27" y="99"/>
                    </a:lnTo>
                    <a:lnTo>
                      <a:pt x="27" y="98"/>
                    </a:lnTo>
                    <a:lnTo>
                      <a:pt x="25" y="98"/>
                    </a:lnTo>
                    <a:lnTo>
                      <a:pt x="25" y="97"/>
                    </a:lnTo>
                    <a:lnTo>
                      <a:pt x="24" y="97"/>
                    </a:lnTo>
                    <a:lnTo>
                      <a:pt x="24" y="95"/>
                    </a:lnTo>
                    <a:lnTo>
                      <a:pt x="23" y="95"/>
                    </a:lnTo>
                    <a:lnTo>
                      <a:pt x="13" y="86"/>
                    </a:lnTo>
                    <a:lnTo>
                      <a:pt x="13" y="84"/>
                    </a:lnTo>
                    <a:lnTo>
                      <a:pt x="12" y="84"/>
                    </a:lnTo>
                    <a:lnTo>
                      <a:pt x="12" y="83"/>
                    </a:lnTo>
                    <a:lnTo>
                      <a:pt x="10" y="83"/>
                    </a:lnTo>
                    <a:lnTo>
                      <a:pt x="10" y="80"/>
                    </a:lnTo>
                    <a:lnTo>
                      <a:pt x="9" y="80"/>
                    </a:lnTo>
                    <a:lnTo>
                      <a:pt x="9" y="79"/>
                    </a:lnTo>
                    <a:lnTo>
                      <a:pt x="8" y="78"/>
                    </a:lnTo>
                    <a:lnTo>
                      <a:pt x="8" y="76"/>
                    </a:lnTo>
                    <a:lnTo>
                      <a:pt x="6" y="75"/>
                    </a:lnTo>
                    <a:lnTo>
                      <a:pt x="6" y="74"/>
                    </a:lnTo>
                    <a:lnTo>
                      <a:pt x="5" y="74"/>
                    </a:lnTo>
                    <a:lnTo>
                      <a:pt x="5" y="71"/>
                    </a:lnTo>
                    <a:lnTo>
                      <a:pt x="4" y="69"/>
                    </a:lnTo>
                    <a:lnTo>
                      <a:pt x="4" y="67"/>
                    </a:lnTo>
                    <a:lnTo>
                      <a:pt x="2" y="67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1" y="59"/>
                    </a:lnTo>
                    <a:lnTo>
                      <a:pt x="0" y="57"/>
                    </a:lnTo>
                    <a:lnTo>
                      <a:pt x="0" y="45"/>
                    </a:lnTo>
                    <a:lnTo>
                      <a:pt x="1" y="44"/>
                    </a:lnTo>
                    <a:lnTo>
                      <a:pt x="1" y="38"/>
                    </a:lnTo>
                    <a:lnTo>
                      <a:pt x="2" y="37"/>
                    </a:lnTo>
                    <a:lnTo>
                      <a:pt x="2" y="34"/>
                    </a:lnTo>
                    <a:lnTo>
                      <a:pt x="4" y="33"/>
                    </a:lnTo>
                    <a:lnTo>
                      <a:pt x="4" y="30"/>
                    </a:lnTo>
                    <a:lnTo>
                      <a:pt x="5" y="30"/>
                    </a:lnTo>
                    <a:lnTo>
                      <a:pt x="5" y="27"/>
                    </a:lnTo>
                    <a:lnTo>
                      <a:pt x="6" y="26"/>
                    </a:lnTo>
                    <a:lnTo>
                      <a:pt x="6" y="25"/>
                    </a:lnTo>
                    <a:lnTo>
                      <a:pt x="9" y="22"/>
                    </a:lnTo>
                    <a:lnTo>
                      <a:pt x="9" y="21"/>
                    </a:lnTo>
                    <a:lnTo>
                      <a:pt x="10" y="21"/>
                    </a:lnTo>
                    <a:lnTo>
                      <a:pt x="10" y="18"/>
                    </a:lnTo>
                    <a:lnTo>
                      <a:pt x="12" y="18"/>
                    </a:lnTo>
                    <a:lnTo>
                      <a:pt x="15" y="15"/>
                    </a:lnTo>
                    <a:lnTo>
                      <a:pt x="15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20" y="10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24" y="8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8" y="4"/>
                    </a:lnTo>
                    <a:lnTo>
                      <a:pt x="31" y="4"/>
                    </a:lnTo>
                    <a:lnTo>
                      <a:pt x="32" y="3"/>
                    </a:lnTo>
                    <a:lnTo>
                      <a:pt x="35" y="3"/>
                    </a:lnTo>
                    <a:lnTo>
                      <a:pt x="35" y="1"/>
                    </a:lnTo>
                    <a:lnTo>
                      <a:pt x="39" y="1"/>
                    </a:lnTo>
                    <a:lnTo>
                      <a:pt x="40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CF7321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15" name="Freeform 6764"/>
              <p:cNvSpPr>
                <a:spLocks/>
              </p:cNvSpPr>
              <p:nvPr/>
            </p:nvSpPr>
            <p:spPr bwMode="auto">
              <a:xfrm>
                <a:off x="5268" y="2143"/>
                <a:ext cx="37" cy="173"/>
              </a:xfrm>
              <a:custGeom>
                <a:avLst/>
                <a:gdLst>
                  <a:gd name="T0" fmla="*/ 9 w 74"/>
                  <a:gd name="T1" fmla="*/ 3 h 347"/>
                  <a:gd name="T2" fmla="*/ 9 w 74"/>
                  <a:gd name="T3" fmla="*/ 43 h 347"/>
                  <a:gd name="T4" fmla="*/ 0 w 74"/>
                  <a:gd name="T5" fmla="*/ 39 h 347"/>
                  <a:gd name="T6" fmla="*/ 0 w 74"/>
                  <a:gd name="T7" fmla="*/ 0 h 347"/>
                  <a:gd name="T8" fmla="*/ 9 w 74"/>
                  <a:gd name="T9" fmla="*/ 3 h 3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4"/>
                  <a:gd name="T16" fmla="*/ 0 h 347"/>
                  <a:gd name="T17" fmla="*/ 74 w 74"/>
                  <a:gd name="T18" fmla="*/ 347 h 3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4" h="347">
                    <a:moveTo>
                      <a:pt x="74" y="30"/>
                    </a:moveTo>
                    <a:lnTo>
                      <a:pt x="74" y="347"/>
                    </a:lnTo>
                    <a:lnTo>
                      <a:pt x="0" y="318"/>
                    </a:lnTo>
                    <a:lnTo>
                      <a:pt x="0" y="0"/>
                    </a:lnTo>
                    <a:lnTo>
                      <a:pt x="74" y="3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16" name="Freeform 6765"/>
              <p:cNvSpPr>
                <a:spLocks/>
              </p:cNvSpPr>
              <p:nvPr/>
            </p:nvSpPr>
            <p:spPr bwMode="auto">
              <a:xfrm>
                <a:off x="4027" y="2140"/>
                <a:ext cx="605" cy="44"/>
              </a:xfrm>
              <a:custGeom>
                <a:avLst/>
                <a:gdLst>
                  <a:gd name="T0" fmla="*/ 151 w 1210"/>
                  <a:gd name="T1" fmla="*/ 1 h 87"/>
                  <a:gd name="T2" fmla="*/ 34 w 1210"/>
                  <a:gd name="T3" fmla="*/ 0 h 87"/>
                  <a:gd name="T4" fmla="*/ 28 w 1210"/>
                  <a:gd name="T5" fmla="*/ 3 h 87"/>
                  <a:gd name="T6" fmla="*/ 0 w 1210"/>
                  <a:gd name="T7" fmla="*/ 10 h 87"/>
                  <a:gd name="T8" fmla="*/ 121 w 1210"/>
                  <a:gd name="T9" fmla="*/ 11 h 87"/>
                  <a:gd name="T10" fmla="*/ 148 w 1210"/>
                  <a:gd name="T11" fmla="*/ 5 h 87"/>
                  <a:gd name="T12" fmla="*/ 151 w 1210"/>
                  <a:gd name="T13" fmla="*/ 6 h 87"/>
                  <a:gd name="T14" fmla="*/ 151 w 1210"/>
                  <a:gd name="T15" fmla="*/ 1 h 8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10"/>
                  <a:gd name="T25" fmla="*/ 0 h 87"/>
                  <a:gd name="T26" fmla="*/ 1210 w 1210"/>
                  <a:gd name="T27" fmla="*/ 87 h 8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10" h="87">
                    <a:moveTo>
                      <a:pt x="1206" y="2"/>
                    </a:moveTo>
                    <a:lnTo>
                      <a:pt x="265" y="0"/>
                    </a:lnTo>
                    <a:lnTo>
                      <a:pt x="228" y="20"/>
                    </a:lnTo>
                    <a:lnTo>
                      <a:pt x="0" y="80"/>
                    </a:lnTo>
                    <a:lnTo>
                      <a:pt x="975" y="87"/>
                    </a:lnTo>
                    <a:lnTo>
                      <a:pt x="1177" y="40"/>
                    </a:lnTo>
                    <a:lnTo>
                      <a:pt x="1210" y="42"/>
                    </a:lnTo>
                    <a:lnTo>
                      <a:pt x="1206" y="2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17" name="Freeform 6766"/>
              <p:cNvSpPr>
                <a:spLocks/>
              </p:cNvSpPr>
              <p:nvPr/>
            </p:nvSpPr>
            <p:spPr bwMode="auto">
              <a:xfrm>
                <a:off x="4162" y="2554"/>
                <a:ext cx="137" cy="71"/>
              </a:xfrm>
              <a:custGeom>
                <a:avLst/>
                <a:gdLst>
                  <a:gd name="T0" fmla="*/ 34 w 276"/>
                  <a:gd name="T1" fmla="*/ 3 h 143"/>
                  <a:gd name="T2" fmla="*/ 33 w 276"/>
                  <a:gd name="T3" fmla="*/ 3 h 143"/>
                  <a:gd name="T4" fmla="*/ 33 w 276"/>
                  <a:gd name="T5" fmla="*/ 4 h 143"/>
                  <a:gd name="T6" fmla="*/ 33 w 276"/>
                  <a:gd name="T7" fmla="*/ 5 h 143"/>
                  <a:gd name="T8" fmla="*/ 33 w 276"/>
                  <a:gd name="T9" fmla="*/ 6 h 143"/>
                  <a:gd name="T10" fmla="*/ 32 w 276"/>
                  <a:gd name="T11" fmla="*/ 7 h 143"/>
                  <a:gd name="T12" fmla="*/ 32 w 276"/>
                  <a:gd name="T13" fmla="*/ 8 h 143"/>
                  <a:gd name="T14" fmla="*/ 31 w 276"/>
                  <a:gd name="T15" fmla="*/ 8 h 143"/>
                  <a:gd name="T16" fmla="*/ 31 w 276"/>
                  <a:gd name="T17" fmla="*/ 9 h 143"/>
                  <a:gd name="T18" fmla="*/ 31 w 276"/>
                  <a:gd name="T19" fmla="*/ 10 h 143"/>
                  <a:gd name="T20" fmla="*/ 30 w 276"/>
                  <a:gd name="T21" fmla="*/ 10 h 143"/>
                  <a:gd name="T22" fmla="*/ 29 w 276"/>
                  <a:gd name="T23" fmla="*/ 12 h 143"/>
                  <a:gd name="T24" fmla="*/ 28 w 276"/>
                  <a:gd name="T25" fmla="*/ 12 h 143"/>
                  <a:gd name="T26" fmla="*/ 28 w 276"/>
                  <a:gd name="T27" fmla="*/ 13 h 143"/>
                  <a:gd name="T28" fmla="*/ 27 w 276"/>
                  <a:gd name="T29" fmla="*/ 13 h 143"/>
                  <a:gd name="T30" fmla="*/ 27 w 276"/>
                  <a:gd name="T31" fmla="*/ 14 h 143"/>
                  <a:gd name="T32" fmla="*/ 26 w 276"/>
                  <a:gd name="T33" fmla="*/ 14 h 143"/>
                  <a:gd name="T34" fmla="*/ 26 w 276"/>
                  <a:gd name="T35" fmla="*/ 15 h 143"/>
                  <a:gd name="T36" fmla="*/ 25 w 276"/>
                  <a:gd name="T37" fmla="*/ 15 h 143"/>
                  <a:gd name="T38" fmla="*/ 24 w 276"/>
                  <a:gd name="T39" fmla="*/ 15 h 143"/>
                  <a:gd name="T40" fmla="*/ 24 w 276"/>
                  <a:gd name="T41" fmla="*/ 16 h 143"/>
                  <a:gd name="T42" fmla="*/ 23 w 276"/>
                  <a:gd name="T43" fmla="*/ 16 h 143"/>
                  <a:gd name="T44" fmla="*/ 22 w 276"/>
                  <a:gd name="T45" fmla="*/ 16 h 143"/>
                  <a:gd name="T46" fmla="*/ 21 w 276"/>
                  <a:gd name="T47" fmla="*/ 17 h 143"/>
                  <a:gd name="T48" fmla="*/ 21 w 276"/>
                  <a:gd name="T49" fmla="*/ 17 h 143"/>
                  <a:gd name="T50" fmla="*/ 20 w 276"/>
                  <a:gd name="T51" fmla="*/ 17 h 143"/>
                  <a:gd name="T52" fmla="*/ 19 w 276"/>
                  <a:gd name="T53" fmla="*/ 17 h 143"/>
                  <a:gd name="T54" fmla="*/ 18 w 276"/>
                  <a:gd name="T55" fmla="*/ 17 h 143"/>
                  <a:gd name="T56" fmla="*/ 15 w 276"/>
                  <a:gd name="T57" fmla="*/ 17 h 143"/>
                  <a:gd name="T58" fmla="*/ 15 w 276"/>
                  <a:gd name="T59" fmla="*/ 17 h 143"/>
                  <a:gd name="T60" fmla="*/ 14 w 276"/>
                  <a:gd name="T61" fmla="*/ 17 h 143"/>
                  <a:gd name="T62" fmla="*/ 13 w 276"/>
                  <a:gd name="T63" fmla="*/ 16 h 143"/>
                  <a:gd name="T64" fmla="*/ 12 w 276"/>
                  <a:gd name="T65" fmla="*/ 16 h 143"/>
                  <a:gd name="T66" fmla="*/ 12 w 276"/>
                  <a:gd name="T67" fmla="*/ 16 h 143"/>
                  <a:gd name="T68" fmla="*/ 11 w 276"/>
                  <a:gd name="T69" fmla="*/ 15 h 143"/>
                  <a:gd name="T70" fmla="*/ 10 w 276"/>
                  <a:gd name="T71" fmla="*/ 15 h 143"/>
                  <a:gd name="T72" fmla="*/ 10 w 276"/>
                  <a:gd name="T73" fmla="*/ 14 h 143"/>
                  <a:gd name="T74" fmla="*/ 9 w 276"/>
                  <a:gd name="T75" fmla="*/ 14 h 143"/>
                  <a:gd name="T76" fmla="*/ 8 w 276"/>
                  <a:gd name="T77" fmla="*/ 13 h 143"/>
                  <a:gd name="T78" fmla="*/ 6 w 276"/>
                  <a:gd name="T79" fmla="*/ 11 h 143"/>
                  <a:gd name="T80" fmla="*/ 6 w 276"/>
                  <a:gd name="T81" fmla="*/ 11 h 143"/>
                  <a:gd name="T82" fmla="*/ 5 w 276"/>
                  <a:gd name="T83" fmla="*/ 10 h 143"/>
                  <a:gd name="T84" fmla="*/ 5 w 276"/>
                  <a:gd name="T85" fmla="*/ 10 h 143"/>
                  <a:gd name="T86" fmla="*/ 4 w 276"/>
                  <a:gd name="T87" fmla="*/ 9 h 143"/>
                  <a:gd name="T88" fmla="*/ 4 w 276"/>
                  <a:gd name="T89" fmla="*/ 8 h 143"/>
                  <a:gd name="T90" fmla="*/ 3 w 276"/>
                  <a:gd name="T91" fmla="*/ 8 h 143"/>
                  <a:gd name="T92" fmla="*/ 3 w 276"/>
                  <a:gd name="T93" fmla="*/ 7 h 143"/>
                  <a:gd name="T94" fmla="*/ 2 w 276"/>
                  <a:gd name="T95" fmla="*/ 6 h 143"/>
                  <a:gd name="T96" fmla="*/ 2 w 276"/>
                  <a:gd name="T97" fmla="*/ 6 h 143"/>
                  <a:gd name="T98" fmla="*/ 2 w 276"/>
                  <a:gd name="T99" fmla="*/ 5 h 143"/>
                  <a:gd name="T100" fmla="*/ 1 w 276"/>
                  <a:gd name="T101" fmla="*/ 4 h 143"/>
                  <a:gd name="T102" fmla="*/ 1 w 276"/>
                  <a:gd name="T103" fmla="*/ 4 h 143"/>
                  <a:gd name="T104" fmla="*/ 1 w 276"/>
                  <a:gd name="T105" fmla="*/ 3 h 143"/>
                  <a:gd name="T106" fmla="*/ 0 w 276"/>
                  <a:gd name="T107" fmla="*/ 2 h 143"/>
                  <a:gd name="T108" fmla="*/ 0 w 276"/>
                  <a:gd name="T109" fmla="*/ 1 h 143"/>
                  <a:gd name="T110" fmla="*/ 0 w 276"/>
                  <a:gd name="T111" fmla="*/ 1 h 143"/>
                  <a:gd name="T112" fmla="*/ 0 w 276"/>
                  <a:gd name="T113" fmla="*/ 0 h 143"/>
                  <a:gd name="T114" fmla="*/ 34 w 276"/>
                  <a:gd name="T115" fmla="*/ 2 h 14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76"/>
                  <a:gd name="T175" fmla="*/ 0 h 143"/>
                  <a:gd name="T176" fmla="*/ 276 w 276"/>
                  <a:gd name="T177" fmla="*/ 143 h 143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76" h="143">
                    <a:moveTo>
                      <a:pt x="276" y="21"/>
                    </a:moveTo>
                    <a:lnTo>
                      <a:pt x="275" y="25"/>
                    </a:lnTo>
                    <a:lnTo>
                      <a:pt x="273" y="27"/>
                    </a:lnTo>
                    <a:lnTo>
                      <a:pt x="272" y="31"/>
                    </a:lnTo>
                    <a:lnTo>
                      <a:pt x="272" y="36"/>
                    </a:lnTo>
                    <a:lnTo>
                      <a:pt x="270" y="38"/>
                    </a:lnTo>
                    <a:lnTo>
                      <a:pt x="269" y="42"/>
                    </a:lnTo>
                    <a:lnTo>
                      <a:pt x="268" y="45"/>
                    </a:lnTo>
                    <a:lnTo>
                      <a:pt x="266" y="49"/>
                    </a:lnTo>
                    <a:lnTo>
                      <a:pt x="265" y="52"/>
                    </a:lnTo>
                    <a:lnTo>
                      <a:pt x="264" y="56"/>
                    </a:lnTo>
                    <a:lnTo>
                      <a:pt x="262" y="59"/>
                    </a:lnTo>
                    <a:lnTo>
                      <a:pt x="260" y="61"/>
                    </a:lnTo>
                    <a:lnTo>
                      <a:pt x="258" y="65"/>
                    </a:lnTo>
                    <a:lnTo>
                      <a:pt x="257" y="68"/>
                    </a:lnTo>
                    <a:lnTo>
                      <a:pt x="255" y="71"/>
                    </a:lnTo>
                    <a:lnTo>
                      <a:pt x="254" y="74"/>
                    </a:lnTo>
                    <a:lnTo>
                      <a:pt x="251" y="76"/>
                    </a:lnTo>
                    <a:lnTo>
                      <a:pt x="250" y="79"/>
                    </a:lnTo>
                    <a:lnTo>
                      <a:pt x="249" y="82"/>
                    </a:lnTo>
                    <a:lnTo>
                      <a:pt x="246" y="84"/>
                    </a:lnTo>
                    <a:lnTo>
                      <a:pt x="245" y="87"/>
                    </a:lnTo>
                    <a:lnTo>
                      <a:pt x="243" y="90"/>
                    </a:lnTo>
                    <a:lnTo>
                      <a:pt x="236" y="97"/>
                    </a:lnTo>
                    <a:lnTo>
                      <a:pt x="235" y="99"/>
                    </a:lnTo>
                    <a:lnTo>
                      <a:pt x="232" y="101"/>
                    </a:lnTo>
                    <a:lnTo>
                      <a:pt x="231" y="104"/>
                    </a:lnTo>
                    <a:lnTo>
                      <a:pt x="228" y="106"/>
                    </a:lnTo>
                    <a:lnTo>
                      <a:pt x="225" y="108"/>
                    </a:lnTo>
                    <a:lnTo>
                      <a:pt x="224" y="110"/>
                    </a:lnTo>
                    <a:lnTo>
                      <a:pt x="221" y="112"/>
                    </a:lnTo>
                    <a:lnTo>
                      <a:pt x="219" y="113"/>
                    </a:lnTo>
                    <a:lnTo>
                      <a:pt x="217" y="116"/>
                    </a:lnTo>
                    <a:lnTo>
                      <a:pt x="215" y="117"/>
                    </a:lnTo>
                    <a:lnTo>
                      <a:pt x="212" y="118"/>
                    </a:lnTo>
                    <a:lnTo>
                      <a:pt x="209" y="120"/>
                    </a:lnTo>
                    <a:lnTo>
                      <a:pt x="206" y="123"/>
                    </a:lnTo>
                    <a:lnTo>
                      <a:pt x="204" y="124"/>
                    </a:lnTo>
                    <a:lnTo>
                      <a:pt x="201" y="125"/>
                    </a:lnTo>
                    <a:lnTo>
                      <a:pt x="200" y="127"/>
                    </a:lnTo>
                    <a:lnTo>
                      <a:pt x="197" y="128"/>
                    </a:lnTo>
                    <a:lnTo>
                      <a:pt x="194" y="129"/>
                    </a:lnTo>
                    <a:lnTo>
                      <a:pt x="191" y="131"/>
                    </a:lnTo>
                    <a:lnTo>
                      <a:pt x="187" y="132"/>
                    </a:lnTo>
                    <a:lnTo>
                      <a:pt x="185" y="132"/>
                    </a:lnTo>
                    <a:lnTo>
                      <a:pt x="182" y="133"/>
                    </a:lnTo>
                    <a:lnTo>
                      <a:pt x="179" y="135"/>
                    </a:lnTo>
                    <a:lnTo>
                      <a:pt x="176" y="136"/>
                    </a:lnTo>
                    <a:lnTo>
                      <a:pt x="174" y="136"/>
                    </a:lnTo>
                    <a:lnTo>
                      <a:pt x="171" y="138"/>
                    </a:lnTo>
                    <a:lnTo>
                      <a:pt x="167" y="139"/>
                    </a:lnTo>
                    <a:lnTo>
                      <a:pt x="164" y="139"/>
                    </a:lnTo>
                    <a:lnTo>
                      <a:pt x="161" y="140"/>
                    </a:lnTo>
                    <a:lnTo>
                      <a:pt x="154" y="140"/>
                    </a:lnTo>
                    <a:lnTo>
                      <a:pt x="152" y="142"/>
                    </a:lnTo>
                    <a:lnTo>
                      <a:pt x="145" y="142"/>
                    </a:lnTo>
                    <a:lnTo>
                      <a:pt x="141" y="143"/>
                    </a:lnTo>
                    <a:lnTo>
                      <a:pt x="127" y="143"/>
                    </a:lnTo>
                    <a:lnTo>
                      <a:pt x="124" y="142"/>
                    </a:lnTo>
                    <a:lnTo>
                      <a:pt x="120" y="140"/>
                    </a:lnTo>
                    <a:lnTo>
                      <a:pt x="118" y="139"/>
                    </a:lnTo>
                    <a:lnTo>
                      <a:pt x="115" y="138"/>
                    </a:lnTo>
                    <a:lnTo>
                      <a:pt x="112" y="136"/>
                    </a:lnTo>
                    <a:lnTo>
                      <a:pt x="109" y="135"/>
                    </a:lnTo>
                    <a:lnTo>
                      <a:pt x="107" y="133"/>
                    </a:lnTo>
                    <a:lnTo>
                      <a:pt x="103" y="131"/>
                    </a:lnTo>
                    <a:lnTo>
                      <a:pt x="100" y="129"/>
                    </a:lnTo>
                    <a:lnTo>
                      <a:pt x="97" y="128"/>
                    </a:lnTo>
                    <a:lnTo>
                      <a:pt x="94" y="127"/>
                    </a:lnTo>
                    <a:lnTo>
                      <a:pt x="92" y="125"/>
                    </a:lnTo>
                    <a:lnTo>
                      <a:pt x="89" y="123"/>
                    </a:lnTo>
                    <a:lnTo>
                      <a:pt x="86" y="121"/>
                    </a:lnTo>
                    <a:lnTo>
                      <a:pt x="85" y="120"/>
                    </a:lnTo>
                    <a:lnTo>
                      <a:pt x="82" y="118"/>
                    </a:lnTo>
                    <a:lnTo>
                      <a:pt x="79" y="116"/>
                    </a:lnTo>
                    <a:lnTo>
                      <a:pt x="77" y="114"/>
                    </a:lnTo>
                    <a:lnTo>
                      <a:pt x="74" y="113"/>
                    </a:lnTo>
                    <a:lnTo>
                      <a:pt x="67" y="106"/>
                    </a:lnTo>
                    <a:lnTo>
                      <a:pt x="64" y="105"/>
                    </a:lnTo>
                    <a:lnTo>
                      <a:pt x="53" y="94"/>
                    </a:lnTo>
                    <a:lnTo>
                      <a:pt x="51" y="93"/>
                    </a:lnTo>
                    <a:lnTo>
                      <a:pt x="49" y="90"/>
                    </a:lnTo>
                    <a:lnTo>
                      <a:pt x="47" y="89"/>
                    </a:lnTo>
                    <a:lnTo>
                      <a:pt x="45" y="86"/>
                    </a:lnTo>
                    <a:lnTo>
                      <a:pt x="44" y="83"/>
                    </a:lnTo>
                    <a:lnTo>
                      <a:pt x="41" y="82"/>
                    </a:lnTo>
                    <a:lnTo>
                      <a:pt x="40" y="79"/>
                    </a:lnTo>
                    <a:lnTo>
                      <a:pt x="36" y="75"/>
                    </a:lnTo>
                    <a:lnTo>
                      <a:pt x="34" y="72"/>
                    </a:lnTo>
                    <a:lnTo>
                      <a:pt x="32" y="70"/>
                    </a:lnTo>
                    <a:lnTo>
                      <a:pt x="30" y="67"/>
                    </a:lnTo>
                    <a:lnTo>
                      <a:pt x="29" y="64"/>
                    </a:lnTo>
                    <a:lnTo>
                      <a:pt x="28" y="63"/>
                    </a:lnTo>
                    <a:lnTo>
                      <a:pt x="26" y="60"/>
                    </a:lnTo>
                    <a:lnTo>
                      <a:pt x="23" y="57"/>
                    </a:lnTo>
                    <a:lnTo>
                      <a:pt x="22" y="55"/>
                    </a:lnTo>
                    <a:lnTo>
                      <a:pt x="21" y="52"/>
                    </a:lnTo>
                    <a:lnTo>
                      <a:pt x="19" y="49"/>
                    </a:lnTo>
                    <a:lnTo>
                      <a:pt x="18" y="46"/>
                    </a:lnTo>
                    <a:lnTo>
                      <a:pt x="17" y="44"/>
                    </a:lnTo>
                    <a:lnTo>
                      <a:pt x="15" y="41"/>
                    </a:lnTo>
                    <a:lnTo>
                      <a:pt x="14" y="38"/>
                    </a:lnTo>
                    <a:lnTo>
                      <a:pt x="13" y="36"/>
                    </a:lnTo>
                    <a:lnTo>
                      <a:pt x="11" y="33"/>
                    </a:lnTo>
                    <a:lnTo>
                      <a:pt x="10" y="30"/>
                    </a:lnTo>
                    <a:lnTo>
                      <a:pt x="10" y="27"/>
                    </a:lnTo>
                    <a:lnTo>
                      <a:pt x="8" y="25"/>
                    </a:lnTo>
                    <a:lnTo>
                      <a:pt x="7" y="22"/>
                    </a:lnTo>
                    <a:lnTo>
                      <a:pt x="6" y="18"/>
                    </a:lnTo>
                    <a:lnTo>
                      <a:pt x="4" y="15"/>
                    </a:lnTo>
                    <a:lnTo>
                      <a:pt x="4" y="12"/>
                    </a:lnTo>
                    <a:lnTo>
                      <a:pt x="3" y="10"/>
                    </a:lnTo>
                    <a:lnTo>
                      <a:pt x="2" y="7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276" y="21"/>
                    </a:lnTo>
                    <a:close/>
                  </a:path>
                </a:pathLst>
              </a:custGeom>
              <a:solidFill>
                <a:srgbClr val="C0C0C0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18" name="Freeform 6767"/>
              <p:cNvSpPr>
                <a:spLocks/>
              </p:cNvSpPr>
              <p:nvPr/>
            </p:nvSpPr>
            <p:spPr bwMode="auto">
              <a:xfrm>
                <a:off x="4109" y="2551"/>
                <a:ext cx="69" cy="39"/>
              </a:xfrm>
              <a:custGeom>
                <a:avLst/>
                <a:gdLst>
                  <a:gd name="T0" fmla="*/ 1 w 138"/>
                  <a:gd name="T1" fmla="*/ 1 h 77"/>
                  <a:gd name="T2" fmla="*/ 1 w 138"/>
                  <a:gd name="T3" fmla="*/ 2 h 77"/>
                  <a:gd name="T4" fmla="*/ 1 w 138"/>
                  <a:gd name="T5" fmla="*/ 3 h 77"/>
                  <a:gd name="T6" fmla="*/ 1 w 138"/>
                  <a:gd name="T7" fmla="*/ 3 h 77"/>
                  <a:gd name="T8" fmla="*/ 1 w 138"/>
                  <a:gd name="T9" fmla="*/ 3 h 77"/>
                  <a:gd name="T10" fmla="*/ 1 w 138"/>
                  <a:gd name="T11" fmla="*/ 4 h 77"/>
                  <a:gd name="T12" fmla="*/ 1 w 138"/>
                  <a:gd name="T13" fmla="*/ 4 h 77"/>
                  <a:gd name="T14" fmla="*/ 1 w 138"/>
                  <a:gd name="T15" fmla="*/ 5 h 77"/>
                  <a:gd name="T16" fmla="*/ 1 w 138"/>
                  <a:gd name="T17" fmla="*/ 5 h 77"/>
                  <a:gd name="T18" fmla="*/ 1 w 138"/>
                  <a:gd name="T19" fmla="*/ 6 h 77"/>
                  <a:gd name="T20" fmla="*/ 2 w 138"/>
                  <a:gd name="T21" fmla="*/ 7 h 77"/>
                  <a:gd name="T22" fmla="*/ 2 w 138"/>
                  <a:gd name="T23" fmla="*/ 7 h 77"/>
                  <a:gd name="T24" fmla="*/ 2 w 138"/>
                  <a:gd name="T25" fmla="*/ 8 h 77"/>
                  <a:gd name="T26" fmla="*/ 3 w 138"/>
                  <a:gd name="T27" fmla="*/ 9 h 77"/>
                  <a:gd name="T28" fmla="*/ 3 w 138"/>
                  <a:gd name="T29" fmla="*/ 10 h 77"/>
                  <a:gd name="T30" fmla="*/ 17 w 138"/>
                  <a:gd name="T31" fmla="*/ 10 h 77"/>
                  <a:gd name="T32" fmla="*/ 17 w 138"/>
                  <a:gd name="T33" fmla="*/ 9 h 77"/>
                  <a:gd name="T34" fmla="*/ 17 w 138"/>
                  <a:gd name="T35" fmla="*/ 9 h 77"/>
                  <a:gd name="T36" fmla="*/ 16 w 138"/>
                  <a:gd name="T37" fmla="*/ 8 h 77"/>
                  <a:gd name="T38" fmla="*/ 15 w 138"/>
                  <a:gd name="T39" fmla="*/ 7 h 77"/>
                  <a:gd name="T40" fmla="*/ 15 w 138"/>
                  <a:gd name="T41" fmla="*/ 7 h 77"/>
                  <a:gd name="T42" fmla="*/ 15 w 138"/>
                  <a:gd name="T43" fmla="*/ 6 h 77"/>
                  <a:gd name="T44" fmla="*/ 14 w 138"/>
                  <a:gd name="T45" fmla="*/ 5 h 77"/>
                  <a:gd name="T46" fmla="*/ 14 w 138"/>
                  <a:gd name="T47" fmla="*/ 5 h 77"/>
                  <a:gd name="T48" fmla="*/ 14 w 138"/>
                  <a:gd name="T49" fmla="*/ 4 h 77"/>
                  <a:gd name="T50" fmla="*/ 14 w 138"/>
                  <a:gd name="T51" fmla="*/ 4 h 77"/>
                  <a:gd name="T52" fmla="*/ 14 w 138"/>
                  <a:gd name="T53" fmla="*/ 3 h 77"/>
                  <a:gd name="T54" fmla="*/ 14 w 138"/>
                  <a:gd name="T55" fmla="*/ 2 h 77"/>
                  <a:gd name="T56" fmla="*/ 11 w 138"/>
                  <a:gd name="T57" fmla="*/ 1 h 77"/>
                  <a:gd name="T58" fmla="*/ 5 w 138"/>
                  <a:gd name="T59" fmla="*/ 1 h 77"/>
                  <a:gd name="T60" fmla="*/ 2 w 138"/>
                  <a:gd name="T61" fmla="*/ 1 h 77"/>
                  <a:gd name="T62" fmla="*/ 0 w 138"/>
                  <a:gd name="T63" fmla="*/ 0 h 7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38"/>
                  <a:gd name="T97" fmla="*/ 0 h 77"/>
                  <a:gd name="T98" fmla="*/ 138 w 138"/>
                  <a:gd name="T99" fmla="*/ 77 h 77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38" h="77">
                    <a:moveTo>
                      <a:pt x="0" y="0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6" y="17"/>
                    </a:lnTo>
                    <a:lnTo>
                      <a:pt x="7" y="17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10" y="24"/>
                    </a:lnTo>
                    <a:lnTo>
                      <a:pt x="10" y="30"/>
                    </a:lnTo>
                    <a:lnTo>
                      <a:pt x="11" y="30"/>
                    </a:lnTo>
                    <a:lnTo>
                      <a:pt x="11" y="32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14" y="36"/>
                    </a:lnTo>
                    <a:lnTo>
                      <a:pt x="14" y="39"/>
                    </a:lnTo>
                    <a:lnTo>
                      <a:pt x="15" y="39"/>
                    </a:lnTo>
                    <a:lnTo>
                      <a:pt x="15" y="45"/>
                    </a:lnTo>
                    <a:lnTo>
                      <a:pt x="17" y="45"/>
                    </a:lnTo>
                    <a:lnTo>
                      <a:pt x="18" y="50"/>
                    </a:lnTo>
                    <a:lnTo>
                      <a:pt x="19" y="50"/>
                    </a:lnTo>
                    <a:lnTo>
                      <a:pt x="21" y="56"/>
                    </a:lnTo>
                    <a:lnTo>
                      <a:pt x="22" y="56"/>
                    </a:lnTo>
                    <a:lnTo>
                      <a:pt x="22" y="61"/>
                    </a:lnTo>
                    <a:lnTo>
                      <a:pt x="23" y="61"/>
                    </a:lnTo>
                    <a:lnTo>
                      <a:pt x="27" y="69"/>
                    </a:lnTo>
                    <a:lnTo>
                      <a:pt x="27" y="73"/>
                    </a:lnTo>
                    <a:lnTo>
                      <a:pt x="29" y="73"/>
                    </a:lnTo>
                    <a:lnTo>
                      <a:pt x="30" y="77"/>
                    </a:lnTo>
                    <a:lnTo>
                      <a:pt x="138" y="77"/>
                    </a:lnTo>
                    <a:lnTo>
                      <a:pt x="135" y="72"/>
                    </a:lnTo>
                    <a:lnTo>
                      <a:pt x="134" y="72"/>
                    </a:lnTo>
                    <a:lnTo>
                      <a:pt x="133" y="66"/>
                    </a:lnTo>
                    <a:lnTo>
                      <a:pt x="131" y="66"/>
                    </a:lnTo>
                    <a:lnTo>
                      <a:pt x="130" y="61"/>
                    </a:lnTo>
                    <a:lnTo>
                      <a:pt x="128" y="61"/>
                    </a:lnTo>
                    <a:lnTo>
                      <a:pt x="127" y="56"/>
                    </a:lnTo>
                    <a:lnTo>
                      <a:pt x="126" y="56"/>
                    </a:lnTo>
                    <a:lnTo>
                      <a:pt x="124" y="50"/>
                    </a:lnTo>
                    <a:lnTo>
                      <a:pt x="123" y="50"/>
                    </a:lnTo>
                    <a:lnTo>
                      <a:pt x="123" y="45"/>
                    </a:lnTo>
                    <a:lnTo>
                      <a:pt x="122" y="45"/>
                    </a:lnTo>
                    <a:lnTo>
                      <a:pt x="120" y="39"/>
                    </a:lnTo>
                    <a:lnTo>
                      <a:pt x="119" y="39"/>
                    </a:lnTo>
                    <a:lnTo>
                      <a:pt x="119" y="34"/>
                    </a:lnTo>
                    <a:lnTo>
                      <a:pt x="118" y="34"/>
                    </a:lnTo>
                    <a:lnTo>
                      <a:pt x="118" y="31"/>
                    </a:lnTo>
                    <a:lnTo>
                      <a:pt x="116" y="31"/>
                    </a:lnTo>
                    <a:lnTo>
                      <a:pt x="116" y="26"/>
                    </a:lnTo>
                    <a:lnTo>
                      <a:pt x="115" y="26"/>
                    </a:lnTo>
                    <a:lnTo>
                      <a:pt x="115" y="19"/>
                    </a:lnTo>
                    <a:lnTo>
                      <a:pt x="113" y="19"/>
                    </a:lnTo>
                    <a:lnTo>
                      <a:pt x="113" y="11"/>
                    </a:lnTo>
                    <a:lnTo>
                      <a:pt x="112" y="11"/>
                    </a:lnTo>
                    <a:lnTo>
                      <a:pt x="112" y="5"/>
                    </a:lnTo>
                    <a:lnTo>
                      <a:pt x="89" y="5"/>
                    </a:lnTo>
                    <a:lnTo>
                      <a:pt x="89" y="4"/>
                    </a:lnTo>
                    <a:lnTo>
                      <a:pt x="44" y="2"/>
                    </a:lnTo>
                    <a:lnTo>
                      <a:pt x="44" y="1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19" name="Freeform 6768"/>
              <p:cNvSpPr>
                <a:spLocks/>
              </p:cNvSpPr>
              <p:nvPr/>
            </p:nvSpPr>
            <p:spPr bwMode="auto">
              <a:xfrm>
                <a:off x="4124" y="2589"/>
                <a:ext cx="102" cy="37"/>
              </a:xfrm>
              <a:custGeom>
                <a:avLst/>
                <a:gdLst>
                  <a:gd name="T0" fmla="*/ 1 w 204"/>
                  <a:gd name="T1" fmla="*/ 0 h 75"/>
                  <a:gd name="T2" fmla="*/ 1 w 204"/>
                  <a:gd name="T3" fmla="*/ 1 h 75"/>
                  <a:gd name="T4" fmla="*/ 2 w 204"/>
                  <a:gd name="T5" fmla="*/ 2 h 75"/>
                  <a:gd name="T6" fmla="*/ 2 w 204"/>
                  <a:gd name="T7" fmla="*/ 3 h 75"/>
                  <a:gd name="T8" fmla="*/ 3 w 204"/>
                  <a:gd name="T9" fmla="*/ 3 h 75"/>
                  <a:gd name="T10" fmla="*/ 3 w 204"/>
                  <a:gd name="T11" fmla="*/ 4 h 75"/>
                  <a:gd name="T12" fmla="*/ 3 w 204"/>
                  <a:gd name="T13" fmla="*/ 4 h 75"/>
                  <a:gd name="T14" fmla="*/ 3 w 204"/>
                  <a:gd name="T15" fmla="*/ 5 h 75"/>
                  <a:gd name="T16" fmla="*/ 5 w 204"/>
                  <a:gd name="T17" fmla="*/ 6 h 75"/>
                  <a:gd name="T18" fmla="*/ 5 w 204"/>
                  <a:gd name="T19" fmla="*/ 7 h 75"/>
                  <a:gd name="T20" fmla="*/ 6 w 204"/>
                  <a:gd name="T21" fmla="*/ 7 h 75"/>
                  <a:gd name="T22" fmla="*/ 6 w 204"/>
                  <a:gd name="T23" fmla="*/ 7 h 75"/>
                  <a:gd name="T24" fmla="*/ 6 w 204"/>
                  <a:gd name="T25" fmla="*/ 7 h 75"/>
                  <a:gd name="T26" fmla="*/ 6 w 204"/>
                  <a:gd name="T27" fmla="*/ 8 h 75"/>
                  <a:gd name="T28" fmla="*/ 7 w 204"/>
                  <a:gd name="T29" fmla="*/ 8 h 75"/>
                  <a:gd name="T30" fmla="*/ 9 w 204"/>
                  <a:gd name="T31" fmla="*/ 8 h 75"/>
                  <a:gd name="T32" fmla="*/ 10 w 204"/>
                  <a:gd name="T33" fmla="*/ 8 h 75"/>
                  <a:gd name="T34" fmla="*/ 10 w 204"/>
                  <a:gd name="T35" fmla="*/ 8 h 75"/>
                  <a:gd name="T36" fmla="*/ 11 w 204"/>
                  <a:gd name="T37" fmla="*/ 8 h 75"/>
                  <a:gd name="T38" fmla="*/ 12 w 204"/>
                  <a:gd name="T39" fmla="*/ 9 h 75"/>
                  <a:gd name="T40" fmla="*/ 13 w 204"/>
                  <a:gd name="T41" fmla="*/ 9 h 75"/>
                  <a:gd name="T42" fmla="*/ 15 w 204"/>
                  <a:gd name="T43" fmla="*/ 9 h 75"/>
                  <a:gd name="T44" fmla="*/ 21 w 204"/>
                  <a:gd name="T45" fmla="*/ 9 h 75"/>
                  <a:gd name="T46" fmla="*/ 23 w 204"/>
                  <a:gd name="T47" fmla="*/ 9 h 75"/>
                  <a:gd name="T48" fmla="*/ 25 w 204"/>
                  <a:gd name="T49" fmla="*/ 8 h 75"/>
                  <a:gd name="T50" fmla="*/ 26 w 204"/>
                  <a:gd name="T51" fmla="*/ 8 h 75"/>
                  <a:gd name="T52" fmla="*/ 26 w 204"/>
                  <a:gd name="T53" fmla="*/ 8 h 75"/>
                  <a:gd name="T54" fmla="*/ 25 w 204"/>
                  <a:gd name="T55" fmla="*/ 8 h 75"/>
                  <a:gd name="T56" fmla="*/ 24 w 204"/>
                  <a:gd name="T57" fmla="*/ 7 h 75"/>
                  <a:gd name="T58" fmla="*/ 23 w 204"/>
                  <a:gd name="T59" fmla="*/ 7 h 75"/>
                  <a:gd name="T60" fmla="*/ 23 w 204"/>
                  <a:gd name="T61" fmla="*/ 7 h 75"/>
                  <a:gd name="T62" fmla="*/ 22 w 204"/>
                  <a:gd name="T63" fmla="*/ 7 h 75"/>
                  <a:gd name="T64" fmla="*/ 22 w 204"/>
                  <a:gd name="T65" fmla="*/ 7 h 75"/>
                  <a:gd name="T66" fmla="*/ 22 w 204"/>
                  <a:gd name="T67" fmla="*/ 6 h 75"/>
                  <a:gd name="T68" fmla="*/ 21 w 204"/>
                  <a:gd name="T69" fmla="*/ 6 h 75"/>
                  <a:gd name="T70" fmla="*/ 21 w 204"/>
                  <a:gd name="T71" fmla="*/ 6 h 75"/>
                  <a:gd name="T72" fmla="*/ 20 w 204"/>
                  <a:gd name="T73" fmla="*/ 5 h 75"/>
                  <a:gd name="T74" fmla="*/ 20 w 204"/>
                  <a:gd name="T75" fmla="*/ 5 h 75"/>
                  <a:gd name="T76" fmla="*/ 19 w 204"/>
                  <a:gd name="T77" fmla="*/ 5 h 75"/>
                  <a:gd name="T78" fmla="*/ 19 w 204"/>
                  <a:gd name="T79" fmla="*/ 5 h 75"/>
                  <a:gd name="T80" fmla="*/ 18 w 204"/>
                  <a:gd name="T81" fmla="*/ 4 h 75"/>
                  <a:gd name="T82" fmla="*/ 17 w 204"/>
                  <a:gd name="T83" fmla="*/ 3 h 75"/>
                  <a:gd name="T84" fmla="*/ 16 w 204"/>
                  <a:gd name="T85" fmla="*/ 3 h 75"/>
                  <a:gd name="T86" fmla="*/ 15 w 204"/>
                  <a:gd name="T87" fmla="*/ 2 h 75"/>
                  <a:gd name="T88" fmla="*/ 14 w 204"/>
                  <a:gd name="T89" fmla="*/ 1 h 75"/>
                  <a:gd name="T90" fmla="*/ 14 w 204"/>
                  <a:gd name="T91" fmla="*/ 0 h 75"/>
                  <a:gd name="T92" fmla="*/ 13 w 204"/>
                  <a:gd name="T93" fmla="*/ 0 h 7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04"/>
                  <a:gd name="T142" fmla="*/ 0 h 75"/>
                  <a:gd name="T143" fmla="*/ 204 w 204"/>
                  <a:gd name="T144" fmla="*/ 75 h 7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04" h="75">
                    <a:moveTo>
                      <a:pt x="0" y="0"/>
                    </a:moveTo>
                    <a:lnTo>
                      <a:pt x="3" y="5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11" y="22"/>
                    </a:lnTo>
                    <a:lnTo>
                      <a:pt x="12" y="22"/>
                    </a:lnTo>
                    <a:lnTo>
                      <a:pt x="14" y="27"/>
                    </a:lnTo>
                    <a:lnTo>
                      <a:pt x="15" y="27"/>
                    </a:lnTo>
                    <a:lnTo>
                      <a:pt x="15" y="30"/>
                    </a:lnTo>
                    <a:lnTo>
                      <a:pt x="17" y="30"/>
                    </a:lnTo>
                    <a:lnTo>
                      <a:pt x="19" y="35"/>
                    </a:lnTo>
                    <a:lnTo>
                      <a:pt x="21" y="35"/>
                    </a:lnTo>
                    <a:lnTo>
                      <a:pt x="21" y="38"/>
                    </a:lnTo>
                    <a:lnTo>
                      <a:pt x="22" y="38"/>
                    </a:lnTo>
                    <a:lnTo>
                      <a:pt x="28" y="46"/>
                    </a:lnTo>
                    <a:lnTo>
                      <a:pt x="29" y="46"/>
                    </a:lnTo>
                    <a:lnTo>
                      <a:pt x="33" y="52"/>
                    </a:lnTo>
                    <a:lnTo>
                      <a:pt x="33" y="53"/>
                    </a:lnTo>
                    <a:lnTo>
                      <a:pt x="36" y="53"/>
                    </a:lnTo>
                    <a:lnTo>
                      <a:pt x="40" y="58"/>
                    </a:lnTo>
                    <a:lnTo>
                      <a:pt x="43" y="58"/>
                    </a:lnTo>
                    <a:lnTo>
                      <a:pt x="43" y="60"/>
                    </a:lnTo>
                    <a:lnTo>
                      <a:pt x="45" y="60"/>
                    </a:lnTo>
                    <a:lnTo>
                      <a:pt x="45" y="61"/>
                    </a:lnTo>
                    <a:lnTo>
                      <a:pt x="51" y="61"/>
                    </a:lnTo>
                    <a:lnTo>
                      <a:pt x="51" y="62"/>
                    </a:lnTo>
                    <a:lnTo>
                      <a:pt x="55" y="62"/>
                    </a:lnTo>
                    <a:lnTo>
                      <a:pt x="55" y="64"/>
                    </a:lnTo>
                    <a:lnTo>
                      <a:pt x="63" y="64"/>
                    </a:lnTo>
                    <a:lnTo>
                      <a:pt x="63" y="65"/>
                    </a:lnTo>
                    <a:lnTo>
                      <a:pt x="66" y="65"/>
                    </a:lnTo>
                    <a:lnTo>
                      <a:pt x="66" y="67"/>
                    </a:lnTo>
                    <a:lnTo>
                      <a:pt x="74" y="67"/>
                    </a:lnTo>
                    <a:lnTo>
                      <a:pt x="74" y="68"/>
                    </a:lnTo>
                    <a:lnTo>
                      <a:pt x="79" y="68"/>
                    </a:lnTo>
                    <a:lnTo>
                      <a:pt x="79" y="69"/>
                    </a:lnTo>
                    <a:lnTo>
                      <a:pt x="88" y="69"/>
                    </a:lnTo>
                    <a:lnTo>
                      <a:pt x="88" y="71"/>
                    </a:lnTo>
                    <a:lnTo>
                      <a:pt x="96" y="71"/>
                    </a:lnTo>
                    <a:lnTo>
                      <a:pt x="96" y="72"/>
                    </a:lnTo>
                    <a:lnTo>
                      <a:pt x="108" y="72"/>
                    </a:lnTo>
                    <a:lnTo>
                      <a:pt x="108" y="73"/>
                    </a:lnTo>
                    <a:lnTo>
                      <a:pt x="127" y="73"/>
                    </a:lnTo>
                    <a:lnTo>
                      <a:pt x="127" y="75"/>
                    </a:lnTo>
                    <a:lnTo>
                      <a:pt x="163" y="75"/>
                    </a:lnTo>
                    <a:lnTo>
                      <a:pt x="163" y="73"/>
                    </a:lnTo>
                    <a:lnTo>
                      <a:pt x="184" y="73"/>
                    </a:lnTo>
                    <a:lnTo>
                      <a:pt x="184" y="72"/>
                    </a:lnTo>
                    <a:lnTo>
                      <a:pt x="199" y="72"/>
                    </a:lnTo>
                    <a:lnTo>
                      <a:pt x="199" y="71"/>
                    </a:lnTo>
                    <a:lnTo>
                      <a:pt x="204" y="71"/>
                    </a:lnTo>
                    <a:lnTo>
                      <a:pt x="204" y="69"/>
                    </a:lnTo>
                    <a:lnTo>
                      <a:pt x="201" y="69"/>
                    </a:lnTo>
                    <a:lnTo>
                      <a:pt x="201" y="68"/>
                    </a:lnTo>
                    <a:lnTo>
                      <a:pt x="194" y="67"/>
                    </a:lnTo>
                    <a:lnTo>
                      <a:pt x="194" y="65"/>
                    </a:lnTo>
                    <a:lnTo>
                      <a:pt x="187" y="64"/>
                    </a:lnTo>
                    <a:lnTo>
                      <a:pt x="187" y="62"/>
                    </a:lnTo>
                    <a:lnTo>
                      <a:pt x="180" y="61"/>
                    </a:lnTo>
                    <a:lnTo>
                      <a:pt x="180" y="60"/>
                    </a:lnTo>
                    <a:lnTo>
                      <a:pt x="178" y="60"/>
                    </a:lnTo>
                    <a:lnTo>
                      <a:pt x="178" y="58"/>
                    </a:lnTo>
                    <a:lnTo>
                      <a:pt x="175" y="58"/>
                    </a:lnTo>
                    <a:lnTo>
                      <a:pt x="175" y="57"/>
                    </a:lnTo>
                    <a:lnTo>
                      <a:pt x="172" y="57"/>
                    </a:lnTo>
                    <a:lnTo>
                      <a:pt x="172" y="56"/>
                    </a:lnTo>
                    <a:lnTo>
                      <a:pt x="169" y="56"/>
                    </a:lnTo>
                    <a:lnTo>
                      <a:pt x="169" y="54"/>
                    </a:lnTo>
                    <a:lnTo>
                      <a:pt x="167" y="54"/>
                    </a:lnTo>
                    <a:lnTo>
                      <a:pt x="167" y="53"/>
                    </a:lnTo>
                    <a:lnTo>
                      <a:pt x="164" y="53"/>
                    </a:lnTo>
                    <a:lnTo>
                      <a:pt x="161" y="49"/>
                    </a:lnTo>
                    <a:lnTo>
                      <a:pt x="159" y="49"/>
                    </a:lnTo>
                    <a:lnTo>
                      <a:pt x="159" y="47"/>
                    </a:lnTo>
                    <a:lnTo>
                      <a:pt x="156" y="47"/>
                    </a:lnTo>
                    <a:lnTo>
                      <a:pt x="156" y="46"/>
                    </a:lnTo>
                    <a:lnTo>
                      <a:pt x="153" y="46"/>
                    </a:lnTo>
                    <a:lnTo>
                      <a:pt x="150" y="42"/>
                    </a:lnTo>
                    <a:lnTo>
                      <a:pt x="148" y="42"/>
                    </a:lnTo>
                    <a:lnTo>
                      <a:pt x="148" y="41"/>
                    </a:lnTo>
                    <a:lnTo>
                      <a:pt x="145" y="41"/>
                    </a:lnTo>
                    <a:lnTo>
                      <a:pt x="141" y="35"/>
                    </a:lnTo>
                    <a:lnTo>
                      <a:pt x="138" y="35"/>
                    </a:lnTo>
                    <a:lnTo>
                      <a:pt x="131" y="27"/>
                    </a:lnTo>
                    <a:lnTo>
                      <a:pt x="128" y="27"/>
                    </a:lnTo>
                    <a:lnTo>
                      <a:pt x="128" y="24"/>
                    </a:lnTo>
                    <a:lnTo>
                      <a:pt x="124" y="23"/>
                    </a:lnTo>
                    <a:lnTo>
                      <a:pt x="124" y="20"/>
                    </a:lnTo>
                    <a:lnTo>
                      <a:pt x="120" y="19"/>
                    </a:lnTo>
                    <a:lnTo>
                      <a:pt x="119" y="13"/>
                    </a:lnTo>
                    <a:lnTo>
                      <a:pt x="115" y="12"/>
                    </a:lnTo>
                    <a:lnTo>
                      <a:pt x="113" y="7"/>
                    </a:lnTo>
                    <a:lnTo>
                      <a:pt x="109" y="5"/>
                    </a:lnTo>
                    <a:lnTo>
                      <a:pt x="10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20" name="Freeform 6769"/>
              <p:cNvSpPr>
                <a:spLocks/>
              </p:cNvSpPr>
              <p:nvPr/>
            </p:nvSpPr>
            <p:spPr bwMode="auto">
              <a:xfrm>
                <a:off x="4109" y="2551"/>
                <a:ext cx="116" cy="75"/>
              </a:xfrm>
              <a:custGeom>
                <a:avLst/>
                <a:gdLst>
                  <a:gd name="T0" fmla="*/ 29 w 232"/>
                  <a:gd name="T1" fmla="*/ 19 h 149"/>
                  <a:gd name="T2" fmla="*/ 25 w 232"/>
                  <a:gd name="T3" fmla="*/ 19 h 149"/>
                  <a:gd name="T4" fmla="*/ 20 w 232"/>
                  <a:gd name="T5" fmla="*/ 19 h 149"/>
                  <a:gd name="T6" fmla="*/ 15 w 232"/>
                  <a:gd name="T7" fmla="*/ 19 h 149"/>
                  <a:gd name="T8" fmla="*/ 15 w 232"/>
                  <a:gd name="T9" fmla="*/ 18 h 149"/>
                  <a:gd name="T10" fmla="*/ 13 w 232"/>
                  <a:gd name="T11" fmla="*/ 18 h 149"/>
                  <a:gd name="T12" fmla="*/ 12 w 232"/>
                  <a:gd name="T13" fmla="*/ 18 h 149"/>
                  <a:gd name="T14" fmla="*/ 11 w 232"/>
                  <a:gd name="T15" fmla="*/ 18 h 149"/>
                  <a:gd name="T16" fmla="*/ 10 w 232"/>
                  <a:gd name="T17" fmla="*/ 17 h 149"/>
                  <a:gd name="T18" fmla="*/ 10 w 232"/>
                  <a:gd name="T19" fmla="*/ 17 h 149"/>
                  <a:gd name="T20" fmla="*/ 9 w 232"/>
                  <a:gd name="T21" fmla="*/ 17 h 149"/>
                  <a:gd name="T22" fmla="*/ 8 w 232"/>
                  <a:gd name="T23" fmla="*/ 17 h 149"/>
                  <a:gd name="T24" fmla="*/ 7 w 232"/>
                  <a:gd name="T25" fmla="*/ 16 h 149"/>
                  <a:gd name="T26" fmla="*/ 7 w 232"/>
                  <a:gd name="T27" fmla="*/ 15 h 149"/>
                  <a:gd name="T28" fmla="*/ 7 w 232"/>
                  <a:gd name="T29" fmla="*/ 14 h 149"/>
                  <a:gd name="T30" fmla="*/ 6 w 232"/>
                  <a:gd name="T31" fmla="*/ 13 h 149"/>
                  <a:gd name="T32" fmla="*/ 6 w 232"/>
                  <a:gd name="T33" fmla="*/ 13 h 149"/>
                  <a:gd name="T34" fmla="*/ 5 w 232"/>
                  <a:gd name="T35" fmla="*/ 12 h 149"/>
                  <a:gd name="T36" fmla="*/ 5 w 232"/>
                  <a:gd name="T37" fmla="*/ 11 h 149"/>
                  <a:gd name="T38" fmla="*/ 5 w 232"/>
                  <a:gd name="T39" fmla="*/ 10 h 149"/>
                  <a:gd name="T40" fmla="*/ 4 w 232"/>
                  <a:gd name="T41" fmla="*/ 10 h 149"/>
                  <a:gd name="T42" fmla="*/ 4 w 232"/>
                  <a:gd name="T43" fmla="*/ 9 h 149"/>
                  <a:gd name="T44" fmla="*/ 3 w 232"/>
                  <a:gd name="T45" fmla="*/ 8 h 149"/>
                  <a:gd name="T46" fmla="*/ 3 w 232"/>
                  <a:gd name="T47" fmla="*/ 7 h 149"/>
                  <a:gd name="T48" fmla="*/ 2 w 232"/>
                  <a:gd name="T49" fmla="*/ 6 h 149"/>
                  <a:gd name="T50" fmla="*/ 2 w 232"/>
                  <a:gd name="T51" fmla="*/ 5 h 149"/>
                  <a:gd name="T52" fmla="*/ 2 w 232"/>
                  <a:gd name="T53" fmla="*/ 4 h 149"/>
                  <a:gd name="T54" fmla="*/ 1 w 232"/>
                  <a:gd name="T55" fmla="*/ 2 h 149"/>
                  <a:gd name="T56" fmla="*/ 1 w 232"/>
                  <a:gd name="T57" fmla="*/ 1 h 149"/>
                  <a:gd name="T58" fmla="*/ 14 w 232"/>
                  <a:gd name="T59" fmla="*/ 1 h 149"/>
                  <a:gd name="T60" fmla="*/ 14 w 232"/>
                  <a:gd name="T61" fmla="*/ 3 h 149"/>
                  <a:gd name="T62" fmla="*/ 15 w 232"/>
                  <a:gd name="T63" fmla="*/ 4 h 149"/>
                  <a:gd name="T64" fmla="*/ 15 w 232"/>
                  <a:gd name="T65" fmla="*/ 5 h 149"/>
                  <a:gd name="T66" fmla="*/ 15 w 232"/>
                  <a:gd name="T67" fmla="*/ 6 h 149"/>
                  <a:gd name="T68" fmla="*/ 15 w 232"/>
                  <a:gd name="T69" fmla="*/ 7 h 149"/>
                  <a:gd name="T70" fmla="*/ 15 w 232"/>
                  <a:gd name="T71" fmla="*/ 8 h 149"/>
                  <a:gd name="T72" fmla="*/ 17 w 232"/>
                  <a:gd name="T73" fmla="*/ 9 h 149"/>
                  <a:gd name="T74" fmla="*/ 17 w 232"/>
                  <a:gd name="T75" fmla="*/ 10 h 149"/>
                  <a:gd name="T76" fmla="*/ 18 w 232"/>
                  <a:gd name="T77" fmla="*/ 11 h 149"/>
                  <a:gd name="T78" fmla="*/ 19 w 232"/>
                  <a:gd name="T79" fmla="*/ 11 h 149"/>
                  <a:gd name="T80" fmla="*/ 19 w 232"/>
                  <a:gd name="T81" fmla="*/ 12 h 149"/>
                  <a:gd name="T82" fmla="*/ 20 w 232"/>
                  <a:gd name="T83" fmla="*/ 13 h 149"/>
                  <a:gd name="T84" fmla="*/ 22 w 232"/>
                  <a:gd name="T85" fmla="*/ 14 h 149"/>
                  <a:gd name="T86" fmla="*/ 23 w 232"/>
                  <a:gd name="T87" fmla="*/ 15 h 149"/>
                  <a:gd name="T88" fmla="*/ 24 w 232"/>
                  <a:gd name="T89" fmla="*/ 16 h 149"/>
                  <a:gd name="T90" fmla="*/ 25 w 232"/>
                  <a:gd name="T91" fmla="*/ 17 h 149"/>
                  <a:gd name="T92" fmla="*/ 26 w 232"/>
                  <a:gd name="T93" fmla="*/ 17 h 149"/>
                  <a:gd name="T94" fmla="*/ 27 w 232"/>
                  <a:gd name="T95" fmla="*/ 18 h 149"/>
                  <a:gd name="T96" fmla="*/ 28 w 232"/>
                  <a:gd name="T97" fmla="*/ 18 h 149"/>
                  <a:gd name="T98" fmla="*/ 29 w 232"/>
                  <a:gd name="T99" fmla="*/ 19 h 14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32"/>
                  <a:gd name="T151" fmla="*/ 0 h 149"/>
                  <a:gd name="T152" fmla="*/ 232 w 232"/>
                  <a:gd name="T153" fmla="*/ 149 h 14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32" h="149">
                    <a:moveTo>
                      <a:pt x="232" y="145"/>
                    </a:moveTo>
                    <a:lnTo>
                      <a:pt x="229" y="145"/>
                    </a:lnTo>
                    <a:lnTo>
                      <a:pt x="227" y="147"/>
                    </a:lnTo>
                    <a:lnTo>
                      <a:pt x="214" y="147"/>
                    </a:lnTo>
                    <a:lnTo>
                      <a:pt x="212" y="148"/>
                    </a:lnTo>
                    <a:lnTo>
                      <a:pt x="193" y="148"/>
                    </a:lnTo>
                    <a:lnTo>
                      <a:pt x="190" y="149"/>
                    </a:lnTo>
                    <a:lnTo>
                      <a:pt x="157" y="149"/>
                    </a:lnTo>
                    <a:lnTo>
                      <a:pt x="156" y="148"/>
                    </a:lnTo>
                    <a:lnTo>
                      <a:pt x="137" y="148"/>
                    </a:lnTo>
                    <a:lnTo>
                      <a:pt x="135" y="147"/>
                    </a:lnTo>
                    <a:lnTo>
                      <a:pt x="127" y="147"/>
                    </a:lnTo>
                    <a:lnTo>
                      <a:pt x="124" y="145"/>
                    </a:lnTo>
                    <a:lnTo>
                      <a:pt x="118" y="145"/>
                    </a:lnTo>
                    <a:lnTo>
                      <a:pt x="115" y="144"/>
                    </a:lnTo>
                    <a:lnTo>
                      <a:pt x="111" y="144"/>
                    </a:lnTo>
                    <a:lnTo>
                      <a:pt x="108" y="143"/>
                    </a:lnTo>
                    <a:lnTo>
                      <a:pt x="104" y="143"/>
                    </a:lnTo>
                    <a:lnTo>
                      <a:pt x="101" y="141"/>
                    </a:lnTo>
                    <a:lnTo>
                      <a:pt x="97" y="141"/>
                    </a:lnTo>
                    <a:lnTo>
                      <a:pt x="94" y="140"/>
                    </a:lnTo>
                    <a:lnTo>
                      <a:pt x="92" y="140"/>
                    </a:lnTo>
                    <a:lnTo>
                      <a:pt x="90" y="138"/>
                    </a:lnTo>
                    <a:lnTo>
                      <a:pt x="85" y="138"/>
                    </a:lnTo>
                    <a:lnTo>
                      <a:pt x="83" y="137"/>
                    </a:lnTo>
                    <a:lnTo>
                      <a:pt x="81" y="137"/>
                    </a:lnTo>
                    <a:lnTo>
                      <a:pt x="78" y="136"/>
                    </a:lnTo>
                    <a:lnTo>
                      <a:pt x="77" y="136"/>
                    </a:lnTo>
                    <a:lnTo>
                      <a:pt x="74" y="134"/>
                    </a:lnTo>
                    <a:lnTo>
                      <a:pt x="73" y="134"/>
                    </a:lnTo>
                    <a:lnTo>
                      <a:pt x="70" y="133"/>
                    </a:lnTo>
                    <a:lnTo>
                      <a:pt x="68" y="132"/>
                    </a:lnTo>
                    <a:lnTo>
                      <a:pt x="67" y="132"/>
                    </a:lnTo>
                    <a:lnTo>
                      <a:pt x="67" y="130"/>
                    </a:lnTo>
                    <a:lnTo>
                      <a:pt x="66" y="129"/>
                    </a:lnTo>
                    <a:lnTo>
                      <a:pt x="64" y="129"/>
                    </a:lnTo>
                    <a:lnTo>
                      <a:pt x="63" y="128"/>
                    </a:lnTo>
                    <a:lnTo>
                      <a:pt x="63" y="126"/>
                    </a:lnTo>
                    <a:lnTo>
                      <a:pt x="60" y="123"/>
                    </a:lnTo>
                    <a:lnTo>
                      <a:pt x="59" y="123"/>
                    </a:lnTo>
                    <a:lnTo>
                      <a:pt x="59" y="122"/>
                    </a:lnTo>
                    <a:lnTo>
                      <a:pt x="53" y="117"/>
                    </a:lnTo>
                    <a:lnTo>
                      <a:pt x="53" y="115"/>
                    </a:lnTo>
                    <a:lnTo>
                      <a:pt x="51" y="113"/>
                    </a:lnTo>
                    <a:lnTo>
                      <a:pt x="49" y="110"/>
                    </a:lnTo>
                    <a:lnTo>
                      <a:pt x="48" y="109"/>
                    </a:lnTo>
                    <a:lnTo>
                      <a:pt x="48" y="107"/>
                    </a:lnTo>
                    <a:lnTo>
                      <a:pt x="45" y="104"/>
                    </a:lnTo>
                    <a:lnTo>
                      <a:pt x="44" y="102"/>
                    </a:lnTo>
                    <a:lnTo>
                      <a:pt x="44" y="100"/>
                    </a:lnTo>
                    <a:lnTo>
                      <a:pt x="42" y="99"/>
                    </a:lnTo>
                    <a:lnTo>
                      <a:pt x="41" y="96"/>
                    </a:lnTo>
                    <a:lnTo>
                      <a:pt x="40" y="95"/>
                    </a:lnTo>
                    <a:lnTo>
                      <a:pt x="38" y="92"/>
                    </a:lnTo>
                    <a:lnTo>
                      <a:pt x="38" y="91"/>
                    </a:lnTo>
                    <a:lnTo>
                      <a:pt x="37" y="89"/>
                    </a:lnTo>
                    <a:lnTo>
                      <a:pt x="36" y="87"/>
                    </a:lnTo>
                    <a:lnTo>
                      <a:pt x="34" y="84"/>
                    </a:lnTo>
                    <a:lnTo>
                      <a:pt x="33" y="83"/>
                    </a:lnTo>
                    <a:lnTo>
                      <a:pt x="33" y="80"/>
                    </a:lnTo>
                    <a:lnTo>
                      <a:pt x="32" y="79"/>
                    </a:lnTo>
                    <a:lnTo>
                      <a:pt x="30" y="76"/>
                    </a:lnTo>
                    <a:lnTo>
                      <a:pt x="29" y="73"/>
                    </a:lnTo>
                    <a:lnTo>
                      <a:pt x="27" y="72"/>
                    </a:lnTo>
                    <a:lnTo>
                      <a:pt x="27" y="69"/>
                    </a:lnTo>
                    <a:lnTo>
                      <a:pt x="26" y="66"/>
                    </a:lnTo>
                    <a:lnTo>
                      <a:pt x="25" y="64"/>
                    </a:lnTo>
                    <a:lnTo>
                      <a:pt x="23" y="61"/>
                    </a:lnTo>
                    <a:lnTo>
                      <a:pt x="22" y="60"/>
                    </a:lnTo>
                    <a:lnTo>
                      <a:pt x="22" y="57"/>
                    </a:lnTo>
                    <a:lnTo>
                      <a:pt x="21" y="54"/>
                    </a:lnTo>
                    <a:lnTo>
                      <a:pt x="19" y="51"/>
                    </a:lnTo>
                    <a:lnTo>
                      <a:pt x="18" y="49"/>
                    </a:lnTo>
                    <a:lnTo>
                      <a:pt x="17" y="46"/>
                    </a:lnTo>
                    <a:lnTo>
                      <a:pt x="15" y="43"/>
                    </a:lnTo>
                    <a:lnTo>
                      <a:pt x="15" y="41"/>
                    </a:lnTo>
                    <a:lnTo>
                      <a:pt x="14" y="38"/>
                    </a:lnTo>
                    <a:lnTo>
                      <a:pt x="12" y="34"/>
                    </a:lnTo>
                    <a:lnTo>
                      <a:pt x="11" y="31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8" y="23"/>
                    </a:lnTo>
                    <a:lnTo>
                      <a:pt x="7" y="19"/>
                    </a:lnTo>
                    <a:lnTo>
                      <a:pt x="6" y="16"/>
                    </a:lnTo>
                    <a:lnTo>
                      <a:pt x="4" y="13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11" y="5"/>
                    </a:lnTo>
                    <a:lnTo>
                      <a:pt x="111" y="8"/>
                    </a:lnTo>
                    <a:lnTo>
                      <a:pt x="112" y="12"/>
                    </a:lnTo>
                    <a:lnTo>
                      <a:pt x="112" y="17"/>
                    </a:lnTo>
                    <a:lnTo>
                      <a:pt x="113" y="20"/>
                    </a:lnTo>
                    <a:lnTo>
                      <a:pt x="113" y="24"/>
                    </a:lnTo>
                    <a:lnTo>
                      <a:pt x="115" y="27"/>
                    </a:lnTo>
                    <a:lnTo>
                      <a:pt x="115" y="30"/>
                    </a:lnTo>
                    <a:lnTo>
                      <a:pt x="116" y="32"/>
                    </a:lnTo>
                    <a:lnTo>
                      <a:pt x="118" y="35"/>
                    </a:lnTo>
                    <a:lnTo>
                      <a:pt x="118" y="38"/>
                    </a:lnTo>
                    <a:lnTo>
                      <a:pt x="119" y="41"/>
                    </a:lnTo>
                    <a:lnTo>
                      <a:pt x="120" y="43"/>
                    </a:lnTo>
                    <a:lnTo>
                      <a:pt x="122" y="46"/>
                    </a:lnTo>
                    <a:lnTo>
                      <a:pt x="122" y="49"/>
                    </a:lnTo>
                    <a:lnTo>
                      <a:pt x="123" y="51"/>
                    </a:lnTo>
                    <a:lnTo>
                      <a:pt x="124" y="54"/>
                    </a:lnTo>
                    <a:lnTo>
                      <a:pt x="126" y="57"/>
                    </a:lnTo>
                    <a:lnTo>
                      <a:pt x="127" y="60"/>
                    </a:lnTo>
                    <a:lnTo>
                      <a:pt x="128" y="62"/>
                    </a:lnTo>
                    <a:lnTo>
                      <a:pt x="130" y="65"/>
                    </a:lnTo>
                    <a:lnTo>
                      <a:pt x="131" y="68"/>
                    </a:lnTo>
                    <a:lnTo>
                      <a:pt x="133" y="70"/>
                    </a:lnTo>
                    <a:lnTo>
                      <a:pt x="134" y="72"/>
                    </a:lnTo>
                    <a:lnTo>
                      <a:pt x="135" y="75"/>
                    </a:lnTo>
                    <a:lnTo>
                      <a:pt x="137" y="77"/>
                    </a:lnTo>
                    <a:lnTo>
                      <a:pt x="138" y="80"/>
                    </a:lnTo>
                    <a:lnTo>
                      <a:pt x="141" y="81"/>
                    </a:lnTo>
                    <a:lnTo>
                      <a:pt x="142" y="84"/>
                    </a:lnTo>
                    <a:lnTo>
                      <a:pt x="143" y="87"/>
                    </a:lnTo>
                    <a:lnTo>
                      <a:pt x="146" y="88"/>
                    </a:lnTo>
                    <a:lnTo>
                      <a:pt x="148" y="91"/>
                    </a:lnTo>
                    <a:lnTo>
                      <a:pt x="149" y="94"/>
                    </a:lnTo>
                    <a:lnTo>
                      <a:pt x="152" y="95"/>
                    </a:lnTo>
                    <a:lnTo>
                      <a:pt x="153" y="98"/>
                    </a:lnTo>
                    <a:lnTo>
                      <a:pt x="156" y="99"/>
                    </a:lnTo>
                    <a:lnTo>
                      <a:pt x="157" y="102"/>
                    </a:lnTo>
                    <a:lnTo>
                      <a:pt x="160" y="103"/>
                    </a:lnTo>
                    <a:lnTo>
                      <a:pt x="167" y="110"/>
                    </a:lnTo>
                    <a:lnTo>
                      <a:pt x="169" y="111"/>
                    </a:lnTo>
                    <a:lnTo>
                      <a:pt x="174" y="115"/>
                    </a:lnTo>
                    <a:lnTo>
                      <a:pt x="176" y="117"/>
                    </a:lnTo>
                    <a:lnTo>
                      <a:pt x="179" y="118"/>
                    </a:lnTo>
                    <a:lnTo>
                      <a:pt x="182" y="121"/>
                    </a:lnTo>
                    <a:lnTo>
                      <a:pt x="184" y="122"/>
                    </a:lnTo>
                    <a:lnTo>
                      <a:pt x="187" y="123"/>
                    </a:lnTo>
                    <a:lnTo>
                      <a:pt x="190" y="125"/>
                    </a:lnTo>
                    <a:lnTo>
                      <a:pt x="193" y="128"/>
                    </a:lnTo>
                    <a:lnTo>
                      <a:pt x="195" y="129"/>
                    </a:lnTo>
                    <a:lnTo>
                      <a:pt x="198" y="130"/>
                    </a:lnTo>
                    <a:lnTo>
                      <a:pt x="201" y="132"/>
                    </a:lnTo>
                    <a:lnTo>
                      <a:pt x="204" y="133"/>
                    </a:lnTo>
                    <a:lnTo>
                      <a:pt x="206" y="134"/>
                    </a:lnTo>
                    <a:lnTo>
                      <a:pt x="209" y="136"/>
                    </a:lnTo>
                    <a:lnTo>
                      <a:pt x="213" y="137"/>
                    </a:lnTo>
                    <a:lnTo>
                      <a:pt x="216" y="138"/>
                    </a:lnTo>
                    <a:lnTo>
                      <a:pt x="219" y="140"/>
                    </a:lnTo>
                    <a:lnTo>
                      <a:pt x="223" y="141"/>
                    </a:lnTo>
                    <a:lnTo>
                      <a:pt x="225" y="143"/>
                    </a:lnTo>
                    <a:lnTo>
                      <a:pt x="229" y="144"/>
                    </a:lnTo>
                    <a:lnTo>
                      <a:pt x="232" y="145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21" name="Freeform 6770"/>
              <p:cNvSpPr>
                <a:spLocks/>
              </p:cNvSpPr>
              <p:nvPr/>
            </p:nvSpPr>
            <p:spPr bwMode="auto">
              <a:xfrm>
                <a:off x="3889" y="2338"/>
                <a:ext cx="630" cy="68"/>
              </a:xfrm>
              <a:custGeom>
                <a:avLst/>
                <a:gdLst>
                  <a:gd name="T0" fmla="*/ 1 w 1258"/>
                  <a:gd name="T1" fmla="*/ 1 h 136"/>
                  <a:gd name="T2" fmla="*/ 1 w 1258"/>
                  <a:gd name="T3" fmla="*/ 1 h 136"/>
                  <a:gd name="T4" fmla="*/ 1 w 1258"/>
                  <a:gd name="T5" fmla="*/ 2 h 136"/>
                  <a:gd name="T6" fmla="*/ 2 w 1258"/>
                  <a:gd name="T7" fmla="*/ 2 h 136"/>
                  <a:gd name="T8" fmla="*/ 2 w 1258"/>
                  <a:gd name="T9" fmla="*/ 3 h 136"/>
                  <a:gd name="T10" fmla="*/ 2 w 1258"/>
                  <a:gd name="T11" fmla="*/ 4 h 136"/>
                  <a:gd name="T12" fmla="*/ 3 w 1258"/>
                  <a:gd name="T13" fmla="*/ 4 h 136"/>
                  <a:gd name="T14" fmla="*/ 3 w 1258"/>
                  <a:gd name="T15" fmla="*/ 5 h 136"/>
                  <a:gd name="T16" fmla="*/ 3 w 1258"/>
                  <a:gd name="T17" fmla="*/ 6 h 136"/>
                  <a:gd name="T18" fmla="*/ 3 w 1258"/>
                  <a:gd name="T19" fmla="*/ 6 h 136"/>
                  <a:gd name="T20" fmla="*/ 4 w 1258"/>
                  <a:gd name="T21" fmla="*/ 7 h 136"/>
                  <a:gd name="T22" fmla="*/ 4 w 1258"/>
                  <a:gd name="T23" fmla="*/ 8 h 136"/>
                  <a:gd name="T24" fmla="*/ 4 w 1258"/>
                  <a:gd name="T25" fmla="*/ 9 h 136"/>
                  <a:gd name="T26" fmla="*/ 5 w 1258"/>
                  <a:gd name="T27" fmla="*/ 9 h 136"/>
                  <a:gd name="T28" fmla="*/ 5 w 1258"/>
                  <a:gd name="T29" fmla="*/ 9 h 136"/>
                  <a:gd name="T30" fmla="*/ 5 w 1258"/>
                  <a:gd name="T31" fmla="*/ 10 h 136"/>
                  <a:gd name="T32" fmla="*/ 6 w 1258"/>
                  <a:gd name="T33" fmla="*/ 10 h 136"/>
                  <a:gd name="T34" fmla="*/ 6 w 1258"/>
                  <a:gd name="T35" fmla="*/ 11 h 136"/>
                  <a:gd name="T36" fmla="*/ 6 w 1258"/>
                  <a:gd name="T37" fmla="*/ 12 h 136"/>
                  <a:gd name="T38" fmla="*/ 7 w 1258"/>
                  <a:gd name="T39" fmla="*/ 13 h 136"/>
                  <a:gd name="T40" fmla="*/ 7 w 1258"/>
                  <a:gd name="T41" fmla="*/ 13 h 136"/>
                  <a:gd name="T42" fmla="*/ 7 w 1258"/>
                  <a:gd name="T43" fmla="*/ 14 h 136"/>
                  <a:gd name="T44" fmla="*/ 7 w 1258"/>
                  <a:gd name="T45" fmla="*/ 14 h 136"/>
                  <a:gd name="T46" fmla="*/ 8 w 1258"/>
                  <a:gd name="T47" fmla="*/ 15 h 136"/>
                  <a:gd name="T48" fmla="*/ 8 w 1258"/>
                  <a:gd name="T49" fmla="*/ 15 h 136"/>
                  <a:gd name="T50" fmla="*/ 8 w 1258"/>
                  <a:gd name="T51" fmla="*/ 17 h 136"/>
                  <a:gd name="T52" fmla="*/ 8 w 1258"/>
                  <a:gd name="T53" fmla="*/ 17 h 136"/>
                  <a:gd name="T54" fmla="*/ 9 w 1258"/>
                  <a:gd name="T55" fmla="*/ 17 h 136"/>
                  <a:gd name="T56" fmla="*/ 138 w 1258"/>
                  <a:gd name="T57" fmla="*/ 17 h 136"/>
                  <a:gd name="T58" fmla="*/ 139 w 1258"/>
                  <a:gd name="T59" fmla="*/ 15 h 136"/>
                  <a:gd name="T60" fmla="*/ 139 w 1258"/>
                  <a:gd name="T61" fmla="*/ 15 h 136"/>
                  <a:gd name="T62" fmla="*/ 141 w 1258"/>
                  <a:gd name="T63" fmla="*/ 14 h 136"/>
                  <a:gd name="T64" fmla="*/ 141 w 1258"/>
                  <a:gd name="T65" fmla="*/ 14 h 136"/>
                  <a:gd name="T66" fmla="*/ 142 w 1258"/>
                  <a:gd name="T67" fmla="*/ 13 h 136"/>
                  <a:gd name="T68" fmla="*/ 143 w 1258"/>
                  <a:gd name="T69" fmla="*/ 12 h 136"/>
                  <a:gd name="T70" fmla="*/ 144 w 1258"/>
                  <a:gd name="T71" fmla="*/ 12 h 136"/>
                  <a:gd name="T72" fmla="*/ 145 w 1258"/>
                  <a:gd name="T73" fmla="*/ 10 h 136"/>
                  <a:gd name="T74" fmla="*/ 146 w 1258"/>
                  <a:gd name="T75" fmla="*/ 10 h 136"/>
                  <a:gd name="T76" fmla="*/ 146 w 1258"/>
                  <a:gd name="T77" fmla="*/ 9 h 136"/>
                  <a:gd name="T78" fmla="*/ 147 w 1258"/>
                  <a:gd name="T79" fmla="*/ 9 h 136"/>
                  <a:gd name="T80" fmla="*/ 148 w 1258"/>
                  <a:gd name="T81" fmla="*/ 9 h 136"/>
                  <a:gd name="T82" fmla="*/ 148 w 1258"/>
                  <a:gd name="T83" fmla="*/ 9 h 136"/>
                  <a:gd name="T84" fmla="*/ 151 w 1258"/>
                  <a:gd name="T85" fmla="*/ 6 h 136"/>
                  <a:gd name="T86" fmla="*/ 151 w 1258"/>
                  <a:gd name="T87" fmla="*/ 6 h 136"/>
                  <a:gd name="T88" fmla="*/ 152 w 1258"/>
                  <a:gd name="T89" fmla="*/ 5 h 136"/>
                  <a:gd name="T90" fmla="*/ 153 w 1258"/>
                  <a:gd name="T91" fmla="*/ 4 h 136"/>
                  <a:gd name="T92" fmla="*/ 155 w 1258"/>
                  <a:gd name="T93" fmla="*/ 2 h 136"/>
                  <a:gd name="T94" fmla="*/ 155 w 1258"/>
                  <a:gd name="T95" fmla="*/ 2 h 136"/>
                  <a:gd name="T96" fmla="*/ 157 w 1258"/>
                  <a:gd name="T97" fmla="*/ 1 h 136"/>
                  <a:gd name="T98" fmla="*/ 157 w 1258"/>
                  <a:gd name="T99" fmla="*/ 1 h 136"/>
                  <a:gd name="T100" fmla="*/ 118 w 1258"/>
                  <a:gd name="T101" fmla="*/ 1 h 136"/>
                  <a:gd name="T102" fmla="*/ 40 w 1258"/>
                  <a:gd name="T103" fmla="*/ 1 h 136"/>
                  <a:gd name="T104" fmla="*/ 0 w 1258"/>
                  <a:gd name="T105" fmla="*/ 0 h 1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258"/>
                  <a:gd name="T160" fmla="*/ 0 h 136"/>
                  <a:gd name="T161" fmla="*/ 1258 w 1258"/>
                  <a:gd name="T162" fmla="*/ 136 h 1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258" h="136">
                    <a:moveTo>
                      <a:pt x="0" y="0"/>
                    </a:moveTo>
                    <a:lnTo>
                      <a:pt x="1" y="6"/>
                    </a:lnTo>
                    <a:lnTo>
                      <a:pt x="2" y="6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7" y="17"/>
                    </a:lnTo>
                    <a:lnTo>
                      <a:pt x="8" y="17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2" y="27"/>
                    </a:lnTo>
                    <a:lnTo>
                      <a:pt x="13" y="27"/>
                    </a:lnTo>
                    <a:lnTo>
                      <a:pt x="15" y="33"/>
                    </a:lnTo>
                    <a:lnTo>
                      <a:pt x="16" y="33"/>
                    </a:lnTo>
                    <a:lnTo>
                      <a:pt x="17" y="38"/>
                    </a:lnTo>
                    <a:lnTo>
                      <a:pt x="19" y="38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2" y="48"/>
                    </a:lnTo>
                    <a:lnTo>
                      <a:pt x="23" y="48"/>
                    </a:lnTo>
                    <a:lnTo>
                      <a:pt x="24" y="53"/>
                    </a:lnTo>
                    <a:lnTo>
                      <a:pt x="26" y="53"/>
                    </a:lnTo>
                    <a:lnTo>
                      <a:pt x="27" y="59"/>
                    </a:lnTo>
                    <a:lnTo>
                      <a:pt x="28" y="59"/>
                    </a:lnTo>
                    <a:lnTo>
                      <a:pt x="30" y="64"/>
                    </a:lnTo>
                    <a:lnTo>
                      <a:pt x="31" y="64"/>
                    </a:lnTo>
                    <a:lnTo>
                      <a:pt x="32" y="70"/>
                    </a:lnTo>
                    <a:lnTo>
                      <a:pt x="34" y="70"/>
                    </a:lnTo>
                    <a:lnTo>
                      <a:pt x="35" y="75"/>
                    </a:lnTo>
                    <a:lnTo>
                      <a:pt x="37" y="75"/>
                    </a:lnTo>
                    <a:lnTo>
                      <a:pt x="37" y="78"/>
                    </a:lnTo>
                    <a:lnTo>
                      <a:pt x="38" y="78"/>
                    </a:lnTo>
                    <a:lnTo>
                      <a:pt x="38" y="82"/>
                    </a:lnTo>
                    <a:lnTo>
                      <a:pt x="39" y="82"/>
                    </a:lnTo>
                    <a:lnTo>
                      <a:pt x="41" y="87"/>
                    </a:lnTo>
                    <a:lnTo>
                      <a:pt x="42" y="87"/>
                    </a:lnTo>
                    <a:lnTo>
                      <a:pt x="43" y="93"/>
                    </a:lnTo>
                    <a:lnTo>
                      <a:pt x="45" y="93"/>
                    </a:lnTo>
                    <a:lnTo>
                      <a:pt x="46" y="98"/>
                    </a:lnTo>
                    <a:lnTo>
                      <a:pt x="47" y="98"/>
                    </a:lnTo>
                    <a:lnTo>
                      <a:pt x="49" y="104"/>
                    </a:lnTo>
                    <a:lnTo>
                      <a:pt x="50" y="104"/>
                    </a:lnTo>
                    <a:lnTo>
                      <a:pt x="52" y="109"/>
                    </a:lnTo>
                    <a:lnTo>
                      <a:pt x="53" y="109"/>
                    </a:lnTo>
                    <a:lnTo>
                      <a:pt x="54" y="114"/>
                    </a:lnTo>
                    <a:lnTo>
                      <a:pt x="56" y="114"/>
                    </a:lnTo>
                    <a:lnTo>
                      <a:pt x="56" y="117"/>
                    </a:lnTo>
                    <a:lnTo>
                      <a:pt x="57" y="117"/>
                    </a:lnTo>
                    <a:lnTo>
                      <a:pt x="57" y="121"/>
                    </a:lnTo>
                    <a:lnTo>
                      <a:pt x="58" y="121"/>
                    </a:lnTo>
                    <a:lnTo>
                      <a:pt x="60" y="127"/>
                    </a:lnTo>
                    <a:lnTo>
                      <a:pt x="61" y="127"/>
                    </a:lnTo>
                    <a:lnTo>
                      <a:pt x="63" y="132"/>
                    </a:lnTo>
                    <a:lnTo>
                      <a:pt x="64" y="132"/>
                    </a:lnTo>
                    <a:lnTo>
                      <a:pt x="64" y="135"/>
                    </a:lnTo>
                    <a:lnTo>
                      <a:pt x="65" y="135"/>
                    </a:lnTo>
                    <a:lnTo>
                      <a:pt x="65" y="136"/>
                    </a:lnTo>
                    <a:lnTo>
                      <a:pt x="1097" y="136"/>
                    </a:lnTo>
                    <a:lnTo>
                      <a:pt x="1097" y="135"/>
                    </a:lnTo>
                    <a:lnTo>
                      <a:pt x="1108" y="127"/>
                    </a:lnTo>
                    <a:lnTo>
                      <a:pt x="1108" y="125"/>
                    </a:lnTo>
                    <a:lnTo>
                      <a:pt x="1111" y="125"/>
                    </a:lnTo>
                    <a:lnTo>
                      <a:pt x="1111" y="124"/>
                    </a:lnTo>
                    <a:lnTo>
                      <a:pt x="1122" y="116"/>
                    </a:lnTo>
                    <a:lnTo>
                      <a:pt x="1122" y="114"/>
                    </a:lnTo>
                    <a:lnTo>
                      <a:pt x="1124" y="114"/>
                    </a:lnTo>
                    <a:lnTo>
                      <a:pt x="1124" y="113"/>
                    </a:lnTo>
                    <a:lnTo>
                      <a:pt x="1130" y="108"/>
                    </a:lnTo>
                    <a:lnTo>
                      <a:pt x="1132" y="108"/>
                    </a:lnTo>
                    <a:lnTo>
                      <a:pt x="1132" y="106"/>
                    </a:lnTo>
                    <a:lnTo>
                      <a:pt x="1143" y="98"/>
                    </a:lnTo>
                    <a:lnTo>
                      <a:pt x="1143" y="97"/>
                    </a:lnTo>
                    <a:lnTo>
                      <a:pt x="1146" y="97"/>
                    </a:lnTo>
                    <a:lnTo>
                      <a:pt x="1146" y="95"/>
                    </a:lnTo>
                    <a:lnTo>
                      <a:pt x="1157" y="87"/>
                    </a:lnTo>
                    <a:lnTo>
                      <a:pt x="1157" y="86"/>
                    </a:lnTo>
                    <a:lnTo>
                      <a:pt x="1160" y="86"/>
                    </a:lnTo>
                    <a:lnTo>
                      <a:pt x="1160" y="85"/>
                    </a:lnTo>
                    <a:lnTo>
                      <a:pt x="1165" y="79"/>
                    </a:lnTo>
                    <a:lnTo>
                      <a:pt x="1168" y="79"/>
                    </a:lnTo>
                    <a:lnTo>
                      <a:pt x="1168" y="78"/>
                    </a:lnTo>
                    <a:lnTo>
                      <a:pt x="1179" y="70"/>
                    </a:lnTo>
                    <a:lnTo>
                      <a:pt x="1179" y="68"/>
                    </a:lnTo>
                    <a:lnTo>
                      <a:pt x="1182" y="68"/>
                    </a:lnTo>
                    <a:lnTo>
                      <a:pt x="1182" y="67"/>
                    </a:lnTo>
                    <a:lnTo>
                      <a:pt x="1195" y="56"/>
                    </a:lnTo>
                    <a:lnTo>
                      <a:pt x="1201" y="51"/>
                    </a:lnTo>
                    <a:lnTo>
                      <a:pt x="1203" y="51"/>
                    </a:lnTo>
                    <a:lnTo>
                      <a:pt x="1203" y="49"/>
                    </a:lnTo>
                    <a:lnTo>
                      <a:pt x="1214" y="41"/>
                    </a:lnTo>
                    <a:lnTo>
                      <a:pt x="1214" y="40"/>
                    </a:lnTo>
                    <a:lnTo>
                      <a:pt x="1217" y="40"/>
                    </a:lnTo>
                    <a:lnTo>
                      <a:pt x="1217" y="38"/>
                    </a:lnTo>
                    <a:lnTo>
                      <a:pt x="1231" y="27"/>
                    </a:lnTo>
                    <a:lnTo>
                      <a:pt x="1236" y="22"/>
                    </a:lnTo>
                    <a:lnTo>
                      <a:pt x="1239" y="22"/>
                    </a:lnTo>
                    <a:lnTo>
                      <a:pt x="1239" y="21"/>
                    </a:lnTo>
                    <a:lnTo>
                      <a:pt x="1250" y="12"/>
                    </a:lnTo>
                    <a:lnTo>
                      <a:pt x="1250" y="11"/>
                    </a:lnTo>
                    <a:lnTo>
                      <a:pt x="1253" y="11"/>
                    </a:lnTo>
                    <a:lnTo>
                      <a:pt x="1253" y="10"/>
                    </a:lnTo>
                    <a:lnTo>
                      <a:pt x="1258" y="4"/>
                    </a:lnTo>
                    <a:lnTo>
                      <a:pt x="943" y="4"/>
                    </a:lnTo>
                    <a:lnTo>
                      <a:pt x="943" y="3"/>
                    </a:lnTo>
                    <a:lnTo>
                      <a:pt x="314" y="2"/>
                    </a:lnTo>
                    <a:lnTo>
                      <a:pt x="31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BB5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22" name="Freeform 6771"/>
              <p:cNvSpPr>
                <a:spLocks/>
              </p:cNvSpPr>
              <p:nvPr/>
            </p:nvSpPr>
            <p:spPr bwMode="auto">
              <a:xfrm>
                <a:off x="3922" y="2405"/>
                <a:ext cx="516" cy="67"/>
              </a:xfrm>
              <a:custGeom>
                <a:avLst/>
                <a:gdLst>
                  <a:gd name="T0" fmla="*/ 1 w 1032"/>
                  <a:gd name="T1" fmla="*/ 1 h 133"/>
                  <a:gd name="T2" fmla="*/ 1 w 1032"/>
                  <a:gd name="T3" fmla="*/ 2 h 133"/>
                  <a:gd name="T4" fmla="*/ 1 w 1032"/>
                  <a:gd name="T5" fmla="*/ 2 h 133"/>
                  <a:gd name="T6" fmla="*/ 1 w 1032"/>
                  <a:gd name="T7" fmla="*/ 3 h 133"/>
                  <a:gd name="T8" fmla="*/ 1 w 1032"/>
                  <a:gd name="T9" fmla="*/ 3 h 133"/>
                  <a:gd name="T10" fmla="*/ 1 w 1032"/>
                  <a:gd name="T11" fmla="*/ 4 h 133"/>
                  <a:gd name="T12" fmla="*/ 1 w 1032"/>
                  <a:gd name="T13" fmla="*/ 5 h 133"/>
                  <a:gd name="T14" fmla="*/ 2 w 1032"/>
                  <a:gd name="T15" fmla="*/ 5 h 133"/>
                  <a:gd name="T16" fmla="*/ 2 w 1032"/>
                  <a:gd name="T17" fmla="*/ 6 h 133"/>
                  <a:gd name="T18" fmla="*/ 2 w 1032"/>
                  <a:gd name="T19" fmla="*/ 7 h 133"/>
                  <a:gd name="T20" fmla="*/ 3 w 1032"/>
                  <a:gd name="T21" fmla="*/ 7 h 133"/>
                  <a:gd name="T22" fmla="*/ 3 w 1032"/>
                  <a:gd name="T23" fmla="*/ 8 h 133"/>
                  <a:gd name="T24" fmla="*/ 3 w 1032"/>
                  <a:gd name="T25" fmla="*/ 8 h 133"/>
                  <a:gd name="T26" fmla="*/ 4 w 1032"/>
                  <a:gd name="T27" fmla="*/ 9 h 133"/>
                  <a:gd name="T28" fmla="*/ 4 w 1032"/>
                  <a:gd name="T29" fmla="*/ 10 h 133"/>
                  <a:gd name="T30" fmla="*/ 4 w 1032"/>
                  <a:gd name="T31" fmla="*/ 10 h 133"/>
                  <a:gd name="T32" fmla="*/ 5 w 1032"/>
                  <a:gd name="T33" fmla="*/ 11 h 133"/>
                  <a:gd name="T34" fmla="*/ 5 w 1032"/>
                  <a:gd name="T35" fmla="*/ 12 h 133"/>
                  <a:gd name="T36" fmla="*/ 5 w 1032"/>
                  <a:gd name="T37" fmla="*/ 12 h 133"/>
                  <a:gd name="T38" fmla="*/ 6 w 1032"/>
                  <a:gd name="T39" fmla="*/ 13 h 133"/>
                  <a:gd name="T40" fmla="*/ 6 w 1032"/>
                  <a:gd name="T41" fmla="*/ 13 h 133"/>
                  <a:gd name="T42" fmla="*/ 6 w 1032"/>
                  <a:gd name="T43" fmla="*/ 14 h 133"/>
                  <a:gd name="T44" fmla="*/ 16 w 1032"/>
                  <a:gd name="T45" fmla="*/ 14 h 133"/>
                  <a:gd name="T46" fmla="*/ 21 w 1032"/>
                  <a:gd name="T47" fmla="*/ 14 h 133"/>
                  <a:gd name="T48" fmla="*/ 26 w 1032"/>
                  <a:gd name="T49" fmla="*/ 15 h 133"/>
                  <a:gd name="T50" fmla="*/ 31 w 1032"/>
                  <a:gd name="T51" fmla="*/ 15 h 133"/>
                  <a:gd name="T52" fmla="*/ 36 w 1032"/>
                  <a:gd name="T53" fmla="*/ 15 h 133"/>
                  <a:gd name="T54" fmla="*/ 42 w 1032"/>
                  <a:gd name="T55" fmla="*/ 15 h 133"/>
                  <a:gd name="T56" fmla="*/ 47 w 1032"/>
                  <a:gd name="T57" fmla="*/ 15 h 133"/>
                  <a:gd name="T58" fmla="*/ 52 w 1032"/>
                  <a:gd name="T59" fmla="*/ 15 h 133"/>
                  <a:gd name="T60" fmla="*/ 57 w 1032"/>
                  <a:gd name="T61" fmla="*/ 16 h 133"/>
                  <a:gd name="T62" fmla="*/ 67 w 1032"/>
                  <a:gd name="T63" fmla="*/ 16 h 133"/>
                  <a:gd name="T64" fmla="*/ 72 w 1032"/>
                  <a:gd name="T65" fmla="*/ 16 h 133"/>
                  <a:gd name="T66" fmla="*/ 77 w 1032"/>
                  <a:gd name="T67" fmla="*/ 16 h 133"/>
                  <a:gd name="T68" fmla="*/ 82 w 1032"/>
                  <a:gd name="T69" fmla="*/ 16 h 133"/>
                  <a:gd name="T70" fmla="*/ 87 w 1032"/>
                  <a:gd name="T71" fmla="*/ 17 h 133"/>
                  <a:gd name="T72" fmla="*/ 93 w 1032"/>
                  <a:gd name="T73" fmla="*/ 17 h 133"/>
                  <a:gd name="T74" fmla="*/ 98 w 1032"/>
                  <a:gd name="T75" fmla="*/ 17 h 133"/>
                  <a:gd name="T76" fmla="*/ 108 w 1032"/>
                  <a:gd name="T77" fmla="*/ 17 h 133"/>
                  <a:gd name="T78" fmla="*/ 109 w 1032"/>
                  <a:gd name="T79" fmla="*/ 16 h 133"/>
                  <a:gd name="T80" fmla="*/ 110 w 1032"/>
                  <a:gd name="T81" fmla="*/ 16 h 133"/>
                  <a:gd name="T82" fmla="*/ 111 w 1032"/>
                  <a:gd name="T83" fmla="*/ 14 h 133"/>
                  <a:gd name="T84" fmla="*/ 112 w 1032"/>
                  <a:gd name="T85" fmla="*/ 14 h 133"/>
                  <a:gd name="T86" fmla="*/ 113 w 1032"/>
                  <a:gd name="T87" fmla="*/ 14 h 133"/>
                  <a:gd name="T88" fmla="*/ 114 w 1032"/>
                  <a:gd name="T89" fmla="*/ 12 h 133"/>
                  <a:gd name="T90" fmla="*/ 114 w 1032"/>
                  <a:gd name="T91" fmla="*/ 12 h 133"/>
                  <a:gd name="T92" fmla="*/ 116 w 1032"/>
                  <a:gd name="T93" fmla="*/ 11 h 133"/>
                  <a:gd name="T94" fmla="*/ 116 w 1032"/>
                  <a:gd name="T95" fmla="*/ 11 h 133"/>
                  <a:gd name="T96" fmla="*/ 117 w 1032"/>
                  <a:gd name="T97" fmla="*/ 10 h 133"/>
                  <a:gd name="T98" fmla="*/ 117 w 1032"/>
                  <a:gd name="T99" fmla="*/ 10 h 133"/>
                  <a:gd name="T100" fmla="*/ 118 w 1032"/>
                  <a:gd name="T101" fmla="*/ 9 h 133"/>
                  <a:gd name="T102" fmla="*/ 119 w 1032"/>
                  <a:gd name="T103" fmla="*/ 8 h 133"/>
                  <a:gd name="T104" fmla="*/ 121 w 1032"/>
                  <a:gd name="T105" fmla="*/ 6 h 133"/>
                  <a:gd name="T106" fmla="*/ 121 w 1032"/>
                  <a:gd name="T107" fmla="*/ 6 h 133"/>
                  <a:gd name="T108" fmla="*/ 123 w 1032"/>
                  <a:gd name="T109" fmla="*/ 5 h 133"/>
                  <a:gd name="T110" fmla="*/ 123 w 1032"/>
                  <a:gd name="T111" fmla="*/ 5 h 133"/>
                  <a:gd name="T112" fmla="*/ 125 w 1032"/>
                  <a:gd name="T113" fmla="*/ 3 h 133"/>
                  <a:gd name="T114" fmla="*/ 126 w 1032"/>
                  <a:gd name="T115" fmla="*/ 3 h 133"/>
                  <a:gd name="T116" fmla="*/ 127 w 1032"/>
                  <a:gd name="T117" fmla="*/ 1 h 133"/>
                  <a:gd name="T118" fmla="*/ 128 w 1032"/>
                  <a:gd name="T119" fmla="*/ 1 h 133"/>
                  <a:gd name="T120" fmla="*/ 129 w 1032"/>
                  <a:gd name="T121" fmla="*/ 1 h 133"/>
                  <a:gd name="T122" fmla="*/ 0 w 1032"/>
                  <a:gd name="T123" fmla="*/ 0 h 13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032"/>
                  <a:gd name="T187" fmla="*/ 0 h 133"/>
                  <a:gd name="T188" fmla="*/ 1032 w 1032"/>
                  <a:gd name="T189" fmla="*/ 133 h 13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032" h="133">
                    <a:moveTo>
                      <a:pt x="0" y="0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6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1" y="22"/>
                    </a:lnTo>
                    <a:lnTo>
                      <a:pt x="11" y="24"/>
                    </a:lnTo>
                    <a:lnTo>
                      <a:pt x="13" y="24"/>
                    </a:lnTo>
                    <a:lnTo>
                      <a:pt x="13" y="28"/>
                    </a:lnTo>
                    <a:lnTo>
                      <a:pt x="14" y="28"/>
                    </a:lnTo>
                    <a:lnTo>
                      <a:pt x="15" y="34"/>
                    </a:lnTo>
                    <a:lnTo>
                      <a:pt x="17" y="34"/>
                    </a:lnTo>
                    <a:lnTo>
                      <a:pt x="18" y="39"/>
                    </a:lnTo>
                    <a:lnTo>
                      <a:pt x="19" y="39"/>
                    </a:lnTo>
                    <a:lnTo>
                      <a:pt x="21" y="45"/>
                    </a:lnTo>
                    <a:lnTo>
                      <a:pt x="22" y="45"/>
                    </a:lnTo>
                    <a:lnTo>
                      <a:pt x="23" y="50"/>
                    </a:lnTo>
                    <a:lnTo>
                      <a:pt x="25" y="50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29" y="61"/>
                    </a:lnTo>
                    <a:lnTo>
                      <a:pt x="30" y="61"/>
                    </a:lnTo>
                    <a:lnTo>
                      <a:pt x="30" y="64"/>
                    </a:lnTo>
                    <a:lnTo>
                      <a:pt x="32" y="64"/>
                    </a:lnTo>
                    <a:lnTo>
                      <a:pt x="32" y="68"/>
                    </a:lnTo>
                    <a:lnTo>
                      <a:pt x="33" y="68"/>
                    </a:lnTo>
                    <a:lnTo>
                      <a:pt x="34" y="73"/>
                    </a:lnTo>
                    <a:lnTo>
                      <a:pt x="36" y="73"/>
                    </a:lnTo>
                    <a:lnTo>
                      <a:pt x="37" y="79"/>
                    </a:lnTo>
                    <a:lnTo>
                      <a:pt x="38" y="79"/>
                    </a:lnTo>
                    <a:lnTo>
                      <a:pt x="40" y="84"/>
                    </a:lnTo>
                    <a:lnTo>
                      <a:pt x="41" y="84"/>
                    </a:lnTo>
                    <a:lnTo>
                      <a:pt x="43" y="90"/>
                    </a:lnTo>
                    <a:lnTo>
                      <a:pt x="44" y="90"/>
                    </a:lnTo>
                    <a:lnTo>
                      <a:pt x="45" y="95"/>
                    </a:lnTo>
                    <a:lnTo>
                      <a:pt x="47" y="95"/>
                    </a:lnTo>
                    <a:lnTo>
                      <a:pt x="48" y="100"/>
                    </a:lnTo>
                    <a:lnTo>
                      <a:pt x="49" y="100"/>
                    </a:lnTo>
                    <a:lnTo>
                      <a:pt x="49" y="103"/>
                    </a:lnTo>
                    <a:lnTo>
                      <a:pt x="51" y="103"/>
                    </a:lnTo>
                    <a:lnTo>
                      <a:pt x="51" y="107"/>
                    </a:lnTo>
                    <a:lnTo>
                      <a:pt x="131" y="109"/>
                    </a:lnTo>
                    <a:lnTo>
                      <a:pt x="131" y="110"/>
                    </a:lnTo>
                    <a:lnTo>
                      <a:pt x="172" y="110"/>
                    </a:lnTo>
                    <a:lnTo>
                      <a:pt x="172" y="111"/>
                    </a:lnTo>
                    <a:lnTo>
                      <a:pt x="213" y="111"/>
                    </a:lnTo>
                    <a:lnTo>
                      <a:pt x="213" y="113"/>
                    </a:lnTo>
                    <a:lnTo>
                      <a:pt x="254" y="113"/>
                    </a:lnTo>
                    <a:lnTo>
                      <a:pt x="254" y="114"/>
                    </a:lnTo>
                    <a:lnTo>
                      <a:pt x="295" y="114"/>
                    </a:lnTo>
                    <a:lnTo>
                      <a:pt x="295" y="115"/>
                    </a:lnTo>
                    <a:lnTo>
                      <a:pt x="336" y="115"/>
                    </a:lnTo>
                    <a:lnTo>
                      <a:pt x="336" y="117"/>
                    </a:lnTo>
                    <a:lnTo>
                      <a:pt x="377" y="117"/>
                    </a:lnTo>
                    <a:lnTo>
                      <a:pt x="377" y="118"/>
                    </a:lnTo>
                    <a:lnTo>
                      <a:pt x="418" y="118"/>
                    </a:lnTo>
                    <a:lnTo>
                      <a:pt x="418" y="119"/>
                    </a:lnTo>
                    <a:lnTo>
                      <a:pt x="459" y="119"/>
                    </a:lnTo>
                    <a:lnTo>
                      <a:pt x="459" y="121"/>
                    </a:lnTo>
                    <a:lnTo>
                      <a:pt x="539" y="122"/>
                    </a:lnTo>
                    <a:lnTo>
                      <a:pt x="539" y="124"/>
                    </a:lnTo>
                    <a:lnTo>
                      <a:pt x="580" y="124"/>
                    </a:lnTo>
                    <a:lnTo>
                      <a:pt x="580" y="125"/>
                    </a:lnTo>
                    <a:lnTo>
                      <a:pt x="621" y="125"/>
                    </a:lnTo>
                    <a:lnTo>
                      <a:pt x="621" y="126"/>
                    </a:lnTo>
                    <a:lnTo>
                      <a:pt x="662" y="126"/>
                    </a:lnTo>
                    <a:lnTo>
                      <a:pt x="662" y="128"/>
                    </a:lnTo>
                    <a:lnTo>
                      <a:pt x="703" y="128"/>
                    </a:lnTo>
                    <a:lnTo>
                      <a:pt x="703" y="129"/>
                    </a:lnTo>
                    <a:lnTo>
                      <a:pt x="744" y="129"/>
                    </a:lnTo>
                    <a:lnTo>
                      <a:pt x="744" y="130"/>
                    </a:lnTo>
                    <a:lnTo>
                      <a:pt x="785" y="130"/>
                    </a:lnTo>
                    <a:lnTo>
                      <a:pt x="785" y="132"/>
                    </a:lnTo>
                    <a:lnTo>
                      <a:pt x="868" y="133"/>
                    </a:lnTo>
                    <a:lnTo>
                      <a:pt x="868" y="132"/>
                    </a:lnTo>
                    <a:lnTo>
                      <a:pt x="879" y="124"/>
                    </a:lnTo>
                    <a:lnTo>
                      <a:pt x="879" y="122"/>
                    </a:lnTo>
                    <a:lnTo>
                      <a:pt x="882" y="122"/>
                    </a:lnTo>
                    <a:lnTo>
                      <a:pt x="882" y="121"/>
                    </a:lnTo>
                    <a:lnTo>
                      <a:pt x="893" y="113"/>
                    </a:lnTo>
                    <a:lnTo>
                      <a:pt x="893" y="111"/>
                    </a:lnTo>
                    <a:lnTo>
                      <a:pt x="896" y="111"/>
                    </a:lnTo>
                    <a:lnTo>
                      <a:pt x="896" y="110"/>
                    </a:lnTo>
                    <a:lnTo>
                      <a:pt x="901" y="105"/>
                    </a:lnTo>
                    <a:lnTo>
                      <a:pt x="904" y="105"/>
                    </a:lnTo>
                    <a:lnTo>
                      <a:pt x="904" y="103"/>
                    </a:lnTo>
                    <a:lnTo>
                      <a:pt x="915" y="95"/>
                    </a:lnTo>
                    <a:lnTo>
                      <a:pt x="915" y="94"/>
                    </a:lnTo>
                    <a:lnTo>
                      <a:pt x="917" y="94"/>
                    </a:lnTo>
                    <a:lnTo>
                      <a:pt x="917" y="92"/>
                    </a:lnTo>
                    <a:lnTo>
                      <a:pt x="928" y="84"/>
                    </a:lnTo>
                    <a:lnTo>
                      <a:pt x="928" y="83"/>
                    </a:lnTo>
                    <a:lnTo>
                      <a:pt x="931" y="83"/>
                    </a:lnTo>
                    <a:lnTo>
                      <a:pt x="931" y="81"/>
                    </a:lnTo>
                    <a:lnTo>
                      <a:pt x="936" y="76"/>
                    </a:lnTo>
                    <a:lnTo>
                      <a:pt x="939" y="76"/>
                    </a:lnTo>
                    <a:lnTo>
                      <a:pt x="939" y="75"/>
                    </a:lnTo>
                    <a:lnTo>
                      <a:pt x="950" y="66"/>
                    </a:lnTo>
                    <a:lnTo>
                      <a:pt x="950" y="65"/>
                    </a:lnTo>
                    <a:lnTo>
                      <a:pt x="953" y="65"/>
                    </a:lnTo>
                    <a:lnTo>
                      <a:pt x="953" y="64"/>
                    </a:lnTo>
                    <a:lnTo>
                      <a:pt x="966" y="53"/>
                    </a:lnTo>
                    <a:lnTo>
                      <a:pt x="972" y="47"/>
                    </a:lnTo>
                    <a:lnTo>
                      <a:pt x="975" y="47"/>
                    </a:lnTo>
                    <a:lnTo>
                      <a:pt x="975" y="46"/>
                    </a:lnTo>
                    <a:lnTo>
                      <a:pt x="986" y="38"/>
                    </a:lnTo>
                    <a:lnTo>
                      <a:pt x="986" y="37"/>
                    </a:lnTo>
                    <a:lnTo>
                      <a:pt x="988" y="37"/>
                    </a:lnTo>
                    <a:lnTo>
                      <a:pt x="988" y="35"/>
                    </a:lnTo>
                    <a:lnTo>
                      <a:pt x="1002" y="24"/>
                    </a:lnTo>
                    <a:lnTo>
                      <a:pt x="1007" y="19"/>
                    </a:lnTo>
                    <a:lnTo>
                      <a:pt x="1010" y="19"/>
                    </a:lnTo>
                    <a:lnTo>
                      <a:pt x="1010" y="18"/>
                    </a:lnTo>
                    <a:lnTo>
                      <a:pt x="1021" y="9"/>
                    </a:lnTo>
                    <a:lnTo>
                      <a:pt x="1021" y="8"/>
                    </a:lnTo>
                    <a:lnTo>
                      <a:pt x="1024" y="8"/>
                    </a:lnTo>
                    <a:lnTo>
                      <a:pt x="1024" y="7"/>
                    </a:lnTo>
                    <a:lnTo>
                      <a:pt x="1029" y="1"/>
                    </a:lnTo>
                    <a:lnTo>
                      <a:pt x="1032" y="1"/>
                    </a:lnTo>
                    <a:lnTo>
                      <a:pt x="103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23" name="Freeform 6772"/>
              <p:cNvSpPr>
                <a:spLocks/>
              </p:cNvSpPr>
              <p:nvPr/>
            </p:nvSpPr>
            <p:spPr bwMode="auto">
              <a:xfrm>
                <a:off x="3889" y="2338"/>
                <a:ext cx="629" cy="133"/>
              </a:xfrm>
              <a:custGeom>
                <a:avLst/>
                <a:gdLst>
                  <a:gd name="T0" fmla="*/ 158 w 1257"/>
                  <a:gd name="T1" fmla="*/ 0 h 267"/>
                  <a:gd name="T2" fmla="*/ 0 w 1257"/>
                  <a:gd name="T3" fmla="*/ 0 h 267"/>
                  <a:gd name="T4" fmla="*/ 15 w 1257"/>
                  <a:gd name="T5" fmla="*/ 30 h 267"/>
                  <a:gd name="T6" fmla="*/ 117 w 1257"/>
                  <a:gd name="T7" fmla="*/ 33 h 267"/>
                  <a:gd name="T8" fmla="*/ 158 w 1257"/>
                  <a:gd name="T9" fmla="*/ 0 h 2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57"/>
                  <a:gd name="T16" fmla="*/ 0 h 267"/>
                  <a:gd name="T17" fmla="*/ 1257 w 1257"/>
                  <a:gd name="T18" fmla="*/ 267 h 2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57" h="267">
                    <a:moveTo>
                      <a:pt x="1257" y="4"/>
                    </a:moveTo>
                    <a:lnTo>
                      <a:pt x="0" y="0"/>
                    </a:lnTo>
                    <a:lnTo>
                      <a:pt x="116" y="241"/>
                    </a:lnTo>
                    <a:lnTo>
                      <a:pt x="931" y="267"/>
                    </a:lnTo>
                    <a:lnTo>
                      <a:pt x="1257" y="4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24" name="Freeform 6773"/>
              <p:cNvSpPr>
                <a:spLocks/>
              </p:cNvSpPr>
              <p:nvPr/>
            </p:nvSpPr>
            <p:spPr bwMode="auto">
              <a:xfrm>
                <a:off x="4137" y="2411"/>
                <a:ext cx="91" cy="42"/>
              </a:xfrm>
              <a:custGeom>
                <a:avLst/>
                <a:gdLst>
                  <a:gd name="T0" fmla="*/ 19 w 182"/>
                  <a:gd name="T1" fmla="*/ 11 h 84"/>
                  <a:gd name="T2" fmla="*/ 19 w 182"/>
                  <a:gd name="T3" fmla="*/ 11 h 84"/>
                  <a:gd name="T4" fmla="*/ 19 w 182"/>
                  <a:gd name="T5" fmla="*/ 11 h 84"/>
                  <a:gd name="T6" fmla="*/ 20 w 182"/>
                  <a:gd name="T7" fmla="*/ 11 h 84"/>
                  <a:gd name="T8" fmla="*/ 20 w 182"/>
                  <a:gd name="T9" fmla="*/ 11 h 84"/>
                  <a:gd name="T10" fmla="*/ 21 w 182"/>
                  <a:gd name="T11" fmla="*/ 11 h 84"/>
                  <a:gd name="T12" fmla="*/ 21 w 182"/>
                  <a:gd name="T13" fmla="*/ 10 h 84"/>
                  <a:gd name="T14" fmla="*/ 21 w 182"/>
                  <a:gd name="T15" fmla="*/ 10 h 84"/>
                  <a:gd name="T16" fmla="*/ 21 w 182"/>
                  <a:gd name="T17" fmla="*/ 10 h 84"/>
                  <a:gd name="T18" fmla="*/ 21 w 182"/>
                  <a:gd name="T19" fmla="*/ 10 h 84"/>
                  <a:gd name="T20" fmla="*/ 21 w 182"/>
                  <a:gd name="T21" fmla="*/ 10 h 84"/>
                  <a:gd name="T22" fmla="*/ 22 w 182"/>
                  <a:gd name="T23" fmla="*/ 10 h 84"/>
                  <a:gd name="T24" fmla="*/ 22 w 182"/>
                  <a:gd name="T25" fmla="*/ 10 h 84"/>
                  <a:gd name="T26" fmla="*/ 22 w 182"/>
                  <a:gd name="T27" fmla="*/ 10 h 84"/>
                  <a:gd name="T28" fmla="*/ 22 w 182"/>
                  <a:gd name="T29" fmla="*/ 10 h 84"/>
                  <a:gd name="T30" fmla="*/ 22 w 182"/>
                  <a:gd name="T31" fmla="*/ 10 h 84"/>
                  <a:gd name="T32" fmla="*/ 22 w 182"/>
                  <a:gd name="T33" fmla="*/ 9 h 84"/>
                  <a:gd name="T34" fmla="*/ 22 w 182"/>
                  <a:gd name="T35" fmla="*/ 9 h 84"/>
                  <a:gd name="T36" fmla="*/ 22 w 182"/>
                  <a:gd name="T37" fmla="*/ 9 h 84"/>
                  <a:gd name="T38" fmla="*/ 23 w 182"/>
                  <a:gd name="T39" fmla="*/ 9 h 84"/>
                  <a:gd name="T40" fmla="*/ 23 w 182"/>
                  <a:gd name="T41" fmla="*/ 9 h 84"/>
                  <a:gd name="T42" fmla="*/ 23 w 182"/>
                  <a:gd name="T43" fmla="*/ 9 h 84"/>
                  <a:gd name="T44" fmla="*/ 23 w 182"/>
                  <a:gd name="T45" fmla="*/ 9 h 84"/>
                  <a:gd name="T46" fmla="*/ 23 w 182"/>
                  <a:gd name="T47" fmla="*/ 9 h 84"/>
                  <a:gd name="T48" fmla="*/ 23 w 182"/>
                  <a:gd name="T49" fmla="*/ 7 h 84"/>
                  <a:gd name="T50" fmla="*/ 23 w 182"/>
                  <a:gd name="T51" fmla="*/ 7 h 84"/>
                  <a:gd name="T52" fmla="*/ 23 w 182"/>
                  <a:gd name="T53" fmla="*/ 0 h 84"/>
                  <a:gd name="T54" fmla="*/ 0 w 182"/>
                  <a:gd name="T55" fmla="*/ 0 h 84"/>
                  <a:gd name="T56" fmla="*/ 0 w 182"/>
                  <a:gd name="T57" fmla="*/ 7 h 84"/>
                  <a:gd name="T58" fmla="*/ 1 w 182"/>
                  <a:gd name="T59" fmla="*/ 8 h 84"/>
                  <a:gd name="T60" fmla="*/ 1 w 182"/>
                  <a:gd name="T61" fmla="*/ 9 h 84"/>
                  <a:gd name="T62" fmla="*/ 1 w 182"/>
                  <a:gd name="T63" fmla="*/ 9 h 84"/>
                  <a:gd name="T64" fmla="*/ 1 w 182"/>
                  <a:gd name="T65" fmla="*/ 9 h 84"/>
                  <a:gd name="T66" fmla="*/ 1 w 182"/>
                  <a:gd name="T67" fmla="*/ 9 h 84"/>
                  <a:gd name="T68" fmla="*/ 1 w 182"/>
                  <a:gd name="T69" fmla="*/ 10 h 84"/>
                  <a:gd name="T70" fmla="*/ 1 w 182"/>
                  <a:gd name="T71" fmla="*/ 10 h 84"/>
                  <a:gd name="T72" fmla="*/ 1 w 182"/>
                  <a:gd name="T73" fmla="*/ 10 h 84"/>
                  <a:gd name="T74" fmla="*/ 1 w 182"/>
                  <a:gd name="T75" fmla="*/ 10 h 84"/>
                  <a:gd name="T76" fmla="*/ 1 w 182"/>
                  <a:gd name="T77" fmla="*/ 10 h 84"/>
                  <a:gd name="T78" fmla="*/ 1 w 182"/>
                  <a:gd name="T79" fmla="*/ 11 h 84"/>
                  <a:gd name="T80" fmla="*/ 1 w 182"/>
                  <a:gd name="T81" fmla="*/ 11 h 84"/>
                  <a:gd name="T82" fmla="*/ 1 w 182"/>
                  <a:gd name="T83" fmla="*/ 11 h 84"/>
                  <a:gd name="T84" fmla="*/ 3 w 182"/>
                  <a:gd name="T85" fmla="*/ 11 h 84"/>
                  <a:gd name="T86" fmla="*/ 3 w 182"/>
                  <a:gd name="T87" fmla="*/ 11 h 84"/>
                  <a:gd name="T88" fmla="*/ 19 w 182"/>
                  <a:gd name="T89" fmla="*/ 11 h 84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82"/>
                  <a:gd name="T136" fmla="*/ 0 h 84"/>
                  <a:gd name="T137" fmla="*/ 182 w 182"/>
                  <a:gd name="T138" fmla="*/ 84 h 84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82" h="84">
                    <a:moveTo>
                      <a:pt x="146" y="84"/>
                    </a:moveTo>
                    <a:lnTo>
                      <a:pt x="150" y="84"/>
                    </a:lnTo>
                    <a:lnTo>
                      <a:pt x="150" y="83"/>
                    </a:lnTo>
                    <a:lnTo>
                      <a:pt x="156" y="83"/>
                    </a:lnTo>
                    <a:lnTo>
                      <a:pt x="157" y="81"/>
                    </a:lnTo>
                    <a:lnTo>
                      <a:pt x="161" y="81"/>
                    </a:lnTo>
                    <a:lnTo>
                      <a:pt x="161" y="80"/>
                    </a:lnTo>
                    <a:lnTo>
                      <a:pt x="164" y="80"/>
                    </a:lnTo>
                    <a:lnTo>
                      <a:pt x="165" y="79"/>
                    </a:lnTo>
                    <a:lnTo>
                      <a:pt x="167" y="79"/>
                    </a:lnTo>
                    <a:lnTo>
                      <a:pt x="168" y="77"/>
                    </a:lnTo>
                    <a:lnTo>
                      <a:pt x="169" y="77"/>
                    </a:lnTo>
                    <a:lnTo>
                      <a:pt x="172" y="74"/>
                    </a:lnTo>
                    <a:lnTo>
                      <a:pt x="173" y="74"/>
                    </a:lnTo>
                    <a:lnTo>
                      <a:pt x="173" y="73"/>
                    </a:lnTo>
                    <a:lnTo>
                      <a:pt x="175" y="73"/>
                    </a:lnTo>
                    <a:lnTo>
                      <a:pt x="175" y="72"/>
                    </a:lnTo>
                    <a:lnTo>
                      <a:pt x="176" y="72"/>
                    </a:lnTo>
                    <a:lnTo>
                      <a:pt x="176" y="70"/>
                    </a:lnTo>
                    <a:lnTo>
                      <a:pt x="178" y="69"/>
                    </a:lnTo>
                    <a:lnTo>
                      <a:pt x="178" y="68"/>
                    </a:lnTo>
                    <a:lnTo>
                      <a:pt x="179" y="68"/>
                    </a:lnTo>
                    <a:lnTo>
                      <a:pt x="179" y="66"/>
                    </a:lnTo>
                    <a:lnTo>
                      <a:pt x="180" y="65"/>
                    </a:lnTo>
                    <a:lnTo>
                      <a:pt x="180" y="62"/>
                    </a:lnTo>
                    <a:lnTo>
                      <a:pt x="182" y="62"/>
                    </a:lnTo>
                    <a:lnTo>
                      <a:pt x="182" y="0"/>
                    </a:lnTo>
                    <a:lnTo>
                      <a:pt x="0" y="0"/>
                    </a:lnTo>
                    <a:lnTo>
                      <a:pt x="0" y="62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3" y="68"/>
                    </a:lnTo>
                    <a:lnTo>
                      <a:pt x="3" y="70"/>
                    </a:lnTo>
                    <a:lnTo>
                      <a:pt x="4" y="70"/>
                    </a:lnTo>
                    <a:lnTo>
                      <a:pt x="4" y="73"/>
                    </a:lnTo>
                    <a:lnTo>
                      <a:pt x="6" y="73"/>
                    </a:lnTo>
                    <a:lnTo>
                      <a:pt x="6" y="74"/>
                    </a:lnTo>
                    <a:lnTo>
                      <a:pt x="11" y="80"/>
                    </a:lnTo>
                    <a:lnTo>
                      <a:pt x="12" y="80"/>
                    </a:lnTo>
                    <a:lnTo>
                      <a:pt x="14" y="81"/>
                    </a:lnTo>
                    <a:lnTo>
                      <a:pt x="15" y="81"/>
                    </a:lnTo>
                    <a:lnTo>
                      <a:pt x="15" y="83"/>
                    </a:lnTo>
                    <a:lnTo>
                      <a:pt x="19" y="83"/>
                    </a:lnTo>
                    <a:lnTo>
                      <a:pt x="21" y="84"/>
                    </a:lnTo>
                    <a:lnTo>
                      <a:pt x="146" y="84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25" name="Freeform 6774"/>
              <p:cNvSpPr>
                <a:spLocks/>
              </p:cNvSpPr>
              <p:nvPr/>
            </p:nvSpPr>
            <p:spPr bwMode="auto">
              <a:xfrm>
                <a:off x="4774" y="2349"/>
                <a:ext cx="178" cy="65"/>
              </a:xfrm>
              <a:custGeom>
                <a:avLst/>
                <a:gdLst>
                  <a:gd name="T0" fmla="*/ 24 w 355"/>
                  <a:gd name="T1" fmla="*/ 0 h 131"/>
                  <a:gd name="T2" fmla="*/ 11 w 355"/>
                  <a:gd name="T3" fmla="*/ 0 h 131"/>
                  <a:gd name="T4" fmla="*/ 4 w 355"/>
                  <a:gd name="T5" fmla="*/ 1 h 131"/>
                  <a:gd name="T6" fmla="*/ 4 w 355"/>
                  <a:gd name="T7" fmla="*/ 2 h 131"/>
                  <a:gd name="T8" fmla="*/ 4 w 355"/>
                  <a:gd name="T9" fmla="*/ 2 h 131"/>
                  <a:gd name="T10" fmla="*/ 3 w 355"/>
                  <a:gd name="T11" fmla="*/ 3 h 131"/>
                  <a:gd name="T12" fmla="*/ 3 w 355"/>
                  <a:gd name="T13" fmla="*/ 4 h 131"/>
                  <a:gd name="T14" fmla="*/ 3 w 355"/>
                  <a:gd name="T15" fmla="*/ 4 h 131"/>
                  <a:gd name="T16" fmla="*/ 3 w 355"/>
                  <a:gd name="T17" fmla="*/ 6 h 131"/>
                  <a:gd name="T18" fmla="*/ 2 w 355"/>
                  <a:gd name="T19" fmla="*/ 7 h 131"/>
                  <a:gd name="T20" fmla="*/ 2 w 355"/>
                  <a:gd name="T21" fmla="*/ 7 h 131"/>
                  <a:gd name="T22" fmla="*/ 2 w 355"/>
                  <a:gd name="T23" fmla="*/ 8 h 131"/>
                  <a:gd name="T24" fmla="*/ 2 w 355"/>
                  <a:gd name="T25" fmla="*/ 9 h 131"/>
                  <a:gd name="T26" fmla="*/ 1 w 355"/>
                  <a:gd name="T27" fmla="*/ 12 h 131"/>
                  <a:gd name="T28" fmla="*/ 1 w 355"/>
                  <a:gd name="T29" fmla="*/ 14 h 131"/>
                  <a:gd name="T30" fmla="*/ 1 w 355"/>
                  <a:gd name="T31" fmla="*/ 15 h 131"/>
                  <a:gd name="T32" fmla="*/ 0 w 355"/>
                  <a:gd name="T33" fmla="*/ 16 h 131"/>
                  <a:gd name="T34" fmla="*/ 45 w 355"/>
                  <a:gd name="T35" fmla="*/ 15 h 131"/>
                  <a:gd name="T36" fmla="*/ 44 w 355"/>
                  <a:gd name="T37" fmla="*/ 14 h 131"/>
                  <a:gd name="T38" fmla="*/ 44 w 355"/>
                  <a:gd name="T39" fmla="*/ 13 h 131"/>
                  <a:gd name="T40" fmla="*/ 44 w 355"/>
                  <a:gd name="T41" fmla="*/ 12 h 131"/>
                  <a:gd name="T42" fmla="*/ 43 w 355"/>
                  <a:gd name="T43" fmla="*/ 11 h 131"/>
                  <a:gd name="T44" fmla="*/ 43 w 355"/>
                  <a:gd name="T45" fmla="*/ 10 h 131"/>
                  <a:gd name="T46" fmla="*/ 43 w 355"/>
                  <a:gd name="T47" fmla="*/ 10 h 131"/>
                  <a:gd name="T48" fmla="*/ 42 w 355"/>
                  <a:gd name="T49" fmla="*/ 9 h 131"/>
                  <a:gd name="T50" fmla="*/ 42 w 355"/>
                  <a:gd name="T51" fmla="*/ 8 h 131"/>
                  <a:gd name="T52" fmla="*/ 41 w 355"/>
                  <a:gd name="T53" fmla="*/ 7 h 131"/>
                  <a:gd name="T54" fmla="*/ 41 w 355"/>
                  <a:gd name="T55" fmla="*/ 7 h 131"/>
                  <a:gd name="T56" fmla="*/ 40 w 355"/>
                  <a:gd name="T57" fmla="*/ 5 h 131"/>
                  <a:gd name="T58" fmla="*/ 38 w 355"/>
                  <a:gd name="T59" fmla="*/ 4 h 131"/>
                  <a:gd name="T60" fmla="*/ 37 w 355"/>
                  <a:gd name="T61" fmla="*/ 3 h 131"/>
                  <a:gd name="T62" fmla="*/ 36 w 355"/>
                  <a:gd name="T63" fmla="*/ 2 h 131"/>
                  <a:gd name="T64" fmla="*/ 36 w 355"/>
                  <a:gd name="T65" fmla="*/ 2 h 131"/>
                  <a:gd name="T66" fmla="*/ 35 w 355"/>
                  <a:gd name="T67" fmla="*/ 2 h 131"/>
                  <a:gd name="T68" fmla="*/ 35 w 355"/>
                  <a:gd name="T69" fmla="*/ 1 h 131"/>
                  <a:gd name="T70" fmla="*/ 34 w 355"/>
                  <a:gd name="T71" fmla="*/ 1 h 131"/>
                  <a:gd name="T72" fmla="*/ 33 w 355"/>
                  <a:gd name="T73" fmla="*/ 1 h 131"/>
                  <a:gd name="T74" fmla="*/ 33 w 355"/>
                  <a:gd name="T75" fmla="*/ 0 h 131"/>
                  <a:gd name="T76" fmla="*/ 32 w 355"/>
                  <a:gd name="T77" fmla="*/ 0 h 131"/>
                  <a:gd name="T78" fmla="*/ 31 w 355"/>
                  <a:gd name="T79" fmla="*/ 0 h 131"/>
                  <a:gd name="T80" fmla="*/ 31 w 355"/>
                  <a:gd name="T81" fmla="*/ 0 h 131"/>
                  <a:gd name="T82" fmla="*/ 24 w 355"/>
                  <a:gd name="T83" fmla="*/ 0 h 13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55"/>
                  <a:gd name="T127" fmla="*/ 0 h 131"/>
                  <a:gd name="T128" fmla="*/ 355 w 355"/>
                  <a:gd name="T129" fmla="*/ 131 h 13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55" h="131">
                    <a:moveTo>
                      <a:pt x="190" y="0"/>
                    </a:moveTo>
                    <a:lnTo>
                      <a:pt x="190" y="1"/>
                    </a:lnTo>
                    <a:lnTo>
                      <a:pt x="83" y="3"/>
                    </a:lnTo>
                    <a:lnTo>
                      <a:pt x="83" y="4"/>
                    </a:lnTo>
                    <a:lnTo>
                      <a:pt x="30" y="4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7" y="18"/>
                    </a:lnTo>
                    <a:lnTo>
                      <a:pt x="26" y="18"/>
                    </a:lnTo>
                    <a:lnTo>
                      <a:pt x="26" y="20"/>
                    </a:lnTo>
                    <a:lnTo>
                      <a:pt x="24" y="20"/>
                    </a:lnTo>
                    <a:lnTo>
                      <a:pt x="24" y="26"/>
                    </a:lnTo>
                    <a:lnTo>
                      <a:pt x="23" y="26"/>
                    </a:lnTo>
                    <a:lnTo>
                      <a:pt x="22" y="35"/>
                    </a:lnTo>
                    <a:lnTo>
                      <a:pt x="20" y="35"/>
                    </a:lnTo>
                    <a:lnTo>
                      <a:pt x="20" y="38"/>
                    </a:lnTo>
                    <a:lnTo>
                      <a:pt x="19" y="38"/>
                    </a:lnTo>
                    <a:lnTo>
                      <a:pt x="18" y="53"/>
                    </a:lnTo>
                    <a:lnTo>
                      <a:pt x="16" y="53"/>
                    </a:lnTo>
                    <a:lnTo>
                      <a:pt x="16" y="56"/>
                    </a:lnTo>
                    <a:lnTo>
                      <a:pt x="15" y="56"/>
                    </a:lnTo>
                    <a:lnTo>
                      <a:pt x="15" y="61"/>
                    </a:lnTo>
                    <a:lnTo>
                      <a:pt x="13" y="61"/>
                    </a:lnTo>
                    <a:lnTo>
                      <a:pt x="13" y="64"/>
                    </a:lnTo>
                    <a:lnTo>
                      <a:pt x="12" y="64"/>
                    </a:lnTo>
                    <a:lnTo>
                      <a:pt x="11" y="79"/>
                    </a:lnTo>
                    <a:lnTo>
                      <a:pt x="9" y="79"/>
                    </a:lnTo>
                    <a:lnTo>
                      <a:pt x="5" y="99"/>
                    </a:lnTo>
                    <a:lnTo>
                      <a:pt x="4" y="99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1" y="122"/>
                    </a:lnTo>
                    <a:lnTo>
                      <a:pt x="0" y="122"/>
                    </a:lnTo>
                    <a:lnTo>
                      <a:pt x="0" y="131"/>
                    </a:lnTo>
                    <a:lnTo>
                      <a:pt x="355" y="131"/>
                    </a:lnTo>
                    <a:lnTo>
                      <a:pt x="353" y="122"/>
                    </a:lnTo>
                    <a:lnTo>
                      <a:pt x="352" y="122"/>
                    </a:lnTo>
                    <a:lnTo>
                      <a:pt x="352" y="117"/>
                    </a:lnTo>
                    <a:lnTo>
                      <a:pt x="351" y="117"/>
                    </a:lnTo>
                    <a:lnTo>
                      <a:pt x="349" y="109"/>
                    </a:lnTo>
                    <a:lnTo>
                      <a:pt x="348" y="109"/>
                    </a:lnTo>
                    <a:lnTo>
                      <a:pt x="346" y="101"/>
                    </a:lnTo>
                    <a:lnTo>
                      <a:pt x="345" y="101"/>
                    </a:lnTo>
                    <a:lnTo>
                      <a:pt x="344" y="92"/>
                    </a:lnTo>
                    <a:lnTo>
                      <a:pt x="342" y="92"/>
                    </a:lnTo>
                    <a:lnTo>
                      <a:pt x="341" y="84"/>
                    </a:lnTo>
                    <a:lnTo>
                      <a:pt x="340" y="84"/>
                    </a:lnTo>
                    <a:lnTo>
                      <a:pt x="340" y="82"/>
                    </a:lnTo>
                    <a:lnTo>
                      <a:pt x="338" y="82"/>
                    </a:lnTo>
                    <a:lnTo>
                      <a:pt x="336" y="76"/>
                    </a:lnTo>
                    <a:lnTo>
                      <a:pt x="334" y="71"/>
                    </a:lnTo>
                    <a:lnTo>
                      <a:pt x="333" y="71"/>
                    </a:lnTo>
                    <a:lnTo>
                      <a:pt x="329" y="63"/>
                    </a:lnTo>
                    <a:lnTo>
                      <a:pt x="327" y="63"/>
                    </a:lnTo>
                    <a:lnTo>
                      <a:pt x="326" y="57"/>
                    </a:lnTo>
                    <a:lnTo>
                      <a:pt x="325" y="57"/>
                    </a:lnTo>
                    <a:lnTo>
                      <a:pt x="315" y="44"/>
                    </a:lnTo>
                    <a:lnTo>
                      <a:pt x="314" y="44"/>
                    </a:lnTo>
                    <a:lnTo>
                      <a:pt x="306" y="34"/>
                    </a:lnTo>
                    <a:lnTo>
                      <a:pt x="303" y="34"/>
                    </a:lnTo>
                    <a:lnTo>
                      <a:pt x="295" y="24"/>
                    </a:lnTo>
                    <a:lnTo>
                      <a:pt x="292" y="24"/>
                    </a:lnTo>
                    <a:lnTo>
                      <a:pt x="289" y="20"/>
                    </a:lnTo>
                    <a:lnTo>
                      <a:pt x="286" y="20"/>
                    </a:lnTo>
                    <a:lnTo>
                      <a:pt x="286" y="19"/>
                    </a:lnTo>
                    <a:lnTo>
                      <a:pt x="284" y="19"/>
                    </a:lnTo>
                    <a:lnTo>
                      <a:pt x="282" y="16"/>
                    </a:lnTo>
                    <a:lnTo>
                      <a:pt x="280" y="16"/>
                    </a:lnTo>
                    <a:lnTo>
                      <a:pt x="280" y="15"/>
                    </a:lnTo>
                    <a:lnTo>
                      <a:pt x="277" y="15"/>
                    </a:lnTo>
                    <a:lnTo>
                      <a:pt x="276" y="12"/>
                    </a:lnTo>
                    <a:lnTo>
                      <a:pt x="269" y="11"/>
                    </a:lnTo>
                    <a:lnTo>
                      <a:pt x="269" y="10"/>
                    </a:lnTo>
                    <a:lnTo>
                      <a:pt x="262" y="8"/>
                    </a:lnTo>
                    <a:lnTo>
                      <a:pt x="262" y="7"/>
                    </a:lnTo>
                    <a:lnTo>
                      <a:pt x="259" y="7"/>
                    </a:lnTo>
                    <a:lnTo>
                      <a:pt x="259" y="5"/>
                    </a:lnTo>
                    <a:lnTo>
                      <a:pt x="254" y="5"/>
                    </a:lnTo>
                    <a:lnTo>
                      <a:pt x="254" y="4"/>
                    </a:lnTo>
                    <a:lnTo>
                      <a:pt x="247" y="3"/>
                    </a:lnTo>
                    <a:lnTo>
                      <a:pt x="247" y="1"/>
                    </a:lnTo>
                    <a:lnTo>
                      <a:pt x="244" y="1"/>
                    </a:lnTo>
                    <a:lnTo>
                      <a:pt x="244" y="0"/>
                    </a:lnTo>
                    <a:lnTo>
                      <a:pt x="190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26" name="Freeform 6775"/>
              <p:cNvSpPr>
                <a:spLocks/>
              </p:cNvSpPr>
              <p:nvPr/>
            </p:nvSpPr>
            <p:spPr bwMode="auto">
              <a:xfrm>
                <a:off x="4767" y="2414"/>
                <a:ext cx="188" cy="66"/>
              </a:xfrm>
              <a:custGeom>
                <a:avLst/>
                <a:gdLst>
                  <a:gd name="T0" fmla="*/ 1 w 377"/>
                  <a:gd name="T1" fmla="*/ 0 h 133"/>
                  <a:gd name="T2" fmla="*/ 1 w 377"/>
                  <a:gd name="T3" fmla="*/ 0 h 133"/>
                  <a:gd name="T4" fmla="*/ 1 w 377"/>
                  <a:gd name="T5" fmla="*/ 0 h 133"/>
                  <a:gd name="T6" fmla="*/ 1 w 377"/>
                  <a:gd name="T7" fmla="*/ 1 h 133"/>
                  <a:gd name="T8" fmla="*/ 1 w 377"/>
                  <a:gd name="T9" fmla="*/ 1 h 133"/>
                  <a:gd name="T10" fmla="*/ 1 w 377"/>
                  <a:gd name="T11" fmla="*/ 2 h 133"/>
                  <a:gd name="T12" fmla="*/ 1 w 377"/>
                  <a:gd name="T13" fmla="*/ 2 h 133"/>
                  <a:gd name="T14" fmla="*/ 1 w 377"/>
                  <a:gd name="T15" fmla="*/ 3 h 133"/>
                  <a:gd name="T16" fmla="*/ 1 w 377"/>
                  <a:gd name="T17" fmla="*/ 3 h 133"/>
                  <a:gd name="T18" fmla="*/ 1 w 377"/>
                  <a:gd name="T19" fmla="*/ 5 h 133"/>
                  <a:gd name="T20" fmla="*/ 0 w 377"/>
                  <a:gd name="T21" fmla="*/ 5 h 133"/>
                  <a:gd name="T22" fmla="*/ 0 w 377"/>
                  <a:gd name="T23" fmla="*/ 6 h 133"/>
                  <a:gd name="T24" fmla="*/ 0 w 377"/>
                  <a:gd name="T25" fmla="*/ 6 h 133"/>
                  <a:gd name="T26" fmla="*/ 0 w 377"/>
                  <a:gd name="T27" fmla="*/ 7 h 133"/>
                  <a:gd name="T28" fmla="*/ 0 w 377"/>
                  <a:gd name="T29" fmla="*/ 7 h 133"/>
                  <a:gd name="T30" fmla="*/ 0 w 377"/>
                  <a:gd name="T31" fmla="*/ 9 h 133"/>
                  <a:gd name="T32" fmla="*/ 0 w 377"/>
                  <a:gd name="T33" fmla="*/ 9 h 133"/>
                  <a:gd name="T34" fmla="*/ 0 w 377"/>
                  <a:gd name="T35" fmla="*/ 10 h 133"/>
                  <a:gd name="T36" fmla="*/ 0 w 377"/>
                  <a:gd name="T37" fmla="*/ 10 h 133"/>
                  <a:gd name="T38" fmla="*/ 0 w 377"/>
                  <a:gd name="T39" fmla="*/ 13 h 133"/>
                  <a:gd name="T40" fmla="*/ 0 w 377"/>
                  <a:gd name="T41" fmla="*/ 13 h 133"/>
                  <a:gd name="T42" fmla="*/ 0 w 377"/>
                  <a:gd name="T43" fmla="*/ 16 h 133"/>
                  <a:gd name="T44" fmla="*/ 47 w 377"/>
                  <a:gd name="T45" fmla="*/ 16 h 133"/>
                  <a:gd name="T46" fmla="*/ 47 w 377"/>
                  <a:gd name="T47" fmla="*/ 6 h 133"/>
                  <a:gd name="T48" fmla="*/ 46 w 377"/>
                  <a:gd name="T49" fmla="*/ 6 h 133"/>
                  <a:gd name="T50" fmla="*/ 46 w 377"/>
                  <a:gd name="T51" fmla="*/ 3 h 133"/>
                  <a:gd name="T52" fmla="*/ 46 w 377"/>
                  <a:gd name="T53" fmla="*/ 3 h 133"/>
                  <a:gd name="T54" fmla="*/ 46 w 377"/>
                  <a:gd name="T55" fmla="*/ 2 h 133"/>
                  <a:gd name="T56" fmla="*/ 46 w 377"/>
                  <a:gd name="T57" fmla="*/ 2 h 133"/>
                  <a:gd name="T58" fmla="*/ 46 w 377"/>
                  <a:gd name="T59" fmla="*/ 1 h 133"/>
                  <a:gd name="T60" fmla="*/ 46 w 377"/>
                  <a:gd name="T61" fmla="*/ 1 h 133"/>
                  <a:gd name="T62" fmla="*/ 46 w 377"/>
                  <a:gd name="T63" fmla="*/ 0 h 133"/>
                  <a:gd name="T64" fmla="*/ 46 w 377"/>
                  <a:gd name="T65" fmla="*/ 0 h 133"/>
                  <a:gd name="T66" fmla="*/ 46 w 377"/>
                  <a:gd name="T67" fmla="*/ 0 h 133"/>
                  <a:gd name="T68" fmla="*/ 1 w 377"/>
                  <a:gd name="T69" fmla="*/ 0 h 13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77"/>
                  <a:gd name="T106" fmla="*/ 0 h 133"/>
                  <a:gd name="T107" fmla="*/ 377 w 377"/>
                  <a:gd name="T108" fmla="*/ 133 h 13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77" h="133">
                    <a:moveTo>
                      <a:pt x="15" y="0"/>
                    </a:moveTo>
                    <a:lnTo>
                      <a:pt x="15" y="2"/>
                    </a:lnTo>
                    <a:lnTo>
                      <a:pt x="13" y="2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12" y="18"/>
                    </a:lnTo>
                    <a:lnTo>
                      <a:pt x="11" y="18"/>
                    </a:lnTo>
                    <a:lnTo>
                      <a:pt x="11" y="26"/>
                    </a:lnTo>
                    <a:lnTo>
                      <a:pt x="9" y="26"/>
                    </a:lnTo>
                    <a:lnTo>
                      <a:pt x="8" y="41"/>
                    </a:lnTo>
                    <a:lnTo>
                      <a:pt x="7" y="41"/>
                    </a:lnTo>
                    <a:lnTo>
                      <a:pt x="7" y="49"/>
                    </a:lnTo>
                    <a:lnTo>
                      <a:pt x="5" y="49"/>
                    </a:lnTo>
                    <a:lnTo>
                      <a:pt x="5" y="57"/>
                    </a:lnTo>
                    <a:lnTo>
                      <a:pt x="4" y="57"/>
                    </a:lnTo>
                    <a:lnTo>
                      <a:pt x="4" y="72"/>
                    </a:lnTo>
                    <a:lnTo>
                      <a:pt x="3" y="72"/>
                    </a:lnTo>
                    <a:lnTo>
                      <a:pt x="3" y="87"/>
                    </a:lnTo>
                    <a:lnTo>
                      <a:pt x="1" y="87"/>
                    </a:lnTo>
                    <a:lnTo>
                      <a:pt x="1" y="109"/>
                    </a:lnTo>
                    <a:lnTo>
                      <a:pt x="0" y="109"/>
                    </a:lnTo>
                    <a:lnTo>
                      <a:pt x="0" y="133"/>
                    </a:lnTo>
                    <a:lnTo>
                      <a:pt x="377" y="133"/>
                    </a:lnTo>
                    <a:lnTo>
                      <a:pt x="377" y="48"/>
                    </a:lnTo>
                    <a:lnTo>
                      <a:pt x="375" y="48"/>
                    </a:lnTo>
                    <a:lnTo>
                      <a:pt x="375" y="31"/>
                    </a:lnTo>
                    <a:lnTo>
                      <a:pt x="374" y="31"/>
                    </a:lnTo>
                    <a:lnTo>
                      <a:pt x="374" y="22"/>
                    </a:lnTo>
                    <a:lnTo>
                      <a:pt x="372" y="22"/>
                    </a:lnTo>
                    <a:lnTo>
                      <a:pt x="372" y="11"/>
                    </a:lnTo>
                    <a:lnTo>
                      <a:pt x="371" y="11"/>
                    </a:lnTo>
                    <a:lnTo>
                      <a:pt x="371" y="7"/>
                    </a:lnTo>
                    <a:lnTo>
                      <a:pt x="370" y="7"/>
                    </a:lnTo>
                    <a:lnTo>
                      <a:pt x="370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27" name="Freeform 6776"/>
              <p:cNvSpPr>
                <a:spLocks/>
              </p:cNvSpPr>
              <p:nvPr/>
            </p:nvSpPr>
            <p:spPr bwMode="auto">
              <a:xfrm>
                <a:off x="4767" y="2480"/>
                <a:ext cx="188" cy="65"/>
              </a:xfrm>
              <a:custGeom>
                <a:avLst/>
                <a:gdLst>
                  <a:gd name="T0" fmla="*/ 0 w 377"/>
                  <a:gd name="T1" fmla="*/ 0 h 132"/>
                  <a:gd name="T2" fmla="*/ 0 w 377"/>
                  <a:gd name="T3" fmla="*/ 4 h 132"/>
                  <a:gd name="T4" fmla="*/ 0 w 377"/>
                  <a:gd name="T5" fmla="*/ 4 h 132"/>
                  <a:gd name="T6" fmla="*/ 0 w 377"/>
                  <a:gd name="T7" fmla="*/ 6 h 132"/>
                  <a:gd name="T8" fmla="*/ 0 w 377"/>
                  <a:gd name="T9" fmla="*/ 6 h 132"/>
                  <a:gd name="T10" fmla="*/ 0 w 377"/>
                  <a:gd name="T11" fmla="*/ 8 h 132"/>
                  <a:gd name="T12" fmla="*/ 0 w 377"/>
                  <a:gd name="T13" fmla="*/ 8 h 132"/>
                  <a:gd name="T14" fmla="*/ 0 w 377"/>
                  <a:gd name="T15" fmla="*/ 9 h 132"/>
                  <a:gd name="T16" fmla="*/ 0 w 377"/>
                  <a:gd name="T17" fmla="*/ 9 h 132"/>
                  <a:gd name="T18" fmla="*/ 0 w 377"/>
                  <a:gd name="T19" fmla="*/ 11 h 132"/>
                  <a:gd name="T20" fmla="*/ 1 w 377"/>
                  <a:gd name="T21" fmla="*/ 11 h 132"/>
                  <a:gd name="T22" fmla="*/ 1 w 377"/>
                  <a:gd name="T23" fmla="*/ 12 h 132"/>
                  <a:gd name="T24" fmla="*/ 1 w 377"/>
                  <a:gd name="T25" fmla="*/ 12 h 132"/>
                  <a:gd name="T26" fmla="*/ 1 w 377"/>
                  <a:gd name="T27" fmla="*/ 13 h 132"/>
                  <a:gd name="T28" fmla="*/ 1 w 377"/>
                  <a:gd name="T29" fmla="*/ 13 h 132"/>
                  <a:gd name="T30" fmla="*/ 1 w 377"/>
                  <a:gd name="T31" fmla="*/ 13 h 132"/>
                  <a:gd name="T32" fmla="*/ 1 w 377"/>
                  <a:gd name="T33" fmla="*/ 13 h 132"/>
                  <a:gd name="T34" fmla="*/ 1 w 377"/>
                  <a:gd name="T35" fmla="*/ 14 h 132"/>
                  <a:gd name="T36" fmla="*/ 1 w 377"/>
                  <a:gd name="T37" fmla="*/ 14 h 132"/>
                  <a:gd name="T38" fmla="*/ 1 w 377"/>
                  <a:gd name="T39" fmla="*/ 15 h 132"/>
                  <a:gd name="T40" fmla="*/ 2 w 377"/>
                  <a:gd name="T41" fmla="*/ 15 h 132"/>
                  <a:gd name="T42" fmla="*/ 2 w 377"/>
                  <a:gd name="T43" fmla="*/ 16 h 132"/>
                  <a:gd name="T44" fmla="*/ 44 w 377"/>
                  <a:gd name="T45" fmla="*/ 16 h 132"/>
                  <a:gd name="T46" fmla="*/ 44 w 377"/>
                  <a:gd name="T47" fmla="*/ 16 h 132"/>
                  <a:gd name="T48" fmla="*/ 44 w 377"/>
                  <a:gd name="T49" fmla="*/ 16 h 132"/>
                  <a:gd name="T50" fmla="*/ 44 w 377"/>
                  <a:gd name="T51" fmla="*/ 15 h 132"/>
                  <a:gd name="T52" fmla="*/ 45 w 377"/>
                  <a:gd name="T53" fmla="*/ 15 h 132"/>
                  <a:gd name="T54" fmla="*/ 45 w 377"/>
                  <a:gd name="T55" fmla="*/ 15 h 132"/>
                  <a:gd name="T56" fmla="*/ 45 w 377"/>
                  <a:gd name="T57" fmla="*/ 15 h 132"/>
                  <a:gd name="T58" fmla="*/ 45 w 377"/>
                  <a:gd name="T59" fmla="*/ 14 h 132"/>
                  <a:gd name="T60" fmla="*/ 45 w 377"/>
                  <a:gd name="T61" fmla="*/ 14 h 132"/>
                  <a:gd name="T62" fmla="*/ 45 w 377"/>
                  <a:gd name="T63" fmla="*/ 13 h 132"/>
                  <a:gd name="T64" fmla="*/ 45 w 377"/>
                  <a:gd name="T65" fmla="*/ 13 h 132"/>
                  <a:gd name="T66" fmla="*/ 45 w 377"/>
                  <a:gd name="T67" fmla="*/ 12 h 132"/>
                  <a:gd name="T68" fmla="*/ 45 w 377"/>
                  <a:gd name="T69" fmla="*/ 12 h 132"/>
                  <a:gd name="T70" fmla="*/ 46 w 377"/>
                  <a:gd name="T71" fmla="*/ 11 h 132"/>
                  <a:gd name="T72" fmla="*/ 46 w 377"/>
                  <a:gd name="T73" fmla="*/ 11 h 132"/>
                  <a:gd name="T74" fmla="*/ 46 w 377"/>
                  <a:gd name="T75" fmla="*/ 10 h 132"/>
                  <a:gd name="T76" fmla="*/ 46 w 377"/>
                  <a:gd name="T77" fmla="*/ 10 h 132"/>
                  <a:gd name="T78" fmla="*/ 46 w 377"/>
                  <a:gd name="T79" fmla="*/ 7 h 132"/>
                  <a:gd name="T80" fmla="*/ 46 w 377"/>
                  <a:gd name="T81" fmla="*/ 7 h 132"/>
                  <a:gd name="T82" fmla="*/ 46 w 377"/>
                  <a:gd name="T83" fmla="*/ 4 h 132"/>
                  <a:gd name="T84" fmla="*/ 47 w 377"/>
                  <a:gd name="T85" fmla="*/ 4 h 132"/>
                  <a:gd name="T86" fmla="*/ 47 w 377"/>
                  <a:gd name="T87" fmla="*/ 0 h 132"/>
                  <a:gd name="T88" fmla="*/ 0 w 377"/>
                  <a:gd name="T89" fmla="*/ 0 h 13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77"/>
                  <a:gd name="T136" fmla="*/ 0 h 132"/>
                  <a:gd name="T137" fmla="*/ 377 w 377"/>
                  <a:gd name="T138" fmla="*/ 132 h 132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77" h="132">
                    <a:moveTo>
                      <a:pt x="0" y="0"/>
                    </a:moveTo>
                    <a:lnTo>
                      <a:pt x="0" y="34"/>
                    </a:lnTo>
                    <a:lnTo>
                      <a:pt x="1" y="34"/>
                    </a:lnTo>
                    <a:lnTo>
                      <a:pt x="1" y="53"/>
                    </a:lnTo>
                    <a:lnTo>
                      <a:pt x="3" y="53"/>
                    </a:lnTo>
                    <a:lnTo>
                      <a:pt x="3" y="67"/>
                    </a:lnTo>
                    <a:lnTo>
                      <a:pt x="4" y="67"/>
                    </a:lnTo>
                    <a:lnTo>
                      <a:pt x="4" y="79"/>
                    </a:lnTo>
                    <a:lnTo>
                      <a:pt x="5" y="79"/>
                    </a:lnTo>
                    <a:lnTo>
                      <a:pt x="7" y="92"/>
                    </a:lnTo>
                    <a:lnTo>
                      <a:pt x="8" y="92"/>
                    </a:lnTo>
                    <a:lnTo>
                      <a:pt x="8" y="98"/>
                    </a:lnTo>
                    <a:lnTo>
                      <a:pt x="9" y="98"/>
                    </a:lnTo>
                    <a:lnTo>
                      <a:pt x="9" y="105"/>
                    </a:lnTo>
                    <a:lnTo>
                      <a:pt x="11" y="105"/>
                    </a:lnTo>
                    <a:lnTo>
                      <a:pt x="11" y="110"/>
                    </a:lnTo>
                    <a:lnTo>
                      <a:pt x="12" y="110"/>
                    </a:lnTo>
                    <a:lnTo>
                      <a:pt x="12" y="117"/>
                    </a:lnTo>
                    <a:lnTo>
                      <a:pt x="13" y="117"/>
                    </a:lnTo>
                    <a:lnTo>
                      <a:pt x="15" y="128"/>
                    </a:lnTo>
                    <a:lnTo>
                      <a:pt x="16" y="128"/>
                    </a:lnTo>
                    <a:lnTo>
                      <a:pt x="16" y="132"/>
                    </a:lnTo>
                    <a:lnTo>
                      <a:pt x="357" y="132"/>
                    </a:lnTo>
                    <a:lnTo>
                      <a:pt x="357" y="131"/>
                    </a:lnTo>
                    <a:lnTo>
                      <a:pt x="359" y="131"/>
                    </a:lnTo>
                    <a:lnTo>
                      <a:pt x="359" y="125"/>
                    </a:lnTo>
                    <a:lnTo>
                      <a:pt x="360" y="125"/>
                    </a:lnTo>
                    <a:lnTo>
                      <a:pt x="360" y="122"/>
                    </a:lnTo>
                    <a:lnTo>
                      <a:pt x="361" y="122"/>
                    </a:lnTo>
                    <a:lnTo>
                      <a:pt x="363" y="116"/>
                    </a:lnTo>
                    <a:lnTo>
                      <a:pt x="364" y="116"/>
                    </a:lnTo>
                    <a:lnTo>
                      <a:pt x="364" y="106"/>
                    </a:lnTo>
                    <a:lnTo>
                      <a:pt x="366" y="106"/>
                    </a:lnTo>
                    <a:lnTo>
                      <a:pt x="366" y="101"/>
                    </a:lnTo>
                    <a:lnTo>
                      <a:pt x="367" y="101"/>
                    </a:lnTo>
                    <a:lnTo>
                      <a:pt x="368" y="91"/>
                    </a:lnTo>
                    <a:lnTo>
                      <a:pt x="370" y="91"/>
                    </a:lnTo>
                    <a:lnTo>
                      <a:pt x="370" y="86"/>
                    </a:lnTo>
                    <a:lnTo>
                      <a:pt x="371" y="86"/>
                    </a:lnTo>
                    <a:lnTo>
                      <a:pt x="372" y="63"/>
                    </a:lnTo>
                    <a:lnTo>
                      <a:pt x="374" y="63"/>
                    </a:lnTo>
                    <a:lnTo>
                      <a:pt x="375" y="39"/>
                    </a:lnTo>
                    <a:lnTo>
                      <a:pt x="377" y="39"/>
                    </a:lnTo>
                    <a:lnTo>
                      <a:pt x="37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28" name="Freeform 6777"/>
              <p:cNvSpPr>
                <a:spLocks/>
              </p:cNvSpPr>
              <p:nvPr/>
            </p:nvSpPr>
            <p:spPr bwMode="auto">
              <a:xfrm>
                <a:off x="4775" y="2545"/>
                <a:ext cx="171" cy="64"/>
              </a:xfrm>
              <a:custGeom>
                <a:avLst/>
                <a:gdLst>
                  <a:gd name="T0" fmla="*/ 0 w 341"/>
                  <a:gd name="T1" fmla="*/ 0 h 129"/>
                  <a:gd name="T2" fmla="*/ 1 w 341"/>
                  <a:gd name="T3" fmla="*/ 1 h 129"/>
                  <a:gd name="T4" fmla="*/ 1 w 341"/>
                  <a:gd name="T5" fmla="*/ 1 h 129"/>
                  <a:gd name="T6" fmla="*/ 1 w 341"/>
                  <a:gd name="T7" fmla="*/ 2 h 129"/>
                  <a:gd name="T8" fmla="*/ 1 w 341"/>
                  <a:gd name="T9" fmla="*/ 3 h 129"/>
                  <a:gd name="T10" fmla="*/ 1 w 341"/>
                  <a:gd name="T11" fmla="*/ 3 h 129"/>
                  <a:gd name="T12" fmla="*/ 2 w 341"/>
                  <a:gd name="T13" fmla="*/ 4 h 129"/>
                  <a:gd name="T14" fmla="*/ 2 w 341"/>
                  <a:gd name="T15" fmla="*/ 4 h 129"/>
                  <a:gd name="T16" fmla="*/ 2 w 341"/>
                  <a:gd name="T17" fmla="*/ 5 h 129"/>
                  <a:gd name="T18" fmla="*/ 2 w 341"/>
                  <a:gd name="T19" fmla="*/ 5 h 129"/>
                  <a:gd name="T20" fmla="*/ 3 w 341"/>
                  <a:gd name="T21" fmla="*/ 6 h 129"/>
                  <a:gd name="T22" fmla="*/ 3 w 341"/>
                  <a:gd name="T23" fmla="*/ 6 h 129"/>
                  <a:gd name="T24" fmla="*/ 3 w 341"/>
                  <a:gd name="T25" fmla="*/ 7 h 129"/>
                  <a:gd name="T26" fmla="*/ 4 w 341"/>
                  <a:gd name="T27" fmla="*/ 8 h 129"/>
                  <a:gd name="T28" fmla="*/ 4 w 341"/>
                  <a:gd name="T29" fmla="*/ 8 h 129"/>
                  <a:gd name="T30" fmla="*/ 6 w 341"/>
                  <a:gd name="T31" fmla="*/ 10 h 129"/>
                  <a:gd name="T32" fmla="*/ 6 w 341"/>
                  <a:gd name="T33" fmla="*/ 11 h 129"/>
                  <a:gd name="T34" fmla="*/ 7 w 341"/>
                  <a:gd name="T35" fmla="*/ 11 h 129"/>
                  <a:gd name="T36" fmla="*/ 8 w 341"/>
                  <a:gd name="T37" fmla="*/ 12 h 129"/>
                  <a:gd name="T38" fmla="*/ 8 w 341"/>
                  <a:gd name="T39" fmla="*/ 12 h 129"/>
                  <a:gd name="T40" fmla="*/ 9 w 341"/>
                  <a:gd name="T41" fmla="*/ 12 h 129"/>
                  <a:gd name="T42" fmla="*/ 9 w 341"/>
                  <a:gd name="T43" fmla="*/ 13 h 129"/>
                  <a:gd name="T44" fmla="*/ 10 w 341"/>
                  <a:gd name="T45" fmla="*/ 13 h 129"/>
                  <a:gd name="T46" fmla="*/ 11 w 341"/>
                  <a:gd name="T47" fmla="*/ 14 h 129"/>
                  <a:gd name="T48" fmla="*/ 12 w 341"/>
                  <a:gd name="T49" fmla="*/ 14 h 129"/>
                  <a:gd name="T50" fmla="*/ 13 w 341"/>
                  <a:gd name="T51" fmla="*/ 14 h 129"/>
                  <a:gd name="T52" fmla="*/ 14 w 341"/>
                  <a:gd name="T53" fmla="*/ 15 h 129"/>
                  <a:gd name="T54" fmla="*/ 15 w 341"/>
                  <a:gd name="T55" fmla="*/ 15 h 129"/>
                  <a:gd name="T56" fmla="*/ 16 w 341"/>
                  <a:gd name="T57" fmla="*/ 15 h 129"/>
                  <a:gd name="T58" fmla="*/ 18 w 341"/>
                  <a:gd name="T59" fmla="*/ 15 h 129"/>
                  <a:gd name="T60" fmla="*/ 18 w 341"/>
                  <a:gd name="T61" fmla="*/ 16 h 129"/>
                  <a:gd name="T62" fmla="*/ 24 w 341"/>
                  <a:gd name="T63" fmla="*/ 15 h 129"/>
                  <a:gd name="T64" fmla="*/ 25 w 341"/>
                  <a:gd name="T65" fmla="*/ 15 h 129"/>
                  <a:gd name="T66" fmla="*/ 26 w 341"/>
                  <a:gd name="T67" fmla="*/ 15 h 129"/>
                  <a:gd name="T68" fmla="*/ 27 w 341"/>
                  <a:gd name="T69" fmla="*/ 15 h 129"/>
                  <a:gd name="T70" fmla="*/ 28 w 341"/>
                  <a:gd name="T71" fmla="*/ 15 h 129"/>
                  <a:gd name="T72" fmla="*/ 28 w 341"/>
                  <a:gd name="T73" fmla="*/ 15 h 129"/>
                  <a:gd name="T74" fmla="*/ 29 w 341"/>
                  <a:gd name="T75" fmla="*/ 14 h 129"/>
                  <a:gd name="T76" fmla="*/ 29 w 341"/>
                  <a:gd name="T77" fmla="*/ 14 h 129"/>
                  <a:gd name="T78" fmla="*/ 30 w 341"/>
                  <a:gd name="T79" fmla="*/ 14 h 129"/>
                  <a:gd name="T80" fmla="*/ 31 w 341"/>
                  <a:gd name="T81" fmla="*/ 14 h 129"/>
                  <a:gd name="T82" fmla="*/ 32 w 341"/>
                  <a:gd name="T83" fmla="*/ 13 h 129"/>
                  <a:gd name="T84" fmla="*/ 33 w 341"/>
                  <a:gd name="T85" fmla="*/ 13 h 129"/>
                  <a:gd name="T86" fmla="*/ 34 w 341"/>
                  <a:gd name="T87" fmla="*/ 12 h 129"/>
                  <a:gd name="T88" fmla="*/ 35 w 341"/>
                  <a:gd name="T89" fmla="*/ 12 h 129"/>
                  <a:gd name="T90" fmla="*/ 35 w 341"/>
                  <a:gd name="T91" fmla="*/ 11 h 129"/>
                  <a:gd name="T92" fmla="*/ 36 w 341"/>
                  <a:gd name="T93" fmla="*/ 10 h 129"/>
                  <a:gd name="T94" fmla="*/ 39 w 341"/>
                  <a:gd name="T95" fmla="*/ 8 h 129"/>
                  <a:gd name="T96" fmla="*/ 39 w 341"/>
                  <a:gd name="T97" fmla="*/ 7 h 129"/>
                  <a:gd name="T98" fmla="*/ 40 w 341"/>
                  <a:gd name="T99" fmla="*/ 7 h 129"/>
                  <a:gd name="T100" fmla="*/ 40 w 341"/>
                  <a:gd name="T101" fmla="*/ 7 h 129"/>
                  <a:gd name="T102" fmla="*/ 40 w 341"/>
                  <a:gd name="T103" fmla="*/ 6 h 129"/>
                  <a:gd name="T104" fmla="*/ 41 w 341"/>
                  <a:gd name="T105" fmla="*/ 5 h 129"/>
                  <a:gd name="T106" fmla="*/ 41 w 341"/>
                  <a:gd name="T107" fmla="*/ 5 h 129"/>
                  <a:gd name="T108" fmla="*/ 41 w 341"/>
                  <a:gd name="T109" fmla="*/ 4 h 129"/>
                  <a:gd name="T110" fmla="*/ 42 w 341"/>
                  <a:gd name="T111" fmla="*/ 4 h 129"/>
                  <a:gd name="T112" fmla="*/ 42 w 341"/>
                  <a:gd name="T113" fmla="*/ 3 h 129"/>
                  <a:gd name="T114" fmla="*/ 42 w 341"/>
                  <a:gd name="T115" fmla="*/ 3 h 129"/>
                  <a:gd name="T116" fmla="*/ 42 w 341"/>
                  <a:gd name="T117" fmla="*/ 2 h 129"/>
                  <a:gd name="T118" fmla="*/ 42 w 341"/>
                  <a:gd name="T119" fmla="*/ 2 h 129"/>
                  <a:gd name="T120" fmla="*/ 43 w 341"/>
                  <a:gd name="T121" fmla="*/ 1 h 129"/>
                  <a:gd name="T122" fmla="*/ 43 w 341"/>
                  <a:gd name="T123" fmla="*/ 0 h 129"/>
                  <a:gd name="T124" fmla="*/ 0 w 341"/>
                  <a:gd name="T125" fmla="*/ 0 h 12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41"/>
                  <a:gd name="T190" fmla="*/ 0 h 129"/>
                  <a:gd name="T191" fmla="*/ 341 w 341"/>
                  <a:gd name="T192" fmla="*/ 129 h 12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41" h="129">
                    <a:moveTo>
                      <a:pt x="0" y="0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7" y="24"/>
                    </a:lnTo>
                    <a:lnTo>
                      <a:pt x="8" y="24"/>
                    </a:lnTo>
                    <a:lnTo>
                      <a:pt x="8" y="27"/>
                    </a:lnTo>
                    <a:lnTo>
                      <a:pt x="10" y="27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1" y="36"/>
                    </a:lnTo>
                    <a:lnTo>
                      <a:pt x="12" y="36"/>
                    </a:lnTo>
                    <a:lnTo>
                      <a:pt x="14" y="42"/>
                    </a:lnTo>
                    <a:lnTo>
                      <a:pt x="15" y="42"/>
                    </a:lnTo>
                    <a:lnTo>
                      <a:pt x="15" y="44"/>
                    </a:lnTo>
                    <a:lnTo>
                      <a:pt x="17" y="44"/>
                    </a:lnTo>
                    <a:lnTo>
                      <a:pt x="17" y="48"/>
                    </a:lnTo>
                    <a:lnTo>
                      <a:pt x="18" y="48"/>
                    </a:lnTo>
                    <a:lnTo>
                      <a:pt x="19" y="54"/>
                    </a:lnTo>
                    <a:lnTo>
                      <a:pt x="21" y="54"/>
                    </a:lnTo>
                    <a:lnTo>
                      <a:pt x="22" y="59"/>
                    </a:lnTo>
                    <a:lnTo>
                      <a:pt x="23" y="59"/>
                    </a:lnTo>
                    <a:lnTo>
                      <a:pt x="25" y="65"/>
                    </a:lnTo>
                    <a:lnTo>
                      <a:pt x="26" y="65"/>
                    </a:lnTo>
                    <a:lnTo>
                      <a:pt x="26" y="68"/>
                    </a:lnTo>
                    <a:lnTo>
                      <a:pt x="27" y="68"/>
                    </a:lnTo>
                    <a:lnTo>
                      <a:pt x="44" y="85"/>
                    </a:lnTo>
                    <a:lnTo>
                      <a:pt x="47" y="85"/>
                    </a:lnTo>
                    <a:lnTo>
                      <a:pt x="48" y="88"/>
                    </a:lnTo>
                    <a:lnTo>
                      <a:pt x="51" y="88"/>
                    </a:lnTo>
                    <a:lnTo>
                      <a:pt x="52" y="91"/>
                    </a:lnTo>
                    <a:lnTo>
                      <a:pt x="55" y="91"/>
                    </a:lnTo>
                    <a:lnTo>
                      <a:pt x="59" y="96"/>
                    </a:lnTo>
                    <a:lnTo>
                      <a:pt x="62" y="96"/>
                    </a:lnTo>
                    <a:lnTo>
                      <a:pt x="63" y="99"/>
                    </a:lnTo>
                    <a:lnTo>
                      <a:pt x="66" y="99"/>
                    </a:lnTo>
                    <a:lnTo>
                      <a:pt x="67" y="101"/>
                    </a:lnTo>
                    <a:lnTo>
                      <a:pt x="70" y="101"/>
                    </a:lnTo>
                    <a:lnTo>
                      <a:pt x="71" y="104"/>
                    </a:lnTo>
                    <a:lnTo>
                      <a:pt x="75" y="104"/>
                    </a:lnTo>
                    <a:lnTo>
                      <a:pt x="78" y="108"/>
                    </a:lnTo>
                    <a:lnTo>
                      <a:pt x="85" y="110"/>
                    </a:lnTo>
                    <a:lnTo>
                      <a:pt x="86" y="112"/>
                    </a:lnTo>
                    <a:lnTo>
                      <a:pt x="90" y="112"/>
                    </a:lnTo>
                    <a:lnTo>
                      <a:pt x="90" y="114"/>
                    </a:lnTo>
                    <a:lnTo>
                      <a:pt x="97" y="115"/>
                    </a:lnTo>
                    <a:lnTo>
                      <a:pt x="98" y="118"/>
                    </a:lnTo>
                    <a:lnTo>
                      <a:pt x="104" y="118"/>
                    </a:lnTo>
                    <a:lnTo>
                      <a:pt x="105" y="121"/>
                    </a:lnTo>
                    <a:lnTo>
                      <a:pt x="113" y="121"/>
                    </a:lnTo>
                    <a:lnTo>
                      <a:pt x="115" y="123"/>
                    </a:lnTo>
                    <a:lnTo>
                      <a:pt x="123" y="123"/>
                    </a:lnTo>
                    <a:lnTo>
                      <a:pt x="124" y="126"/>
                    </a:lnTo>
                    <a:lnTo>
                      <a:pt x="137" y="126"/>
                    </a:lnTo>
                    <a:lnTo>
                      <a:pt x="137" y="127"/>
                    </a:lnTo>
                    <a:lnTo>
                      <a:pt x="142" y="127"/>
                    </a:lnTo>
                    <a:lnTo>
                      <a:pt x="142" y="129"/>
                    </a:lnTo>
                    <a:lnTo>
                      <a:pt x="189" y="129"/>
                    </a:lnTo>
                    <a:lnTo>
                      <a:pt x="189" y="127"/>
                    </a:lnTo>
                    <a:lnTo>
                      <a:pt x="195" y="127"/>
                    </a:lnTo>
                    <a:lnTo>
                      <a:pt x="195" y="126"/>
                    </a:lnTo>
                    <a:lnTo>
                      <a:pt x="206" y="126"/>
                    </a:lnTo>
                    <a:lnTo>
                      <a:pt x="206" y="125"/>
                    </a:lnTo>
                    <a:lnTo>
                      <a:pt x="210" y="125"/>
                    </a:lnTo>
                    <a:lnTo>
                      <a:pt x="210" y="123"/>
                    </a:lnTo>
                    <a:lnTo>
                      <a:pt x="217" y="123"/>
                    </a:lnTo>
                    <a:lnTo>
                      <a:pt x="217" y="122"/>
                    </a:lnTo>
                    <a:lnTo>
                      <a:pt x="221" y="122"/>
                    </a:lnTo>
                    <a:lnTo>
                      <a:pt x="221" y="121"/>
                    </a:lnTo>
                    <a:lnTo>
                      <a:pt x="229" y="121"/>
                    </a:lnTo>
                    <a:lnTo>
                      <a:pt x="229" y="119"/>
                    </a:lnTo>
                    <a:lnTo>
                      <a:pt x="232" y="119"/>
                    </a:lnTo>
                    <a:lnTo>
                      <a:pt x="232" y="118"/>
                    </a:lnTo>
                    <a:lnTo>
                      <a:pt x="240" y="116"/>
                    </a:lnTo>
                    <a:lnTo>
                      <a:pt x="240" y="115"/>
                    </a:lnTo>
                    <a:lnTo>
                      <a:pt x="244" y="115"/>
                    </a:lnTo>
                    <a:lnTo>
                      <a:pt x="244" y="114"/>
                    </a:lnTo>
                    <a:lnTo>
                      <a:pt x="250" y="111"/>
                    </a:lnTo>
                    <a:lnTo>
                      <a:pt x="253" y="111"/>
                    </a:lnTo>
                    <a:lnTo>
                      <a:pt x="253" y="110"/>
                    </a:lnTo>
                    <a:lnTo>
                      <a:pt x="261" y="106"/>
                    </a:lnTo>
                    <a:lnTo>
                      <a:pt x="261" y="104"/>
                    </a:lnTo>
                    <a:lnTo>
                      <a:pt x="266" y="103"/>
                    </a:lnTo>
                    <a:lnTo>
                      <a:pt x="266" y="101"/>
                    </a:lnTo>
                    <a:lnTo>
                      <a:pt x="275" y="96"/>
                    </a:lnTo>
                    <a:lnTo>
                      <a:pt x="275" y="95"/>
                    </a:lnTo>
                    <a:lnTo>
                      <a:pt x="277" y="95"/>
                    </a:lnTo>
                    <a:lnTo>
                      <a:pt x="277" y="93"/>
                    </a:lnTo>
                    <a:lnTo>
                      <a:pt x="288" y="87"/>
                    </a:lnTo>
                    <a:lnTo>
                      <a:pt x="290" y="82"/>
                    </a:lnTo>
                    <a:lnTo>
                      <a:pt x="305" y="70"/>
                    </a:lnTo>
                    <a:lnTo>
                      <a:pt x="305" y="68"/>
                    </a:lnTo>
                    <a:lnTo>
                      <a:pt x="310" y="63"/>
                    </a:lnTo>
                    <a:lnTo>
                      <a:pt x="310" y="61"/>
                    </a:lnTo>
                    <a:lnTo>
                      <a:pt x="313" y="59"/>
                    </a:lnTo>
                    <a:lnTo>
                      <a:pt x="313" y="57"/>
                    </a:lnTo>
                    <a:lnTo>
                      <a:pt x="314" y="57"/>
                    </a:lnTo>
                    <a:lnTo>
                      <a:pt x="314" y="54"/>
                    </a:lnTo>
                    <a:lnTo>
                      <a:pt x="317" y="53"/>
                    </a:lnTo>
                    <a:lnTo>
                      <a:pt x="317" y="50"/>
                    </a:lnTo>
                    <a:lnTo>
                      <a:pt x="322" y="46"/>
                    </a:lnTo>
                    <a:lnTo>
                      <a:pt x="322" y="42"/>
                    </a:lnTo>
                    <a:lnTo>
                      <a:pt x="324" y="42"/>
                    </a:lnTo>
                    <a:lnTo>
                      <a:pt x="324" y="39"/>
                    </a:lnTo>
                    <a:lnTo>
                      <a:pt x="326" y="38"/>
                    </a:lnTo>
                    <a:lnTo>
                      <a:pt x="326" y="35"/>
                    </a:lnTo>
                    <a:lnTo>
                      <a:pt x="329" y="34"/>
                    </a:lnTo>
                    <a:lnTo>
                      <a:pt x="329" y="29"/>
                    </a:lnTo>
                    <a:lnTo>
                      <a:pt x="330" y="29"/>
                    </a:lnTo>
                    <a:lnTo>
                      <a:pt x="330" y="27"/>
                    </a:lnTo>
                    <a:lnTo>
                      <a:pt x="333" y="25"/>
                    </a:lnTo>
                    <a:lnTo>
                      <a:pt x="333" y="21"/>
                    </a:lnTo>
                    <a:lnTo>
                      <a:pt x="335" y="21"/>
                    </a:lnTo>
                    <a:lnTo>
                      <a:pt x="335" y="17"/>
                    </a:lnTo>
                    <a:lnTo>
                      <a:pt x="336" y="17"/>
                    </a:lnTo>
                    <a:lnTo>
                      <a:pt x="336" y="14"/>
                    </a:lnTo>
                    <a:lnTo>
                      <a:pt x="339" y="13"/>
                    </a:lnTo>
                    <a:lnTo>
                      <a:pt x="340" y="4"/>
                    </a:lnTo>
                    <a:lnTo>
                      <a:pt x="341" y="4"/>
                    </a:lnTo>
                    <a:lnTo>
                      <a:pt x="3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29" name="Freeform 6778"/>
              <p:cNvSpPr>
                <a:spLocks/>
              </p:cNvSpPr>
              <p:nvPr/>
            </p:nvSpPr>
            <p:spPr bwMode="auto">
              <a:xfrm>
                <a:off x="4767" y="2349"/>
                <a:ext cx="188" cy="260"/>
              </a:xfrm>
              <a:custGeom>
                <a:avLst/>
                <a:gdLst>
                  <a:gd name="T0" fmla="*/ 34 w 375"/>
                  <a:gd name="T1" fmla="*/ 1 h 519"/>
                  <a:gd name="T2" fmla="*/ 35 w 375"/>
                  <a:gd name="T3" fmla="*/ 1 h 519"/>
                  <a:gd name="T4" fmla="*/ 37 w 375"/>
                  <a:gd name="T5" fmla="*/ 2 h 519"/>
                  <a:gd name="T6" fmla="*/ 39 w 375"/>
                  <a:gd name="T7" fmla="*/ 3 h 519"/>
                  <a:gd name="T8" fmla="*/ 42 w 375"/>
                  <a:gd name="T9" fmla="*/ 6 h 519"/>
                  <a:gd name="T10" fmla="*/ 43 w 375"/>
                  <a:gd name="T11" fmla="*/ 8 h 519"/>
                  <a:gd name="T12" fmla="*/ 44 w 375"/>
                  <a:gd name="T13" fmla="*/ 10 h 519"/>
                  <a:gd name="T14" fmla="*/ 45 w 375"/>
                  <a:gd name="T15" fmla="*/ 12 h 519"/>
                  <a:gd name="T16" fmla="*/ 46 w 375"/>
                  <a:gd name="T17" fmla="*/ 14 h 519"/>
                  <a:gd name="T18" fmla="*/ 46 w 375"/>
                  <a:gd name="T19" fmla="*/ 16 h 519"/>
                  <a:gd name="T20" fmla="*/ 47 w 375"/>
                  <a:gd name="T21" fmla="*/ 18 h 519"/>
                  <a:gd name="T22" fmla="*/ 47 w 375"/>
                  <a:gd name="T23" fmla="*/ 21 h 519"/>
                  <a:gd name="T24" fmla="*/ 47 w 375"/>
                  <a:gd name="T25" fmla="*/ 38 h 519"/>
                  <a:gd name="T26" fmla="*/ 47 w 375"/>
                  <a:gd name="T27" fmla="*/ 41 h 519"/>
                  <a:gd name="T28" fmla="*/ 46 w 375"/>
                  <a:gd name="T29" fmla="*/ 44 h 519"/>
                  <a:gd name="T30" fmla="*/ 46 w 375"/>
                  <a:gd name="T31" fmla="*/ 46 h 519"/>
                  <a:gd name="T32" fmla="*/ 45 w 375"/>
                  <a:gd name="T33" fmla="*/ 49 h 519"/>
                  <a:gd name="T34" fmla="*/ 44 w 375"/>
                  <a:gd name="T35" fmla="*/ 51 h 519"/>
                  <a:gd name="T36" fmla="*/ 43 w 375"/>
                  <a:gd name="T37" fmla="*/ 53 h 519"/>
                  <a:gd name="T38" fmla="*/ 42 w 375"/>
                  <a:gd name="T39" fmla="*/ 55 h 519"/>
                  <a:gd name="T40" fmla="*/ 41 w 375"/>
                  <a:gd name="T41" fmla="*/ 57 h 519"/>
                  <a:gd name="T42" fmla="*/ 40 w 375"/>
                  <a:gd name="T43" fmla="*/ 59 h 519"/>
                  <a:gd name="T44" fmla="*/ 38 w 375"/>
                  <a:gd name="T45" fmla="*/ 61 h 519"/>
                  <a:gd name="T46" fmla="*/ 36 w 375"/>
                  <a:gd name="T47" fmla="*/ 62 h 519"/>
                  <a:gd name="T48" fmla="*/ 34 w 375"/>
                  <a:gd name="T49" fmla="*/ 63 h 519"/>
                  <a:gd name="T50" fmla="*/ 32 w 375"/>
                  <a:gd name="T51" fmla="*/ 64 h 519"/>
                  <a:gd name="T52" fmla="*/ 30 w 375"/>
                  <a:gd name="T53" fmla="*/ 64 h 519"/>
                  <a:gd name="T54" fmla="*/ 28 w 375"/>
                  <a:gd name="T55" fmla="*/ 65 h 519"/>
                  <a:gd name="T56" fmla="*/ 26 w 375"/>
                  <a:gd name="T57" fmla="*/ 65 h 519"/>
                  <a:gd name="T58" fmla="*/ 20 w 375"/>
                  <a:gd name="T59" fmla="*/ 65 h 519"/>
                  <a:gd name="T60" fmla="*/ 17 w 375"/>
                  <a:gd name="T61" fmla="*/ 65 h 519"/>
                  <a:gd name="T62" fmla="*/ 16 w 375"/>
                  <a:gd name="T63" fmla="*/ 64 h 519"/>
                  <a:gd name="T64" fmla="*/ 14 w 375"/>
                  <a:gd name="T65" fmla="*/ 64 h 519"/>
                  <a:gd name="T66" fmla="*/ 13 w 375"/>
                  <a:gd name="T67" fmla="*/ 63 h 519"/>
                  <a:gd name="T68" fmla="*/ 11 w 375"/>
                  <a:gd name="T69" fmla="*/ 62 h 519"/>
                  <a:gd name="T70" fmla="*/ 10 w 375"/>
                  <a:gd name="T71" fmla="*/ 61 h 519"/>
                  <a:gd name="T72" fmla="*/ 8 w 375"/>
                  <a:gd name="T73" fmla="*/ 60 h 519"/>
                  <a:gd name="T74" fmla="*/ 5 w 375"/>
                  <a:gd name="T75" fmla="*/ 56 h 519"/>
                  <a:gd name="T76" fmla="*/ 4 w 375"/>
                  <a:gd name="T77" fmla="*/ 54 h 519"/>
                  <a:gd name="T78" fmla="*/ 3 w 375"/>
                  <a:gd name="T79" fmla="*/ 51 h 519"/>
                  <a:gd name="T80" fmla="*/ 2 w 375"/>
                  <a:gd name="T81" fmla="*/ 48 h 519"/>
                  <a:gd name="T82" fmla="*/ 1 w 375"/>
                  <a:gd name="T83" fmla="*/ 45 h 519"/>
                  <a:gd name="T84" fmla="*/ 1 w 375"/>
                  <a:gd name="T85" fmla="*/ 42 h 519"/>
                  <a:gd name="T86" fmla="*/ 1 w 375"/>
                  <a:gd name="T87" fmla="*/ 38 h 519"/>
                  <a:gd name="T88" fmla="*/ 1 w 375"/>
                  <a:gd name="T89" fmla="*/ 28 h 519"/>
                  <a:gd name="T90" fmla="*/ 1 w 375"/>
                  <a:gd name="T91" fmla="*/ 24 h 519"/>
                  <a:gd name="T92" fmla="*/ 2 w 375"/>
                  <a:gd name="T93" fmla="*/ 20 h 519"/>
                  <a:gd name="T94" fmla="*/ 2 w 375"/>
                  <a:gd name="T95" fmla="*/ 16 h 519"/>
                  <a:gd name="T96" fmla="*/ 3 w 375"/>
                  <a:gd name="T97" fmla="*/ 12 h 519"/>
                  <a:gd name="T98" fmla="*/ 4 w 375"/>
                  <a:gd name="T99" fmla="*/ 8 h 519"/>
                  <a:gd name="T100" fmla="*/ 5 w 375"/>
                  <a:gd name="T101" fmla="*/ 3 h 51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75"/>
                  <a:gd name="T154" fmla="*/ 0 h 519"/>
                  <a:gd name="T155" fmla="*/ 375 w 375"/>
                  <a:gd name="T156" fmla="*/ 519 h 51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75" h="519">
                    <a:moveTo>
                      <a:pt x="45" y="4"/>
                    </a:moveTo>
                    <a:lnTo>
                      <a:pt x="256" y="0"/>
                    </a:lnTo>
                    <a:lnTo>
                      <a:pt x="260" y="1"/>
                    </a:lnTo>
                    <a:lnTo>
                      <a:pt x="265" y="3"/>
                    </a:lnTo>
                    <a:lnTo>
                      <a:pt x="267" y="4"/>
                    </a:lnTo>
                    <a:lnTo>
                      <a:pt x="271" y="5"/>
                    </a:lnTo>
                    <a:lnTo>
                      <a:pt x="276" y="7"/>
                    </a:lnTo>
                    <a:lnTo>
                      <a:pt x="278" y="8"/>
                    </a:lnTo>
                    <a:lnTo>
                      <a:pt x="282" y="10"/>
                    </a:lnTo>
                    <a:lnTo>
                      <a:pt x="286" y="11"/>
                    </a:lnTo>
                    <a:lnTo>
                      <a:pt x="289" y="12"/>
                    </a:lnTo>
                    <a:lnTo>
                      <a:pt x="293" y="15"/>
                    </a:lnTo>
                    <a:lnTo>
                      <a:pt x="296" y="16"/>
                    </a:lnTo>
                    <a:lnTo>
                      <a:pt x="299" y="19"/>
                    </a:lnTo>
                    <a:lnTo>
                      <a:pt x="303" y="20"/>
                    </a:lnTo>
                    <a:lnTo>
                      <a:pt x="306" y="23"/>
                    </a:lnTo>
                    <a:lnTo>
                      <a:pt x="308" y="24"/>
                    </a:lnTo>
                    <a:lnTo>
                      <a:pt x="316" y="33"/>
                    </a:lnTo>
                    <a:lnTo>
                      <a:pt x="319" y="34"/>
                    </a:lnTo>
                    <a:lnTo>
                      <a:pt x="330" y="45"/>
                    </a:lnTo>
                    <a:lnTo>
                      <a:pt x="333" y="49"/>
                    </a:lnTo>
                    <a:lnTo>
                      <a:pt x="334" y="52"/>
                    </a:lnTo>
                    <a:lnTo>
                      <a:pt x="340" y="57"/>
                    </a:lnTo>
                    <a:lnTo>
                      <a:pt x="341" y="61"/>
                    </a:lnTo>
                    <a:lnTo>
                      <a:pt x="344" y="64"/>
                    </a:lnTo>
                    <a:lnTo>
                      <a:pt x="345" y="68"/>
                    </a:lnTo>
                    <a:lnTo>
                      <a:pt x="348" y="71"/>
                    </a:lnTo>
                    <a:lnTo>
                      <a:pt x="349" y="75"/>
                    </a:lnTo>
                    <a:lnTo>
                      <a:pt x="351" y="79"/>
                    </a:lnTo>
                    <a:lnTo>
                      <a:pt x="353" y="82"/>
                    </a:lnTo>
                    <a:lnTo>
                      <a:pt x="355" y="86"/>
                    </a:lnTo>
                    <a:lnTo>
                      <a:pt x="356" y="90"/>
                    </a:lnTo>
                    <a:lnTo>
                      <a:pt x="357" y="94"/>
                    </a:lnTo>
                    <a:lnTo>
                      <a:pt x="359" y="98"/>
                    </a:lnTo>
                    <a:lnTo>
                      <a:pt x="360" y="102"/>
                    </a:lnTo>
                    <a:lnTo>
                      <a:pt x="361" y="106"/>
                    </a:lnTo>
                    <a:lnTo>
                      <a:pt x="363" y="110"/>
                    </a:lnTo>
                    <a:lnTo>
                      <a:pt x="364" y="114"/>
                    </a:lnTo>
                    <a:lnTo>
                      <a:pt x="366" y="120"/>
                    </a:lnTo>
                    <a:lnTo>
                      <a:pt x="367" y="124"/>
                    </a:lnTo>
                    <a:lnTo>
                      <a:pt x="368" y="128"/>
                    </a:lnTo>
                    <a:lnTo>
                      <a:pt x="368" y="133"/>
                    </a:lnTo>
                    <a:lnTo>
                      <a:pt x="370" y="137"/>
                    </a:lnTo>
                    <a:lnTo>
                      <a:pt x="371" y="143"/>
                    </a:lnTo>
                    <a:lnTo>
                      <a:pt x="371" y="148"/>
                    </a:lnTo>
                    <a:lnTo>
                      <a:pt x="372" y="152"/>
                    </a:lnTo>
                    <a:lnTo>
                      <a:pt x="372" y="158"/>
                    </a:lnTo>
                    <a:lnTo>
                      <a:pt x="374" y="163"/>
                    </a:lnTo>
                    <a:lnTo>
                      <a:pt x="374" y="174"/>
                    </a:lnTo>
                    <a:lnTo>
                      <a:pt x="375" y="179"/>
                    </a:lnTo>
                    <a:lnTo>
                      <a:pt x="375" y="296"/>
                    </a:lnTo>
                    <a:lnTo>
                      <a:pt x="374" y="302"/>
                    </a:lnTo>
                    <a:lnTo>
                      <a:pt x="374" y="309"/>
                    </a:lnTo>
                    <a:lnTo>
                      <a:pt x="372" y="314"/>
                    </a:lnTo>
                    <a:lnTo>
                      <a:pt x="372" y="319"/>
                    </a:lnTo>
                    <a:lnTo>
                      <a:pt x="371" y="325"/>
                    </a:lnTo>
                    <a:lnTo>
                      <a:pt x="371" y="332"/>
                    </a:lnTo>
                    <a:lnTo>
                      <a:pt x="370" y="337"/>
                    </a:lnTo>
                    <a:lnTo>
                      <a:pt x="370" y="343"/>
                    </a:lnTo>
                    <a:lnTo>
                      <a:pt x="368" y="348"/>
                    </a:lnTo>
                    <a:lnTo>
                      <a:pt x="367" y="353"/>
                    </a:lnTo>
                    <a:lnTo>
                      <a:pt x="366" y="359"/>
                    </a:lnTo>
                    <a:lnTo>
                      <a:pt x="364" y="363"/>
                    </a:lnTo>
                    <a:lnTo>
                      <a:pt x="363" y="368"/>
                    </a:lnTo>
                    <a:lnTo>
                      <a:pt x="363" y="374"/>
                    </a:lnTo>
                    <a:lnTo>
                      <a:pt x="361" y="378"/>
                    </a:lnTo>
                    <a:lnTo>
                      <a:pt x="359" y="383"/>
                    </a:lnTo>
                    <a:lnTo>
                      <a:pt x="357" y="387"/>
                    </a:lnTo>
                    <a:lnTo>
                      <a:pt x="356" y="393"/>
                    </a:lnTo>
                    <a:lnTo>
                      <a:pt x="355" y="397"/>
                    </a:lnTo>
                    <a:lnTo>
                      <a:pt x="353" y="402"/>
                    </a:lnTo>
                    <a:lnTo>
                      <a:pt x="351" y="406"/>
                    </a:lnTo>
                    <a:lnTo>
                      <a:pt x="349" y="411"/>
                    </a:lnTo>
                    <a:lnTo>
                      <a:pt x="348" y="415"/>
                    </a:lnTo>
                    <a:lnTo>
                      <a:pt x="345" y="419"/>
                    </a:lnTo>
                    <a:lnTo>
                      <a:pt x="344" y="423"/>
                    </a:lnTo>
                    <a:lnTo>
                      <a:pt x="341" y="427"/>
                    </a:lnTo>
                    <a:lnTo>
                      <a:pt x="338" y="431"/>
                    </a:lnTo>
                    <a:lnTo>
                      <a:pt x="337" y="435"/>
                    </a:lnTo>
                    <a:lnTo>
                      <a:pt x="334" y="439"/>
                    </a:lnTo>
                    <a:lnTo>
                      <a:pt x="331" y="442"/>
                    </a:lnTo>
                    <a:lnTo>
                      <a:pt x="329" y="446"/>
                    </a:lnTo>
                    <a:lnTo>
                      <a:pt x="327" y="450"/>
                    </a:lnTo>
                    <a:lnTo>
                      <a:pt x="325" y="453"/>
                    </a:lnTo>
                    <a:lnTo>
                      <a:pt x="322" y="457"/>
                    </a:lnTo>
                    <a:lnTo>
                      <a:pt x="319" y="460"/>
                    </a:lnTo>
                    <a:lnTo>
                      <a:pt x="316" y="464"/>
                    </a:lnTo>
                    <a:lnTo>
                      <a:pt x="314" y="466"/>
                    </a:lnTo>
                    <a:lnTo>
                      <a:pt x="310" y="469"/>
                    </a:lnTo>
                    <a:lnTo>
                      <a:pt x="304" y="474"/>
                    </a:lnTo>
                    <a:lnTo>
                      <a:pt x="301" y="479"/>
                    </a:lnTo>
                    <a:lnTo>
                      <a:pt x="297" y="481"/>
                    </a:lnTo>
                    <a:lnTo>
                      <a:pt x="295" y="483"/>
                    </a:lnTo>
                    <a:lnTo>
                      <a:pt x="291" y="485"/>
                    </a:lnTo>
                    <a:lnTo>
                      <a:pt x="288" y="488"/>
                    </a:lnTo>
                    <a:lnTo>
                      <a:pt x="284" y="491"/>
                    </a:lnTo>
                    <a:lnTo>
                      <a:pt x="281" y="493"/>
                    </a:lnTo>
                    <a:lnTo>
                      <a:pt x="277" y="495"/>
                    </a:lnTo>
                    <a:lnTo>
                      <a:pt x="273" y="498"/>
                    </a:lnTo>
                    <a:lnTo>
                      <a:pt x="270" y="499"/>
                    </a:lnTo>
                    <a:lnTo>
                      <a:pt x="266" y="502"/>
                    </a:lnTo>
                    <a:lnTo>
                      <a:pt x="262" y="503"/>
                    </a:lnTo>
                    <a:lnTo>
                      <a:pt x="258" y="506"/>
                    </a:lnTo>
                    <a:lnTo>
                      <a:pt x="254" y="507"/>
                    </a:lnTo>
                    <a:lnTo>
                      <a:pt x="250" y="508"/>
                    </a:lnTo>
                    <a:lnTo>
                      <a:pt x="245" y="510"/>
                    </a:lnTo>
                    <a:lnTo>
                      <a:pt x="243" y="511"/>
                    </a:lnTo>
                    <a:lnTo>
                      <a:pt x="239" y="511"/>
                    </a:lnTo>
                    <a:lnTo>
                      <a:pt x="235" y="513"/>
                    </a:lnTo>
                    <a:lnTo>
                      <a:pt x="230" y="514"/>
                    </a:lnTo>
                    <a:lnTo>
                      <a:pt x="228" y="514"/>
                    </a:lnTo>
                    <a:lnTo>
                      <a:pt x="224" y="515"/>
                    </a:lnTo>
                    <a:lnTo>
                      <a:pt x="220" y="517"/>
                    </a:lnTo>
                    <a:lnTo>
                      <a:pt x="213" y="517"/>
                    </a:lnTo>
                    <a:lnTo>
                      <a:pt x="209" y="518"/>
                    </a:lnTo>
                    <a:lnTo>
                      <a:pt x="205" y="518"/>
                    </a:lnTo>
                    <a:lnTo>
                      <a:pt x="202" y="519"/>
                    </a:lnTo>
                    <a:lnTo>
                      <a:pt x="160" y="519"/>
                    </a:lnTo>
                    <a:lnTo>
                      <a:pt x="155" y="518"/>
                    </a:lnTo>
                    <a:lnTo>
                      <a:pt x="153" y="518"/>
                    </a:lnTo>
                    <a:lnTo>
                      <a:pt x="149" y="517"/>
                    </a:lnTo>
                    <a:lnTo>
                      <a:pt x="142" y="517"/>
                    </a:lnTo>
                    <a:lnTo>
                      <a:pt x="139" y="515"/>
                    </a:lnTo>
                    <a:lnTo>
                      <a:pt x="136" y="514"/>
                    </a:lnTo>
                    <a:lnTo>
                      <a:pt x="132" y="514"/>
                    </a:lnTo>
                    <a:lnTo>
                      <a:pt x="129" y="513"/>
                    </a:lnTo>
                    <a:lnTo>
                      <a:pt x="125" y="511"/>
                    </a:lnTo>
                    <a:lnTo>
                      <a:pt x="123" y="511"/>
                    </a:lnTo>
                    <a:lnTo>
                      <a:pt x="120" y="510"/>
                    </a:lnTo>
                    <a:lnTo>
                      <a:pt x="116" y="508"/>
                    </a:lnTo>
                    <a:lnTo>
                      <a:pt x="113" y="507"/>
                    </a:lnTo>
                    <a:lnTo>
                      <a:pt x="110" y="506"/>
                    </a:lnTo>
                    <a:lnTo>
                      <a:pt x="106" y="504"/>
                    </a:lnTo>
                    <a:lnTo>
                      <a:pt x="104" y="503"/>
                    </a:lnTo>
                    <a:lnTo>
                      <a:pt x="101" y="502"/>
                    </a:lnTo>
                    <a:lnTo>
                      <a:pt x="98" y="500"/>
                    </a:lnTo>
                    <a:lnTo>
                      <a:pt x="94" y="499"/>
                    </a:lnTo>
                    <a:lnTo>
                      <a:pt x="91" y="496"/>
                    </a:lnTo>
                    <a:lnTo>
                      <a:pt x="89" y="495"/>
                    </a:lnTo>
                    <a:lnTo>
                      <a:pt x="86" y="493"/>
                    </a:lnTo>
                    <a:lnTo>
                      <a:pt x="82" y="491"/>
                    </a:lnTo>
                    <a:lnTo>
                      <a:pt x="79" y="489"/>
                    </a:lnTo>
                    <a:lnTo>
                      <a:pt x="76" y="487"/>
                    </a:lnTo>
                    <a:lnTo>
                      <a:pt x="74" y="485"/>
                    </a:lnTo>
                    <a:lnTo>
                      <a:pt x="71" y="483"/>
                    </a:lnTo>
                    <a:lnTo>
                      <a:pt x="68" y="481"/>
                    </a:lnTo>
                    <a:lnTo>
                      <a:pt x="65" y="479"/>
                    </a:lnTo>
                    <a:lnTo>
                      <a:pt x="61" y="476"/>
                    </a:lnTo>
                    <a:lnTo>
                      <a:pt x="59" y="474"/>
                    </a:lnTo>
                    <a:lnTo>
                      <a:pt x="42" y="458"/>
                    </a:lnTo>
                    <a:lnTo>
                      <a:pt x="39" y="453"/>
                    </a:lnTo>
                    <a:lnTo>
                      <a:pt x="37" y="447"/>
                    </a:lnTo>
                    <a:lnTo>
                      <a:pt x="34" y="442"/>
                    </a:lnTo>
                    <a:lnTo>
                      <a:pt x="33" y="438"/>
                    </a:lnTo>
                    <a:lnTo>
                      <a:pt x="30" y="432"/>
                    </a:lnTo>
                    <a:lnTo>
                      <a:pt x="27" y="427"/>
                    </a:lnTo>
                    <a:lnTo>
                      <a:pt x="26" y="420"/>
                    </a:lnTo>
                    <a:lnTo>
                      <a:pt x="23" y="415"/>
                    </a:lnTo>
                    <a:lnTo>
                      <a:pt x="22" y="409"/>
                    </a:lnTo>
                    <a:lnTo>
                      <a:pt x="19" y="404"/>
                    </a:lnTo>
                    <a:lnTo>
                      <a:pt x="18" y="398"/>
                    </a:lnTo>
                    <a:lnTo>
                      <a:pt x="16" y="392"/>
                    </a:lnTo>
                    <a:lnTo>
                      <a:pt x="15" y="386"/>
                    </a:lnTo>
                    <a:lnTo>
                      <a:pt x="13" y="381"/>
                    </a:lnTo>
                    <a:lnTo>
                      <a:pt x="12" y="374"/>
                    </a:lnTo>
                    <a:lnTo>
                      <a:pt x="11" y="368"/>
                    </a:lnTo>
                    <a:lnTo>
                      <a:pt x="9" y="362"/>
                    </a:lnTo>
                    <a:lnTo>
                      <a:pt x="8" y="356"/>
                    </a:lnTo>
                    <a:lnTo>
                      <a:pt x="7" y="349"/>
                    </a:lnTo>
                    <a:lnTo>
                      <a:pt x="5" y="343"/>
                    </a:lnTo>
                    <a:lnTo>
                      <a:pt x="4" y="337"/>
                    </a:lnTo>
                    <a:lnTo>
                      <a:pt x="4" y="330"/>
                    </a:lnTo>
                    <a:lnTo>
                      <a:pt x="3" y="324"/>
                    </a:lnTo>
                    <a:lnTo>
                      <a:pt x="3" y="317"/>
                    </a:lnTo>
                    <a:lnTo>
                      <a:pt x="1" y="310"/>
                    </a:lnTo>
                    <a:lnTo>
                      <a:pt x="1" y="298"/>
                    </a:lnTo>
                    <a:lnTo>
                      <a:pt x="0" y="291"/>
                    </a:lnTo>
                    <a:lnTo>
                      <a:pt x="0" y="241"/>
                    </a:lnTo>
                    <a:lnTo>
                      <a:pt x="1" y="234"/>
                    </a:lnTo>
                    <a:lnTo>
                      <a:pt x="1" y="219"/>
                    </a:lnTo>
                    <a:lnTo>
                      <a:pt x="3" y="211"/>
                    </a:lnTo>
                    <a:lnTo>
                      <a:pt x="3" y="204"/>
                    </a:lnTo>
                    <a:lnTo>
                      <a:pt x="4" y="196"/>
                    </a:lnTo>
                    <a:lnTo>
                      <a:pt x="4" y="189"/>
                    </a:lnTo>
                    <a:lnTo>
                      <a:pt x="5" y="181"/>
                    </a:lnTo>
                    <a:lnTo>
                      <a:pt x="7" y="173"/>
                    </a:lnTo>
                    <a:lnTo>
                      <a:pt x="8" y="165"/>
                    </a:lnTo>
                    <a:lnTo>
                      <a:pt x="9" y="158"/>
                    </a:lnTo>
                    <a:lnTo>
                      <a:pt x="11" y="150"/>
                    </a:lnTo>
                    <a:lnTo>
                      <a:pt x="12" y="141"/>
                    </a:lnTo>
                    <a:lnTo>
                      <a:pt x="13" y="133"/>
                    </a:lnTo>
                    <a:lnTo>
                      <a:pt x="15" y="125"/>
                    </a:lnTo>
                    <a:lnTo>
                      <a:pt x="16" y="117"/>
                    </a:lnTo>
                    <a:lnTo>
                      <a:pt x="18" y="109"/>
                    </a:lnTo>
                    <a:lnTo>
                      <a:pt x="19" y="101"/>
                    </a:lnTo>
                    <a:lnTo>
                      <a:pt x="22" y="91"/>
                    </a:lnTo>
                    <a:lnTo>
                      <a:pt x="23" y="83"/>
                    </a:lnTo>
                    <a:lnTo>
                      <a:pt x="26" y="75"/>
                    </a:lnTo>
                    <a:lnTo>
                      <a:pt x="27" y="65"/>
                    </a:lnTo>
                    <a:lnTo>
                      <a:pt x="30" y="57"/>
                    </a:lnTo>
                    <a:lnTo>
                      <a:pt x="33" y="49"/>
                    </a:lnTo>
                    <a:lnTo>
                      <a:pt x="34" y="39"/>
                    </a:lnTo>
                    <a:lnTo>
                      <a:pt x="37" y="31"/>
                    </a:lnTo>
                    <a:lnTo>
                      <a:pt x="39" y="22"/>
                    </a:lnTo>
                    <a:lnTo>
                      <a:pt x="42" y="14"/>
                    </a:lnTo>
                    <a:lnTo>
                      <a:pt x="45" y="4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30" name="Freeform 6779"/>
              <p:cNvSpPr>
                <a:spLocks/>
              </p:cNvSpPr>
              <p:nvPr/>
            </p:nvSpPr>
            <p:spPr bwMode="auto">
              <a:xfrm>
                <a:off x="4819" y="2350"/>
                <a:ext cx="137" cy="255"/>
              </a:xfrm>
              <a:custGeom>
                <a:avLst/>
                <a:gdLst>
                  <a:gd name="T0" fmla="*/ 14 w 274"/>
                  <a:gd name="T1" fmla="*/ 0 h 512"/>
                  <a:gd name="T2" fmla="*/ 12 w 274"/>
                  <a:gd name="T3" fmla="*/ 0 h 512"/>
                  <a:gd name="T4" fmla="*/ 10 w 274"/>
                  <a:gd name="T5" fmla="*/ 1 h 512"/>
                  <a:gd name="T6" fmla="*/ 9 w 274"/>
                  <a:gd name="T7" fmla="*/ 2 h 512"/>
                  <a:gd name="T8" fmla="*/ 7 w 274"/>
                  <a:gd name="T9" fmla="*/ 4 h 512"/>
                  <a:gd name="T10" fmla="*/ 6 w 274"/>
                  <a:gd name="T11" fmla="*/ 6 h 512"/>
                  <a:gd name="T12" fmla="*/ 5 w 274"/>
                  <a:gd name="T13" fmla="*/ 7 h 512"/>
                  <a:gd name="T14" fmla="*/ 5 w 274"/>
                  <a:gd name="T15" fmla="*/ 8 h 512"/>
                  <a:gd name="T16" fmla="*/ 4 w 274"/>
                  <a:gd name="T17" fmla="*/ 10 h 512"/>
                  <a:gd name="T18" fmla="*/ 3 w 274"/>
                  <a:gd name="T19" fmla="*/ 12 h 512"/>
                  <a:gd name="T20" fmla="*/ 2 w 274"/>
                  <a:gd name="T21" fmla="*/ 14 h 512"/>
                  <a:gd name="T22" fmla="*/ 2 w 274"/>
                  <a:gd name="T23" fmla="*/ 17 h 512"/>
                  <a:gd name="T24" fmla="*/ 1 w 274"/>
                  <a:gd name="T25" fmla="*/ 19 h 512"/>
                  <a:gd name="T26" fmla="*/ 1 w 274"/>
                  <a:gd name="T27" fmla="*/ 27 h 512"/>
                  <a:gd name="T28" fmla="*/ 0 w 274"/>
                  <a:gd name="T29" fmla="*/ 32 h 512"/>
                  <a:gd name="T30" fmla="*/ 1 w 274"/>
                  <a:gd name="T31" fmla="*/ 40 h 512"/>
                  <a:gd name="T32" fmla="*/ 1 w 274"/>
                  <a:gd name="T33" fmla="*/ 45 h 512"/>
                  <a:gd name="T34" fmla="*/ 1 w 274"/>
                  <a:gd name="T35" fmla="*/ 47 h 512"/>
                  <a:gd name="T36" fmla="*/ 2 w 274"/>
                  <a:gd name="T37" fmla="*/ 48 h 512"/>
                  <a:gd name="T38" fmla="*/ 2 w 274"/>
                  <a:gd name="T39" fmla="*/ 50 h 512"/>
                  <a:gd name="T40" fmla="*/ 3 w 274"/>
                  <a:gd name="T41" fmla="*/ 51 h 512"/>
                  <a:gd name="T42" fmla="*/ 4 w 274"/>
                  <a:gd name="T43" fmla="*/ 53 h 512"/>
                  <a:gd name="T44" fmla="*/ 5 w 274"/>
                  <a:gd name="T45" fmla="*/ 54 h 512"/>
                  <a:gd name="T46" fmla="*/ 5 w 274"/>
                  <a:gd name="T47" fmla="*/ 55 h 512"/>
                  <a:gd name="T48" fmla="*/ 7 w 274"/>
                  <a:gd name="T49" fmla="*/ 57 h 512"/>
                  <a:gd name="T50" fmla="*/ 9 w 274"/>
                  <a:gd name="T51" fmla="*/ 58 h 512"/>
                  <a:gd name="T52" fmla="*/ 9 w 274"/>
                  <a:gd name="T53" fmla="*/ 59 h 512"/>
                  <a:gd name="T54" fmla="*/ 10 w 274"/>
                  <a:gd name="T55" fmla="*/ 60 h 512"/>
                  <a:gd name="T56" fmla="*/ 11 w 274"/>
                  <a:gd name="T57" fmla="*/ 61 h 512"/>
                  <a:gd name="T58" fmla="*/ 13 w 274"/>
                  <a:gd name="T59" fmla="*/ 62 h 512"/>
                  <a:gd name="T60" fmla="*/ 15 w 274"/>
                  <a:gd name="T61" fmla="*/ 63 h 512"/>
                  <a:gd name="T62" fmla="*/ 18 w 274"/>
                  <a:gd name="T63" fmla="*/ 63 h 512"/>
                  <a:gd name="T64" fmla="*/ 19 w 274"/>
                  <a:gd name="T65" fmla="*/ 63 h 512"/>
                  <a:gd name="T66" fmla="*/ 22 w 274"/>
                  <a:gd name="T67" fmla="*/ 62 h 512"/>
                  <a:gd name="T68" fmla="*/ 25 w 274"/>
                  <a:gd name="T69" fmla="*/ 58 h 512"/>
                  <a:gd name="T70" fmla="*/ 27 w 274"/>
                  <a:gd name="T71" fmla="*/ 56 h 512"/>
                  <a:gd name="T72" fmla="*/ 28 w 274"/>
                  <a:gd name="T73" fmla="*/ 55 h 512"/>
                  <a:gd name="T74" fmla="*/ 29 w 274"/>
                  <a:gd name="T75" fmla="*/ 53 h 512"/>
                  <a:gd name="T76" fmla="*/ 30 w 274"/>
                  <a:gd name="T77" fmla="*/ 52 h 512"/>
                  <a:gd name="T78" fmla="*/ 30 w 274"/>
                  <a:gd name="T79" fmla="*/ 51 h 512"/>
                  <a:gd name="T80" fmla="*/ 31 w 274"/>
                  <a:gd name="T81" fmla="*/ 50 h 512"/>
                  <a:gd name="T82" fmla="*/ 31 w 274"/>
                  <a:gd name="T83" fmla="*/ 49 h 512"/>
                  <a:gd name="T84" fmla="*/ 33 w 274"/>
                  <a:gd name="T85" fmla="*/ 47 h 512"/>
                  <a:gd name="T86" fmla="*/ 33 w 274"/>
                  <a:gd name="T87" fmla="*/ 45 h 512"/>
                  <a:gd name="T88" fmla="*/ 34 w 274"/>
                  <a:gd name="T89" fmla="*/ 42 h 512"/>
                  <a:gd name="T90" fmla="*/ 34 w 274"/>
                  <a:gd name="T91" fmla="*/ 39 h 512"/>
                  <a:gd name="T92" fmla="*/ 34 w 274"/>
                  <a:gd name="T93" fmla="*/ 32 h 512"/>
                  <a:gd name="T94" fmla="*/ 34 w 274"/>
                  <a:gd name="T95" fmla="*/ 22 h 512"/>
                  <a:gd name="T96" fmla="*/ 34 w 274"/>
                  <a:gd name="T97" fmla="*/ 19 h 512"/>
                  <a:gd name="T98" fmla="*/ 33 w 274"/>
                  <a:gd name="T99" fmla="*/ 15 h 512"/>
                  <a:gd name="T100" fmla="*/ 33 w 274"/>
                  <a:gd name="T101" fmla="*/ 13 h 512"/>
                  <a:gd name="T102" fmla="*/ 31 w 274"/>
                  <a:gd name="T103" fmla="*/ 10 h 512"/>
                  <a:gd name="T104" fmla="*/ 30 w 274"/>
                  <a:gd name="T105" fmla="*/ 9 h 512"/>
                  <a:gd name="T106" fmla="*/ 30 w 274"/>
                  <a:gd name="T107" fmla="*/ 8 h 512"/>
                  <a:gd name="T108" fmla="*/ 29 w 274"/>
                  <a:gd name="T109" fmla="*/ 6 h 512"/>
                  <a:gd name="T110" fmla="*/ 26 w 274"/>
                  <a:gd name="T111" fmla="*/ 3 h 512"/>
                  <a:gd name="T112" fmla="*/ 24 w 274"/>
                  <a:gd name="T113" fmla="*/ 2 h 512"/>
                  <a:gd name="T114" fmla="*/ 23 w 274"/>
                  <a:gd name="T115" fmla="*/ 1 h 512"/>
                  <a:gd name="T116" fmla="*/ 22 w 274"/>
                  <a:gd name="T117" fmla="*/ 0 h 512"/>
                  <a:gd name="T118" fmla="*/ 20 w 274"/>
                  <a:gd name="T119" fmla="*/ 0 h 512"/>
                  <a:gd name="T120" fmla="*/ 17 w 274"/>
                  <a:gd name="T121" fmla="*/ 0 h 51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74"/>
                  <a:gd name="T184" fmla="*/ 0 h 512"/>
                  <a:gd name="T185" fmla="*/ 274 w 274"/>
                  <a:gd name="T186" fmla="*/ 512 h 51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74" h="512">
                    <a:moveTo>
                      <a:pt x="129" y="0"/>
                    </a:moveTo>
                    <a:lnTo>
                      <a:pt x="129" y="2"/>
                    </a:lnTo>
                    <a:lnTo>
                      <a:pt x="120" y="2"/>
                    </a:lnTo>
                    <a:lnTo>
                      <a:pt x="120" y="3"/>
                    </a:lnTo>
                    <a:lnTo>
                      <a:pt x="113" y="3"/>
                    </a:lnTo>
                    <a:lnTo>
                      <a:pt x="113" y="4"/>
                    </a:lnTo>
                    <a:lnTo>
                      <a:pt x="107" y="4"/>
                    </a:lnTo>
                    <a:lnTo>
                      <a:pt x="107" y="6"/>
                    </a:lnTo>
                    <a:lnTo>
                      <a:pt x="103" y="6"/>
                    </a:lnTo>
                    <a:lnTo>
                      <a:pt x="103" y="7"/>
                    </a:lnTo>
                    <a:lnTo>
                      <a:pt x="98" y="9"/>
                    </a:lnTo>
                    <a:lnTo>
                      <a:pt x="98" y="10"/>
                    </a:lnTo>
                    <a:lnTo>
                      <a:pt x="92" y="11"/>
                    </a:lnTo>
                    <a:lnTo>
                      <a:pt x="92" y="13"/>
                    </a:lnTo>
                    <a:lnTo>
                      <a:pt x="87" y="14"/>
                    </a:lnTo>
                    <a:lnTo>
                      <a:pt x="87" y="15"/>
                    </a:lnTo>
                    <a:lnTo>
                      <a:pt x="84" y="15"/>
                    </a:lnTo>
                    <a:lnTo>
                      <a:pt x="84" y="17"/>
                    </a:lnTo>
                    <a:lnTo>
                      <a:pt x="81" y="19"/>
                    </a:lnTo>
                    <a:lnTo>
                      <a:pt x="79" y="19"/>
                    </a:lnTo>
                    <a:lnTo>
                      <a:pt x="79" y="21"/>
                    </a:lnTo>
                    <a:lnTo>
                      <a:pt x="76" y="23"/>
                    </a:lnTo>
                    <a:lnTo>
                      <a:pt x="73" y="23"/>
                    </a:lnTo>
                    <a:lnTo>
                      <a:pt x="73" y="25"/>
                    </a:lnTo>
                    <a:lnTo>
                      <a:pt x="58" y="38"/>
                    </a:lnTo>
                    <a:lnTo>
                      <a:pt x="58" y="41"/>
                    </a:lnTo>
                    <a:lnTo>
                      <a:pt x="57" y="41"/>
                    </a:lnTo>
                    <a:lnTo>
                      <a:pt x="57" y="44"/>
                    </a:lnTo>
                    <a:lnTo>
                      <a:pt x="51" y="48"/>
                    </a:lnTo>
                    <a:lnTo>
                      <a:pt x="51" y="51"/>
                    </a:lnTo>
                    <a:lnTo>
                      <a:pt x="50" y="51"/>
                    </a:lnTo>
                    <a:lnTo>
                      <a:pt x="50" y="53"/>
                    </a:lnTo>
                    <a:lnTo>
                      <a:pt x="47" y="55"/>
                    </a:lnTo>
                    <a:lnTo>
                      <a:pt x="47" y="57"/>
                    </a:lnTo>
                    <a:lnTo>
                      <a:pt x="46" y="57"/>
                    </a:lnTo>
                    <a:lnTo>
                      <a:pt x="46" y="60"/>
                    </a:lnTo>
                    <a:lnTo>
                      <a:pt x="43" y="62"/>
                    </a:lnTo>
                    <a:lnTo>
                      <a:pt x="43" y="64"/>
                    </a:lnTo>
                    <a:lnTo>
                      <a:pt x="42" y="64"/>
                    </a:lnTo>
                    <a:lnTo>
                      <a:pt x="42" y="67"/>
                    </a:lnTo>
                    <a:lnTo>
                      <a:pt x="39" y="68"/>
                    </a:lnTo>
                    <a:lnTo>
                      <a:pt x="38" y="75"/>
                    </a:lnTo>
                    <a:lnTo>
                      <a:pt x="36" y="75"/>
                    </a:lnTo>
                    <a:lnTo>
                      <a:pt x="36" y="79"/>
                    </a:lnTo>
                    <a:lnTo>
                      <a:pt x="34" y="81"/>
                    </a:lnTo>
                    <a:lnTo>
                      <a:pt x="32" y="87"/>
                    </a:lnTo>
                    <a:lnTo>
                      <a:pt x="31" y="87"/>
                    </a:lnTo>
                    <a:lnTo>
                      <a:pt x="30" y="97"/>
                    </a:lnTo>
                    <a:lnTo>
                      <a:pt x="28" y="97"/>
                    </a:lnTo>
                    <a:lnTo>
                      <a:pt x="28" y="101"/>
                    </a:lnTo>
                    <a:lnTo>
                      <a:pt x="25" y="102"/>
                    </a:lnTo>
                    <a:lnTo>
                      <a:pt x="25" y="106"/>
                    </a:lnTo>
                    <a:lnTo>
                      <a:pt x="24" y="106"/>
                    </a:lnTo>
                    <a:lnTo>
                      <a:pt x="23" y="116"/>
                    </a:lnTo>
                    <a:lnTo>
                      <a:pt x="21" y="116"/>
                    </a:lnTo>
                    <a:lnTo>
                      <a:pt x="20" y="125"/>
                    </a:lnTo>
                    <a:lnTo>
                      <a:pt x="19" y="125"/>
                    </a:lnTo>
                    <a:lnTo>
                      <a:pt x="19" y="131"/>
                    </a:lnTo>
                    <a:lnTo>
                      <a:pt x="17" y="131"/>
                    </a:lnTo>
                    <a:lnTo>
                      <a:pt x="17" y="136"/>
                    </a:lnTo>
                    <a:lnTo>
                      <a:pt x="16" y="136"/>
                    </a:lnTo>
                    <a:lnTo>
                      <a:pt x="16" y="147"/>
                    </a:lnTo>
                    <a:lnTo>
                      <a:pt x="15" y="147"/>
                    </a:lnTo>
                    <a:lnTo>
                      <a:pt x="13" y="159"/>
                    </a:lnTo>
                    <a:lnTo>
                      <a:pt x="12" y="159"/>
                    </a:lnTo>
                    <a:lnTo>
                      <a:pt x="10" y="174"/>
                    </a:lnTo>
                    <a:lnTo>
                      <a:pt x="9" y="174"/>
                    </a:lnTo>
                    <a:lnTo>
                      <a:pt x="8" y="189"/>
                    </a:lnTo>
                    <a:lnTo>
                      <a:pt x="6" y="189"/>
                    </a:lnTo>
                    <a:lnTo>
                      <a:pt x="4" y="218"/>
                    </a:lnTo>
                    <a:lnTo>
                      <a:pt x="2" y="218"/>
                    </a:lnTo>
                    <a:lnTo>
                      <a:pt x="2" y="240"/>
                    </a:lnTo>
                    <a:lnTo>
                      <a:pt x="1" y="240"/>
                    </a:lnTo>
                    <a:lnTo>
                      <a:pt x="1" y="260"/>
                    </a:lnTo>
                    <a:lnTo>
                      <a:pt x="0" y="260"/>
                    </a:lnTo>
                    <a:lnTo>
                      <a:pt x="0" y="298"/>
                    </a:lnTo>
                    <a:lnTo>
                      <a:pt x="1" y="298"/>
                    </a:lnTo>
                    <a:lnTo>
                      <a:pt x="1" y="316"/>
                    </a:lnTo>
                    <a:lnTo>
                      <a:pt x="2" y="316"/>
                    </a:lnTo>
                    <a:lnTo>
                      <a:pt x="2" y="328"/>
                    </a:lnTo>
                    <a:lnTo>
                      <a:pt x="4" y="328"/>
                    </a:lnTo>
                    <a:lnTo>
                      <a:pt x="5" y="350"/>
                    </a:lnTo>
                    <a:lnTo>
                      <a:pt x="6" y="350"/>
                    </a:lnTo>
                    <a:lnTo>
                      <a:pt x="8" y="361"/>
                    </a:lnTo>
                    <a:lnTo>
                      <a:pt x="9" y="361"/>
                    </a:lnTo>
                    <a:lnTo>
                      <a:pt x="10" y="372"/>
                    </a:lnTo>
                    <a:lnTo>
                      <a:pt x="12" y="372"/>
                    </a:lnTo>
                    <a:lnTo>
                      <a:pt x="12" y="377"/>
                    </a:lnTo>
                    <a:lnTo>
                      <a:pt x="13" y="377"/>
                    </a:lnTo>
                    <a:lnTo>
                      <a:pt x="13" y="381"/>
                    </a:lnTo>
                    <a:lnTo>
                      <a:pt x="15" y="381"/>
                    </a:lnTo>
                    <a:lnTo>
                      <a:pt x="15" y="386"/>
                    </a:lnTo>
                    <a:lnTo>
                      <a:pt x="16" y="386"/>
                    </a:lnTo>
                    <a:lnTo>
                      <a:pt x="16" y="391"/>
                    </a:lnTo>
                    <a:lnTo>
                      <a:pt x="17" y="391"/>
                    </a:lnTo>
                    <a:lnTo>
                      <a:pt x="19" y="396"/>
                    </a:lnTo>
                    <a:lnTo>
                      <a:pt x="20" y="396"/>
                    </a:lnTo>
                    <a:lnTo>
                      <a:pt x="20" y="400"/>
                    </a:lnTo>
                    <a:lnTo>
                      <a:pt x="21" y="400"/>
                    </a:lnTo>
                    <a:lnTo>
                      <a:pt x="23" y="405"/>
                    </a:lnTo>
                    <a:lnTo>
                      <a:pt x="24" y="405"/>
                    </a:lnTo>
                    <a:lnTo>
                      <a:pt x="24" y="410"/>
                    </a:lnTo>
                    <a:lnTo>
                      <a:pt x="25" y="410"/>
                    </a:lnTo>
                    <a:lnTo>
                      <a:pt x="27" y="415"/>
                    </a:lnTo>
                    <a:lnTo>
                      <a:pt x="28" y="415"/>
                    </a:lnTo>
                    <a:lnTo>
                      <a:pt x="30" y="420"/>
                    </a:lnTo>
                    <a:lnTo>
                      <a:pt x="31" y="420"/>
                    </a:lnTo>
                    <a:lnTo>
                      <a:pt x="31" y="423"/>
                    </a:lnTo>
                    <a:lnTo>
                      <a:pt x="32" y="423"/>
                    </a:lnTo>
                    <a:lnTo>
                      <a:pt x="34" y="429"/>
                    </a:lnTo>
                    <a:lnTo>
                      <a:pt x="35" y="429"/>
                    </a:lnTo>
                    <a:lnTo>
                      <a:pt x="35" y="431"/>
                    </a:lnTo>
                    <a:lnTo>
                      <a:pt x="36" y="431"/>
                    </a:lnTo>
                    <a:lnTo>
                      <a:pt x="39" y="437"/>
                    </a:lnTo>
                    <a:lnTo>
                      <a:pt x="40" y="437"/>
                    </a:lnTo>
                    <a:lnTo>
                      <a:pt x="40" y="439"/>
                    </a:lnTo>
                    <a:lnTo>
                      <a:pt x="42" y="439"/>
                    </a:lnTo>
                    <a:lnTo>
                      <a:pt x="45" y="445"/>
                    </a:lnTo>
                    <a:lnTo>
                      <a:pt x="46" y="445"/>
                    </a:lnTo>
                    <a:lnTo>
                      <a:pt x="46" y="448"/>
                    </a:lnTo>
                    <a:lnTo>
                      <a:pt x="47" y="448"/>
                    </a:lnTo>
                    <a:lnTo>
                      <a:pt x="50" y="453"/>
                    </a:lnTo>
                    <a:lnTo>
                      <a:pt x="53" y="453"/>
                    </a:lnTo>
                    <a:lnTo>
                      <a:pt x="56" y="456"/>
                    </a:lnTo>
                    <a:lnTo>
                      <a:pt x="56" y="459"/>
                    </a:lnTo>
                    <a:lnTo>
                      <a:pt x="57" y="459"/>
                    </a:lnTo>
                    <a:lnTo>
                      <a:pt x="60" y="464"/>
                    </a:lnTo>
                    <a:lnTo>
                      <a:pt x="62" y="464"/>
                    </a:lnTo>
                    <a:lnTo>
                      <a:pt x="65" y="467"/>
                    </a:lnTo>
                    <a:lnTo>
                      <a:pt x="65" y="469"/>
                    </a:lnTo>
                    <a:lnTo>
                      <a:pt x="66" y="469"/>
                    </a:lnTo>
                    <a:lnTo>
                      <a:pt x="68" y="472"/>
                    </a:lnTo>
                    <a:lnTo>
                      <a:pt x="71" y="472"/>
                    </a:lnTo>
                    <a:lnTo>
                      <a:pt x="73" y="478"/>
                    </a:lnTo>
                    <a:lnTo>
                      <a:pt x="76" y="478"/>
                    </a:lnTo>
                    <a:lnTo>
                      <a:pt x="77" y="480"/>
                    </a:lnTo>
                    <a:lnTo>
                      <a:pt x="80" y="480"/>
                    </a:lnTo>
                    <a:lnTo>
                      <a:pt x="83" y="483"/>
                    </a:lnTo>
                    <a:lnTo>
                      <a:pt x="83" y="486"/>
                    </a:lnTo>
                    <a:lnTo>
                      <a:pt x="84" y="486"/>
                    </a:lnTo>
                    <a:lnTo>
                      <a:pt x="86" y="488"/>
                    </a:lnTo>
                    <a:lnTo>
                      <a:pt x="88" y="488"/>
                    </a:lnTo>
                    <a:lnTo>
                      <a:pt x="90" y="491"/>
                    </a:lnTo>
                    <a:lnTo>
                      <a:pt x="92" y="491"/>
                    </a:lnTo>
                    <a:lnTo>
                      <a:pt x="94" y="494"/>
                    </a:lnTo>
                    <a:lnTo>
                      <a:pt x="98" y="494"/>
                    </a:lnTo>
                    <a:lnTo>
                      <a:pt x="101" y="499"/>
                    </a:lnTo>
                    <a:lnTo>
                      <a:pt x="105" y="499"/>
                    </a:lnTo>
                    <a:lnTo>
                      <a:pt x="106" y="502"/>
                    </a:lnTo>
                    <a:lnTo>
                      <a:pt x="109" y="502"/>
                    </a:lnTo>
                    <a:lnTo>
                      <a:pt x="110" y="505"/>
                    </a:lnTo>
                    <a:lnTo>
                      <a:pt x="114" y="505"/>
                    </a:lnTo>
                    <a:lnTo>
                      <a:pt x="116" y="507"/>
                    </a:lnTo>
                    <a:lnTo>
                      <a:pt x="121" y="507"/>
                    </a:lnTo>
                    <a:lnTo>
                      <a:pt x="121" y="509"/>
                    </a:lnTo>
                    <a:lnTo>
                      <a:pt x="125" y="509"/>
                    </a:lnTo>
                    <a:lnTo>
                      <a:pt x="125" y="510"/>
                    </a:lnTo>
                    <a:lnTo>
                      <a:pt x="132" y="510"/>
                    </a:lnTo>
                    <a:lnTo>
                      <a:pt x="132" y="512"/>
                    </a:lnTo>
                    <a:lnTo>
                      <a:pt x="144" y="512"/>
                    </a:lnTo>
                    <a:lnTo>
                      <a:pt x="144" y="510"/>
                    </a:lnTo>
                    <a:lnTo>
                      <a:pt x="152" y="510"/>
                    </a:lnTo>
                    <a:lnTo>
                      <a:pt x="152" y="509"/>
                    </a:lnTo>
                    <a:lnTo>
                      <a:pt x="156" y="509"/>
                    </a:lnTo>
                    <a:lnTo>
                      <a:pt x="156" y="507"/>
                    </a:lnTo>
                    <a:lnTo>
                      <a:pt x="162" y="507"/>
                    </a:lnTo>
                    <a:lnTo>
                      <a:pt x="162" y="506"/>
                    </a:lnTo>
                    <a:lnTo>
                      <a:pt x="165" y="506"/>
                    </a:lnTo>
                    <a:lnTo>
                      <a:pt x="165" y="505"/>
                    </a:lnTo>
                    <a:lnTo>
                      <a:pt x="178" y="498"/>
                    </a:lnTo>
                    <a:lnTo>
                      <a:pt x="178" y="497"/>
                    </a:lnTo>
                    <a:lnTo>
                      <a:pt x="184" y="491"/>
                    </a:lnTo>
                    <a:lnTo>
                      <a:pt x="187" y="491"/>
                    </a:lnTo>
                    <a:lnTo>
                      <a:pt x="187" y="490"/>
                    </a:lnTo>
                    <a:lnTo>
                      <a:pt x="207" y="471"/>
                    </a:lnTo>
                    <a:lnTo>
                      <a:pt x="207" y="468"/>
                    </a:lnTo>
                    <a:lnTo>
                      <a:pt x="210" y="467"/>
                    </a:lnTo>
                    <a:lnTo>
                      <a:pt x="210" y="464"/>
                    </a:lnTo>
                    <a:lnTo>
                      <a:pt x="218" y="457"/>
                    </a:lnTo>
                    <a:lnTo>
                      <a:pt x="218" y="454"/>
                    </a:lnTo>
                    <a:lnTo>
                      <a:pt x="223" y="450"/>
                    </a:lnTo>
                    <a:lnTo>
                      <a:pt x="223" y="446"/>
                    </a:lnTo>
                    <a:lnTo>
                      <a:pt x="225" y="446"/>
                    </a:lnTo>
                    <a:lnTo>
                      <a:pt x="225" y="444"/>
                    </a:lnTo>
                    <a:lnTo>
                      <a:pt x="227" y="442"/>
                    </a:lnTo>
                    <a:lnTo>
                      <a:pt x="227" y="439"/>
                    </a:lnTo>
                    <a:lnTo>
                      <a:pt x="233" y="435"/>
                    </a:lnTo>
                    <a:lnTo>
                      <a:pt x="233" y="433"/>
                    </a:lnTo>
                    <a:lnTo>
                      <a:pt x="236" y="431"/>
                    </a:lnTo>
                    <a:lnTo>
                      <a:pt x="236" y="429"/>
                    </a:lnTo>
                    <a:lnTo>
                      <a:pt x="237" y="429"/>
                    </a:lnTo>
                    <a:lnTo>
                      <a:pt x="237" y="426"/>
                    </a:lnTo>
                    <a:lnTo>
                      <a:pt x="238" y="426"/>
                    </a:lnTo>
                    <a:lnTo>
                      <a:pt x="238" y="423"/>
                    </a:lnTo>
                    <a:lnTo>
                      <a:pt x="241" y="422"/>
                    </a:lnTo>
                    <a:lnTo>
                      <a:pt x="241" y="418"/>
                    </a:lnTo>
                    <a:lnTo>
                      <a:pt x="242" y="418"/>
                    </a:lnTo>
                    <a:lnTo>
                      <a:pt x="242" y="415"/>
                    </a:lnTo>
                    <a:lnTo>
                      <a:pt x="245" y="414"/>
                    </a:lnTo>
                    <a:lnTo>
                      <a:pt x="245" y="411"/>
                    </a:lnTo>
                    <a:lnTo>
                      <a:pt x="247" y="411"/>
                    </a:lnTo>
                    <a:lnTo>
                      <a:pt x="247" y="408"/>
                    </a:lnTo>
                    <a:lnTo>
                      <a:pt x="248" y="408"/>
                    </a:lnTo>
                    <a:lnTo>
                      <a:pt x="248" y="405"/>
                    </a:lnTo>
                    <a:lnTo>
                      <a:pt x="251" y="404"/>
                    </a:lnTo>
                    <a:lnTo>
                      <a:pt x="251" y="401"/>
                    </a:lnTo>
                    <a:lnTo>
                      <a:pt x="252" y="401"/>
                    </a:lnTo>
                    <a:lnTo>
                      <a:pt x="252" y="399"/>
                    </a:lnTo>
                    <a:lnTo>
                      <a:pt x="253" y="399"/>
                    </a:lnTo>
                    <a:lnTo>
                      <a:pt x="253" y="396"/>
                    </a:lnTo>
                    <a:lnTo>
                      <a:pt x="255" y="396"/>
                    </a:lnTo>
                    <a:lnTo>
                      <a:pt x="255" y="391"/>
                    </a:lnTo>
                    <a:lnTo>
                      <a:pt x="256" y="391"/>
                    </a:lnTo>
                    <a:lnTo>
                      <a:pt x="257" y="381"/>
                    </a:lnTo>
                    <a:lnTo>
                      <a:pt x="259" y="381"/>
                    </a:lnTo>
                    <a:lnTo>
                      <a:pt x="260" y="372"/>
                    </a:lnTo>
                    <a:lnTo>
                      <a:pt x="262" y="372"/>
                    </a:lnTo>
                    <a:lnTo>
                      <a:pt x="262" y="366"/>
                    </a:lnTo>
                    <a:lnTo>
                      <a:pt x="263" y="366"/>
                    </a:lnTo>
                    <a:lnTo>
                      <a:pt x="263" y="362"/>
                    </a:lnTo>
                    <a:lnTo>
                      <a:pt x="264" y="362"/>
                    </a:lnTo>
                    <a:lnTo>
                      <a:pt x="264" y="355"/>
                    </a:lnTo>
                    <a:lnTo>
                      <a:pt x="266" y="355"/>
                    </a:lnTo>
                    <a:lnTo>
                      <a:pt x="267" y="343"/>
                    </a:lnTo>
                    <a:lnTo>
                      <a:pt x="268" y="343"/>
                    </a:lnTo>
                    <a:lnTo>
                      <a:pt x="268" y="335"/>
                    </a:lnTo>
                    <a:lnTo>
                      <a:pt x="270" y="335"/>
                    </a:lnTo>
                    <a:lnTo>
                      <a:pt x="270" y="328"/>
                    </a:lnTo>
                    <a:lnTo>
                      <a:pt x="271" y="328"/>
                    </a:lnTo>
                    <a:lnTo>
                      <a:pt x="271" y="317"/>
                    </a:lnTo>
                    <a:lnTo>
                      <a:pt x="273" y="317"/>
                    </a:lnTo>
                    <a:lnTo>
                      <a:pt x="273" y="302"/>
                    </a:lnTo>
                    <a:lnTo>
                      <a:pt x="274" y="302"/>
                    </a:lnTo>
                    <a:lnTo>
                      <a:pt x="274" y="264"/>
                    </a:lnTo>
                    <a:lnTo>
                      <a:pt x="273" y="264"/>
                    </a:lnTo>
                    <a:lnTo>
                      <a:pt x="273" y="242"/>
                    </a:lnTo>
                    <a:lnTo>
                      <a:pt x="274" y="242"/>
                    </a:lnTo>
                    <a:lnTo>
                      <a:pt x="274" y="206"/>
                    </a:lnTo>
                    <a:lnTo>
                      <a:pt x="273" y="206"/>
                    </a:lnTo>
                    <a:lnTo>
                      <a:pt x="273" y="183"/>
                    </a:lnTo>
                    <a:lnTo>
                      <a:pt x="271" y="183"/>
                    </a:lnTo>
                    <a:lnTo>
                      <a:pt x="271" y="166"/>
                    </a:lnTo>
                    <a:lnTo>
                      <a:pt x="270" y="166"/>
                    </a:lnTo>
                    <a:lnTo>
                      <a:pt x="270" y="155"/>
                    </a:lnTo>
                    <a:lnTo>
                      <a:pt x="268" y="155"/>
                    </a:lnTo>
                    <a:lnTo>
                      <a:pt x="267" y="136"/>
                    </a:lnTo>
                    <a:lnTo>
                      <a:pt x="266" y="136"/>
                    </a:lnTo>
                    <a:lnTo>
                      <a:pt x="266" y="131"/>
                    </a:lnTo>
                    <a:lnTo>
                      <a:pt x="264" y="131"/>
                    </a:lnTo>
                    <a:lnTo>
                      <a:pt x="264" y="123"/>
                    </a:lnTo>
                    <a:lnTo>
                      <a:pt x="263" y="123"/>
                    </a:lnTo>
                    <a:lnTo>
                      <a:pt x="263" y="117"/>
                    </a:lnTo>
                    <a:lnTo>
                      <a:pt x="262" y="117"/>
                    </a:lnTo>
                    <a:lnTo>
                      <a:pt x="260" y="109"/>
                    </a:lnTo>
                    <a:lnTo>
                      <a:pt x="259" y="109"/>
                    </a:lnTo>
                    <a:lnTo>
                      <a:pt x="257" y="101"/>
                    </a:lnTo>
                    <a:lnTo>
                      <a:pt x="256" y="101"/>
                    </a:lnTo>
                    <a:lnTo>
                      <a:pt x="255" y="93"/>
                    </a:lnTo>
                    <a:lnTo>
                      <a:pt x="253" y="93"/>
                    </a:lnTo>
                    <a:lnTo>
                      <a:pt x="252" y="85"/>
                    </a:lnTo>
                    <a:lnTo>
                      <a:pt x="251" y="85"/>
                    </a:lnTo>
                    <a:lnTo>
                      <a:pt x="251" y="82"/>
                    </a:lnTo>
                    <a:lnTo>
                      <a:pt x="249" y="82"/>
                    </a:lnTo>
                    <a:lnTo>
                      <a:pt x="247" y="76"/>
                    </a:lnTo>
                    <a:lnTo>
                      <a:pt x="247" y="74"/>
                    </a:lnTo>
                    <a:lnTo>
                      <a:pt x="245" y="74"/>
                    </a:lnTo>
                    <a:lnTo>
                      <a:pt x="245" y="70"/>
                    </a:lnTo>
                    <a:lnTo>
                      <a:pt x="244" y="70"/>
                    </a:lnTo>
                    <a:lnTo>
                      <a:pt x="244" y="67"/>
                    </a:lnTo>
                    <a:lnTo>
                      <a:pt x="242" y="67"/>
                    </a:lnTo>
                    <a:lnTo>
                      <a:pt x="238" y="59"/>
                    </a:lnTo>
                    <a:lnTo>
                      <a:pt x="237" y="59"/>
                    </a:lnTo>
                    <a:lnTo>
                      <a:pt x="237" y="56"/>
                    </a:lnTo>
                    <a:lnTo>
                      <a:pt x="236" y="56"/>
                    </a:lnTo>
                    <a:lnTo>
                      <a:pt x="233" y="53"/>
                    </a:lnTo>
                    <a:lnTo>
                      <a:pt x="232" y="48"/>
                    </a:lnTo>
                    <a:lnTo>
                      <a:pt x="230" y="48"/>
                    </a:lnTo>
                    <a:lnTo>
                      <a:pt x="219" y="34"/>
                    </a:lnTo>
                    <a:lnTo>
                      <a:pt x="217" y="34"/>
                    </a:lnTo>
                    <a:lnTo>
                      <a:pt x="208" y="25"/>
                    </a:lnTo>
                    <a:lnTo>
                      <a:pt x="206" y="25"/>
                    </a:lnTo>
                    <a:lnTo>
                      <a:pt x="203" y="21"/>
                    </a:lnTo>
                    <a:lnTo>
                      <a:pt x="200" y="21"/>
                    </a:lnTo>
                    <a:lnTo>
                      <a:pt x="197" y="17"/>
                    </a:lnTo>
                    <a:lnTo>
                      <a:pt x="195" y="17"/>
                    </a:lnTo>
                    <a:lnTo>
                      <a:pt x="195" y="15"/>
                    </a:lnTo>
                    <a:lnTo>
                      <a:pt x="192" y="15"/>
                    </a:lnTo>
                    <a:lnTo>
                      <a:pt x="192" y="14"/>
                    </a:lnTo>
                    <a:lnTo>
                      <a:pt x="189" y="14"/>
                    </a:lnTo>
                    <a:lnTo>
                      <a:pt x="188" y="11"/>
                    </a:lnTo>
                    <a:lnTo>
                      <a:pt x="185" y="11"/>
                    </a:lnTo>
                    <a:lnTo>
                      <a:pt x="185" y="10"/>
                    </a:lnTo>
                    <a:lnTo>
                      <a:pt x="182" y="10"/>
                    </a:lnTo>
                    <a:lnTo>
                      <a:pt x="182" y="9"/>
                    </a:lnTo>
                    <a:lnTo>
                      <a:pt x="176" y="7"/>
                    </a:lnTo>
                    <a:lnTo>
                      <a:pt x="176" y="6"/>
                    </a:lnTo>
                    <a:lnTo>
                      <a:pt x="173" y="6"/>
                    </a:lnTo>
                    <a:lnTo>
                      <a:pt x="173" y="4"/>
                    </a:lnTo>
                    <a:lnTo>
                      <a:pt x="163" y="4"/>
                    </a:lnTo>
                    <a:lnTo>
                      <a:pt x="163" y="3"/>
                    </a:lnTo>
                    <a:lnTo>
                      <a:pt x="158" y="3"/>
                    </a:lnTo>
                    <a:lnTo>
                      <a:pt x="158" y="2"/>
                    </a:lnTo>
                    <a:lnTo>
                      <a:pt x="146" y="2"/>
                    </a:lnTo>
                    <a:lnTo>
                      <a:pt x="146" y="0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31" name="Freeform 6780"/>
              <p:cNvSpPr>
                <a:spLocks/>
              </p:cNvSpPr>
              <p:nvPr/>
            </p:nvSpPr>
            <p:spPr bwMode="auto">
              <a:xfrm>
                <a:off x="4844" y="2435"/>
                <a:ext cx="87" cy="87"/>
              </a:xfrm>
              <a:custGeom>
                <a:avLst/>
                <a:gdLst>
                  <a:gd name="T0" fmla="*/ 8 w 175"/>
                  <a:gd name="T1" fmla="*/ 1 h 174"/>
                  <a:gd name="T2" fmla="*/ 7 w 175"/>
                  <a:gd name="T3" fmla="*/ 1 h 174"/>
                  <a:gd name="T4" fmla="*/ 7 w 175"/>
                  <a:gd name="T5" fmla="*/ 1 h 174"/>
                  <a:gd name="T6" fmla="*/ 6 w 175"/>
                  <a:gd name="T7" fmla="*/ 1 h 174"/>
                  <a:gd name="T8" fmla="*/ 5 w 175"/>
                  <a:gd name="T9" fmla="*/ 1 h 174"/>
                  <a:gd name="T10" fmla="*/ 4 w 175"/>
                  <a:gd name="T11" fmla="*/ 3 h 174"/>
                  <a:gd name="T12" fmla="*/ 2 w 175"/>
                  <a:gd name="T13" fmla="*/ 3 h 174"/>
                  <a:gd name="T14" fmla="*/ 2 w 175"/>
                  <a:gd name="T15" fmla="*/ 5 h 174"/>
                  <a:gd name="T16" fmla="*/ 1 w 175"/>
                  <a:gd name="T17" fmla="*/ 5 h 174"/>
                  <a:gd name="T18" fmla="*/ 1 w 175"/>
                  <a:gd name="T19" fmla="*/ 6 h 174"/>
                  <a:gd name="T20" fmla="*/ 0 w 175"/>
                  <a:gd name="T21" fmla="*/ 7 h 174"/>
                  <a:gd name="T22" fmla="*/ 0 w 175"/>
                  <a:gd name="T23" fmla="*/ 9 h 174"/>
                  <a:gd name="T24" fmla="*/ 0 w 175"/>
                  <a:gd name="T25" fmla="*/ 10 h 174"/>
                  <a:gd name="T26" fmla="*/ 0 w 175"/>
                  <a:gd name="T27" fmla="*/ 13 h 174"/>
                  <a:gd name="T28" fmla="*/ 0 w 175"/>
                  <a:gd name="T29" fmla="*/ 14 h 174"/>
                  <a:gd name="T30" fmla="*/ 0 w 175"/>
                  <a:gd name="T31" fmla="*/ 14 h 174"/>
                  <a:gd name="T32" fmla="*/ 1 w 175"/>
                  <a:gd name="T33" fmla="*/ 15 h 174"/>
                  <a:gd name="T34" fmla="*/ 1 w 175"/>
                  <a:gd name="T35" fmla="*/ 17 h 174"/>
                  <a:gd name="T36" fmla="*/ 2 w 175"/>
                  <a:gd name="T37" fmla="*/ 17 h 174"/>
                  <a:gd name="T38" fmla="*/ 3 w 175"/>
                  <a:gd name="T39" fmla="*/ 20 h 174"/>
                  <a:gd name="T40" fmla="*/ 4 w 175"/>
                  <a:gd name="T41" fmla="*/ 20 h 174"/>
                  <a:gd name="T42" fmla="*/ 5 w 175"/>
                  <a:gd name="T43" fmla="*/ 21 h 174"/>
                  <a:gd name="T44" fmla="*/ 6 w 175"/>
                  <a:gd name="T45" fmla="*/ 21 h 174"/>
                  <a:gd name="T46" fmla="*/ 7 w 175"/>
                  <a:gd name="T47" fmla="*/ 22 h 174"/>
                  <a:gd name="T48" fmla="*/ 8 w 175"/>
                  <a:gd name="T49" fmla="*/ 22 h 174"/>
                  <a:gd name="T50" fmla="*/ 9 w 175"/>
                  <a:gd name="T51" fmla="*/ 22 h 174"/>
                  <a:gd name="T52" fmla="*/ 13 w 175"/>
                  <a:gd name="T53" fmla="*/ 22 h 174"/>
                  <a:gd name="T54" fmla="*/ 14 w 175"/>
                  <a:gd name="T55" fmla="*/ 22 h 174"/>
                  <a:gd name="T56" fmla="*/ 14 w 175"/>
                  <a:gd name="T57" fmla="*/ 22 h 174"/>
                  <a:gd name="T58" fmla="*/ 15 w 175"/>
                  <a:gd name="T59" fmla="*/ 21 h 174"/>
                  <a:gd name="T60" fmla="*/ 16 w 175"/>
                  <a:gd name="T61" fmla="*/ 21 h 174"/>
                  <a:gd name="T62" fmla="*/ 17 w 175"/>
                  <a:gd name="T63" fmla="*/ 20 h 174"/>
                  <a:gd name="T64" fmla="*/ 19 w 175"/>
                  <a:gd name="T65" fmla="*/ 19 h 174"/>
                  <a:gd name="T66" fmla="*/ 19 w 175"/>
                  <a:gd name="T67" fmla="*/ 17 h 174"/>
                  <a:gd name="T68" fmla="*/ 20 w 175"/>
                  <a:gd name="T69" fmla="*/ 17 h 174"/>
                  <a:gd name="T70" fmla="*/ 20 w 175"/>
                  <a:gd name="T71" fmla="*/ 15 h 174"/>
                  <a:gd name="T72" fmla="*/ 21 w 175"/>
                  <a:gd name="T73" fmla="*/ 14 h 174"/>
                  <a:gd name="T74" fmla="*/ 21 w 175"/>
                  <a:gd name="T75" fmla="*/ 13 h 174"/>
                  <a:gd name="T76" fmla="*/ 21 w 175"/>
                  <a:gd name="T77" fmla="*/ 12 h 174"/>
                  <a:gd name="T78" fmla="*/ 21 w 175"/>
                  <a:gd name="T79" fmla="*/ 9 h 174"/>
                  <a:gd name="T80" fmla="*/ 21 w 175"/>
                  <a:gd name="T81" fmla="*/ 7 h 174"/>
                  <a:gd name="T82" fmla="*/ 21 w 175"/>
                  <a:gd name="T83" fmla="*/ 7 h 174"/>
                  <a:gd name="T84" fmla="*/ 20 w 175"/>
                  <a:gd name="T85" fmla="*/ 6 h 174"/>
                  <a:gd name="T86" fmla="*/ 20 w 175"/>
                  <a:gd name="T87" fmla="*/ 5 h 174"/>
                  <a:gd name="T88" fmla="*/ 19 w 175"/>
                  <a:gd name="T89" fmla="*/ 5 h 174"/>
                  <a:gd name="T90" fmla="*/ 18 w 175"/>
                  <a:gd name="T91" fmla="*/ 3 h 174"/>
                  <a:gd name="T92" fmla="*/ 17 w 175"/>
                  <a:gd name="T93" fmla="*/ 3 h 174"/>
                  <a:gd name="T94" fmla="*/ 16 w 175"/>
                  <a:gd name="T95" fmla="*/ 1 h 174"/>
                  <a:gd name="T96" fmla="*/ 15 w 175"/>
                  <a:gd name="T97" fmla="*/ 1 h 174"/>
                  <a:gd name="T98" fmla="*/ 14 w 175"/>
                  <a:gd name="T99" fmla="*/ 1 h 174"/>
                  <a:gd name="T100" fmla="*/ 13 w 175"/>
                  <a:gd name="T101" fmla="*/ 1 h 174"/>
                  <a:gd name="T102" fmla="*/ 12 w 175"/>
                  <a:gd name="T103" fmla="*/ 0 h 174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75"/>
                  <a:gd name="T157" fmla="*/ 0 h 174"/>
                  <a:gd name="T158" fmla="*/ 175 w 175"/>
                  <a:gd name="T159" fmla="*/ 174 h 174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75" h="174">
                    <a:moveTo>
                      <a:pt x="76" y="0"/>
                    </a:moveTo>
                    <a:lnTo>
                      <a:pt x="76" y="2"/>
                    </a:lnTo>
                    <a:lnTo>
                      <a:pt x="68" y="2"/>
                    </a:lnTo>
                    <a:lnTo>
                      <a:pt x="68" y="3"/>
                    </a:lnTo>
                    <a:lnTo>
                      <a:pt x="63" y="3"/>
                    </a:lnTo>
                    <a:lnTo>
                      <a:pt x="63" y="4"/>
                    </a:lnTo>
                    <a:lnTo>
                      <a:pt x="59" y="4"/>
                    </a:lnTo>
                    <a:lnTo>
                      <a:pt x="59" y="6"/>
                    </a:lnTo>
                    <a:lnTo>
                      <a:pt x="56" y="6"/>
                    </a:lnTo>
                    <a:lnTo>
                      <a:pt x="56" y="7"/>
                    </a:lnTo>
                    <a:lnTo>
                      <a:pt x="52" y="7"/>
                    </a:lnTo>
                    <a:lnTo>
                      <a:pt x="52" y="8"/>
                    </a:lnTo>
                    <a:lnTo>
                      <a:pt x="46" y="10"/>
                    </a:lnTo>
                    <a:lnTo>
                      <a:pt x="46" y="11"/>
                    </a:lnTo>
                    <a:lnTo>
                      <a:pt x="44" y="11"/>
                    </a:lnTo>
                    <a:lnTo>
                      <a:pt x="44" y="13"/>
                    </a:lnTo>
                    <a:lnTo>
                      <a:pt x="38" y="15"/>
                    </a:lnTo>
                    <a:lnTo>
                      <a:pt x="38" y="17"/>
                    </a:lnTo>
                    <a:lnTo>
                      <a:pt x="36" y="17"/>
                    </a:lnTo>
                    <a:lnTo>
                      <a:pt x="36" y="18"/>
                    </a:lnTo>
                    <a:lnTo>
                      <a:pt x="22" y="29"/>
                    </a:lnTo>
                    <a:lnTo>
                      <a:pt x="22" y="32"/>
                    </a:lnTo>
                    <a:lnTo>
                      <a:pt x="16" y="36"/>
                    </a:lnTo>
                    <a:lnTo>
                      <a:pt x="16" y="38"/>
                    </a:lnTo>
                    <a:lnTo>
                      <a:pt x="14" y="40"/>
                    </a:lnTo>
                    <a:lnTo>
                      <a:pt x="14" y="42"/>
                    </a:lnTo>
                    <a:lnTo>
                      <a:pt x="11" y="44"/>
                    </a:lnTo>
                    <a:lnTo>
                      <a:pt x="11" y="47"/>
                    </a:lnTo>
                    <a:lnTo>
                      <a:pt x="10" y="47"/>
                    </a:lnTo>
                    <a:lnTo>
                      <a:pt x="10" y="49"/>
                    </a:lnTo>
                    <a:lnTo>
                      <a:pt x="8" y="49"/>
                    </a:lnTo>
                    <a:lnTo>
                      <a:pt x="7" y="56"/>
                    </a:lnTo>
                    <a:lnTo>
                      <a:pt x="6" y="56"/>
                    </a:lnTo>
                    <a:lnTo>
                      <a:pt x="4" y="63"/>
                    </a:lnTo>
                    <a:lnTo>
                      <a:pt x="3" y="63"/>
                    </a:lnTo>
                    <a:lnTo>
                      <a:pt x="3" y="68"/>
                    </a:lnTo>
                    <a:lnTo>
                      <a:pt x="1" y="68"/>
                    </a:lnTo>
                    <a:lnTo>
                      <a:pt x="1" y="76"/>
                    </a:lnTo>
                    <a:lnTo>
                      <a:pt x="0" y="76"/>
                    </a:lnTo>
                    <a:lnTo>
                      <a:pt x="0" y="98"/>
                    </a:lnTo>
                    <a:lnTo>
                      <a:pt x="1" y="98"/>
                    </a:lnTo>
                    <a:lnTo>
                      <a:pt x="1" y="106"/>
                    </a:lnTo>
                    <a:lnTo>
                      <a:pt x="3" y="106"/>
                    </a:lnTo>
                    <a:lnTo>
                      <a:pt x="3" y="112"/>
                    </a:lnTo>
                    <a:lnTo>
                      <a:pt x="4" y="112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6" y="119"/>
                    </a:lnTo>
                    <a:lnTo>
                      <a:pt x="7" y="119"/>
                    </a:lnTo>
                    <a:lnTo>
                      <a:pt x="7" y="123"/>
                    </a:lnTo>
                    <a:lnTo>
                      <a:pt x="8" y="123"/>
                    </a:lnTo>
                    <a:lnTo>
                      <a:pt x="10" y="128"/>
                    </a:lnTo>
                    <a:lnTo>
                      <a:pt x="11" y="128"/>
                    </a:lnTo>
                    <a:lnTo>
                      <a:pt x="11" y="131"/>
                    </a:lnTo>
                    <a:lnTo>
                      <a:pt x="12" y="131"/>
                    </a:lnTo>
                    <a:lnTo>
                      <a:pt x="15" y="136"/>
                    </a:lnTo>
                    <a:lnTo>
                      <a:pt x="16" y="136"/>
                    </a:lnTo>
                    <a:lnTo>
                      <a:pt x="16" y="139"/>
                    </a:lnTo>
                    <a:lnTo>
                      <a:pt x="18" y="139"/>
                    </a:lnTo>
                    <a:lnTo>
                      <a:pt x="29" y="153"/>
                    </a:lnTo>
                    <a:lnTo>
                      <a:pt x="31" y="153"/>
                    </a:lnTo>
                    <a:lnTo>
                      <a:pt x="36" y="158"/>
                    </a:lnTo>
                    <a:lnTo>
                      <a:pt x="38" y="158"/>
                    </a:lnTo>
                    <a:lnTo>
                      <a:pt x="40" y="161"/>
                    </a:lnTo>
                    <a:lnTo>
                      <a:pt x="42" y="161"/>
                    </a:lnTo>
                    <a:lnTo>
                      <a:pt x="44" y="163"/>
                    </a:lnTo>
                    <a:lnTo>
                      <a:pt x="46" y="163"/>
                    </a:lnTo>
                    <a:lnTo>
                      <a:pt x="46" y="165"/>
                    </a:lnTo>
                    <a:lnTo>
                      <a:pt x="49" y="165"/>
                    </a:lnTo>
                    <a:lnTo>
                      <a:pt x="49" y="166"/>
                    </a:lnTo>
                    <a:lnTo>
                      <a:pt x="56" y="168"/>
                    </a:lnTo>
                    <a:lnTo>
                      <a:pt x="56" y="169"/>
                    </a:lnTo>
                    <a:lnTo>
                      <a:pt x="63" y="170"/>
                    </a:lnTo>
                    <a:lnTo>
                      <a:pt x="63" y="172"/>
                    </a:lnTo>
                    <a:lnTo>
                      <a:pt x="68" y="172"/>
                    </a:lnTo>
                    <a:lnTo>
                      <a:pt x="68" y="173"/>
                    </a:lnTo>
                    <a:lnTo>
                      <a:pt x="76" y="173"/>
                    </a:lnTo>
                    <a:lnTo>
                      <a:pt x="76" y="174"/>
                    </a:lnTo>
                    <a:lnTo>
                      <a:pt x="98" y="174"/>
                    </a:lnTo>
                    <a:lnTo>
                      <a:pt x="98" y="173"/>
                    </a:lnTo>
                    <a:lnTo>
                      <a:pt x="106" y="173"/>
                    </a:lnTo>
                    <a:lnTo>
                      <a:pt x="106" y="172"/>
                    </a:lnTo>
                    <a:lnTo>
                      <a:pt x="112" y="172"/>
                    </a:lnTo>
                    <a:lnTo>
                      <a:pt x="112" y="170"/>
                    </a:lnTo>
                    <a:lnTo>
                      <a:pt x="116" y="170"/>
                    </a:lnTo>
                    <a:lnTo>
                      <a:pt x="116" y="169"/>
                    </a:lnTo>
                    <a:lnTo>
                      <a:pt x="119" y="169"/>
                    </a:lnTo>
                    <a:lnTo>
                      <a:pt x="119" y="168"/>
                    </a:lnTo>
                    <a:lnTo>
                      <a:pt x="123" y="168"/>
                    </a:lnTo>
                    <a:lnTo>
                      <a:pt x="123" y="166"/>
                    </a:lnTo>
                    <a:lnTo>
                      <a:pt x="128" y="165"/>
                    </a:lnTo>
                    <a:lnTo>
                      <a:pt x="128" y="163"/>
                    </a:lnTo>
                    <a:lnTo>
                      <a:pt x="131" y="163"/>
                    </a:lnTo>
                    <a:lnTo>
                      <a:pt x="131" y="162"/>
                    </a:lnTo>
                    <a:lnTo>
                      <a:pt x="137" y="159"/>
                    </a:lnTo>
                    <a:lnTo>
                      <a:pt x="137" y="158"/>
                    </a:lnTo>
                    <a:lnTo>
                      <a:pt x="139" y="158"/>
                    </a:lnTo>
                    <a:lnTo>
                      <a:pt x="139" y="157"/>
                    </a:lnTo>
                    <a:lnTo>
                      <a:pt x="153" y="146"/>
                    </a:lnTo>
                    <a:lnTo>
                      <a:pt x="153" y="143"/>
                    </a:lnTo>
                    <a:lnTo>
                      <a:pt x="158" y="139"/>
                    </a:lnTo>
                    <a:lnTo>
                      <a:pt x="158" y="136"/>
                    </a:lnTo>
                    <a:lnTo>
                      <a:pt x="161" y="135"/>
                    </a:lnTo>
                    <a:lnTo>
                      <a:pt x="161" y="132"/>
                    </a:lnTo>
                    <a:lnTo>
                      <a:pt x="164" y="131"/>
                    </a:lnTo>
                    <a:lnTo>
                      <a:pt x="164" y="128"/>
                    </a:lnTo>
                    <a:lnTo>
                      <a:pt x="165" y="128"/>
                    </a:lnTo>
                    <a:lnTo>
                      <a:pt x="165" y="125"/>
                    </a:lnTo>
                    <a:lnTo>
                      <a:pt x="167" y="125"/>
                    </a:lnTo>
                    <a:lnTo>
                      <a:pt x="168" y="119"/>
                    </a:lnTo>
                    <a:lnTo>
                      <a:pt x="169" y="119"/>
                    </a:lnTo>
                    <a:lnTo>
                      <a:pt x="171" y="112"/>
                    </a:lnTo>
                    <a:lnTo>
                      <a:pt x="172" y="112"/>
                    </a:lnTo>
                    <a:lnTo>
                      <a:pt x="172" y="106"/>
                    </a:lnTo>
                    <a:lnTo>
                      <a:pt x="173" y="106"/>
                    </a:lnTo>
                    <a:lnTo>
                      <a:pt x="173" y="98"/>
                    </a:lnTo>
                    <a:lnTo>
                      <a:pt x="175" y="98"/>
                    </a:lnTo>
                    <a:lnTo>
                      <a:pt x="175" y="76"/>
                    </a:lnTo>
                    <a:lnTo>
                      <a:pt x="173" y="76"/>
                    </a:lnTo>
                    <a:lnTo>
                      <a:pt x="173" y="68"/>
                    </a:lnTo>
                    <a:lnTo>
                      <a:pt x="172" y="68"/>
                    </a:lnTo>
                    <a:lnTo>
                      <a:pt x="172" y="63"/>
                    </a:lnTo>
                    <a:lnTo>
                      <a:pt x="171" y="63"/>
                    </a:lnTo>
                    <a:lnTo>
                      <a:pt x="171" y="59"/>
                    </a:lnTo>
                    <a:lnTo>
                      <a:pt x="169" y="59"/>
                    </a:lnTo>
                    <a:lnTo>
                      <a:pt x="169" y="56"/>
                    </a:lnTo>
                    <a:lnTo>
                      <a:pt x="168" y="56"/>
                    </a:lnTo>
                    <a:lnTo>
                      <a:pt x="168" y="52"/>
                    </a:lnTo>
                    <a:lnTo>
                      <a:pt x="167" y="52"/>
                    </a:lnTo>
                    <a:lnTo>
                      <a:pt x="165" y="47"/>
                    </a:lnTo>
                    <a:lnTo>
                      <a:pt x="164" y="47"/>
                    </a:lnTo>
                    <a:lnTo>
                      <a:pt x="164" y="44"/>
                    </a:lnTo>
                    <a:lnTo>
                      <a:pt x="162" y="44"/>
                    </a:lnTo>
                    <a:lnTo>
                      <a:pt x="160" y="38"/>
                    </a:lnTo>
                    <a:lnTo>
                      <a:pt x="158" y="38"/>
                    </a:lnTo>
                    <a:lnTo>
                      <a:pt x="158" y="36"/>
                    </a:lnTo>
                    <a:lnTo>
                      <a:pt x="157" y="36"/>
                    </a:lnTo>
                    <a:lnTo>
                      <a:pt x="146" y="22"/>
                    </a:lnTo>
                    <a:lnTo>
                      <a:pt x="143" y="22"/>
                    </a:lnTo>
                    <a:lnTo>
                      <a:pt x="139" y="17"/>
                    </a:lnTo>
                    <a:lnTo>
                      <a:pt x="137" y="17"/>
                    </a:lnTo>
                    <a:lnTo>
                      <a:pt x="135" y="14"/>
                    </a:lnTo>
                    <a:lnTo>
                      <a:pt x="132" y="14"/>
                    </a:lnTo>
                    <a:lnTo>
                      <a:pt x="131" y="11"/>
                    </a:lnTo>
                    <a:lnTo>
                      <a:pt x="128" y="11"/>
                    </a:lnTo>
                    <a:lnTo>
                      <a:pt x="128" y="10"/>
                    </a:lnTo>
                    <a:lnTo>
                      <a:pt x="126" y="10"/>
                    </a:lnTo>
                    <a:lnTo>
                      <a:pt x="126" y="8"/>
                    </a:lnTo>
                    <a:lnTo>
                      <a:pt x="119" y="7"/>
                    </a:lnTo>
                    <a:lnTo>
                      <a:pt x="119" y="6"/>
                    </a:lnTo>
                    <a:lnTo>
                      <a:pt x="112" y="4"/>
                    </a:lnTo>
                    <a:lnTo>
                      <a:pt x="112" y="3"/>
                    </a:lnTo>
                    <a:lnTo>
                      <a:pt x="106" y="3"/>
                    </a:lnTo>
                    <a:lnTo>
                      <a:pt x="106" y="2"/>
                    </a:lnTo>
                    <a:lnTo>
                      <a:pt x="98" y="2"/>
                    </a:lnTo>
                    <a:lnTo>
                      <a:pt x="98" y="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32" name="Freeform 6781"/>
              <p:cNvSpPr>
                <a:spLocks/>
              </p:cNvSpPr>
              <p:nvPr/>
            </p:nvSpPr>
            <p:spPr bwMode="auto">
              <a:xfrm>
                <a:off x="4819" y="2350"/>
                <a:ext cx="136" cy="255"/>
              </a:xfrm>
              <a:custGeom>
                <a:avLst/>
                <a:gdLst>
                  <a:gd name="T0" fmla="*/ 34 w 273"/>
                  <a:gd name="T1" fmla="*/ 38 h 510"/>
                  <a:gd name="T2" fmla="*/ 33 w 273"/>
                  <a:gd name="T3" fmla="*/ 41 h 510"/>
                  <a:gd name="T4" fmla="*/ 33 w 273"/>
                  <a:gd name="T5" fmla="*/ 43 h 510"/>
                  <a:gd name="T6" fmla="*/ 33 w 273"/>
                  <a:gd name="T7" fmla="*/ 44 h 510"/>
                  <a:gd name="T8" fmla="*/ 32 w 273"/>
                  <a:gd name="T9" fmla="*/ 46 h 510"/>
                  <a:gd name="T10" fmla="*/ 32 w 273"/>
                  <a:gd name="T11" fmla="*/ 47 h 510"/>
                  <a:gd name="T12" fmla="*/ 32 w 273"/>
                  <a:gd name="T13" fmla="*/ 48 h 510"/>
                  <a:gd name="T14" fmla="*/ 31 w 273"/>
                  <a:gd name="T15" fmla="*/ 50 h 510"/>
                  <a:gd name="T16" fmla="*/ 30 w 273"/>
                  <a:gd name="T17" fmla="*/ 52 h 510"/>
                  <a:gd name="T18" fmla="*/ 29 w 273"/>
                  <a:gd name="T19" fmla="*/ 54 h 510"/>
                  <a:gd name="T20" fmla="*/ 27 w 273"/>
                  <a:gd name="T21" fmla="*/ 56 h 510"/>
                  <a:gd name="T22" fmla="*/ 26 w 273"/>
                  <a:gd name="T23" fmla="*/ 58 h 510"/>
                  <a:gd name="T24" fmla="*/ 23 w 273"/>
                  <a:gd name="T25" fmla="*/ 61 h 510"/>
                  <a:gd name="T26" fmla="*/ 22 w 273"/>
                  <a:gd name="T27" fmla="*/ 63 h 510"/>
                  <a:gd name="T28" fmla="*/ 20 w 273"/>
                  <a:gd name="T29" fmla="*/ 63 h 510"/>
                  <a:gd name="T30" fmla="*/ 19 w 273"/>
                  <a:gd name="T31" fmla="*/ 64 h 510"/>
                  <a:gd name="T32" fmla="*/ 18 w 273"/>
                  <a:gd name="T33" fmla="*/ 64 h 510"/>
                  <a:gd name="T34" fmla="*/ 15 w 273"/>
                  <a:gd name="T35" fmla="*/ 64 h 510"/>
                  <a:gd name="T36" fmla="*/ 14 w 273"/>
                  <a:gd name="T37" fmla="*/ 64 h 510"/>
                  <a:gd name="T38" fmla="*/ 13 w 273"/>
                  <a:gd name="T39" fmla="*/ 63 h 510"/>
                  <a:gd name="T40" fmla="*/ 12 w 273"/>
                  <a:gd name="T41" fmla="*/ 62 h 510"/>
                  <a:gd name="T42" fmla="*/ 10 w 273"/>
                  <a:gd name="T43" fmla="*/ 61 h 510"/>
                  <a:gd name="T44" fmla="*/ 8 w 273"/>
                  <a:gd name="T45" fmla="*/ 59 h 510"/>
                  <a:gd name="T46" fmla="*/ 7 w 273"/>
                  <a:gd name="T47" fmla="*/ 58 h 510"/>
                  <a:gd name="T48" fmla="*/ 5 w 273"/>
                  <a:gd name="T49" fmla="*/ 56 h 510"/>
                  <a:gd name="T50" fmla="*/ 4 w 273"/>
                  <a:gd name="T51" fmla="*/ 54 h 510"/>
                  <a:gd name="T52" fmla="*/ 3 w 273"/>
                  <a:gd name="T53" fmla="*/ 51 h 510"/>
                  <a:gd name="T54" fmla="*/ 2 w 273"/>
                  <a:gd name="T55" fmla="*/ 49 h 510"/>
                  <a:gd name="T56" fmla="*/ 1 w 273"/>
                  <a:gd name="T57" fmla="*/ 47 h 510"/>
                  <a:gd name="T58" fmla="*/ 0 w 273"/>
                  <a:gd name="T59" fmla="*/ 44 h 510"/>
                  <a:gd name="T60" fmla="*/ 0 w 273"/>
                  <a:gd name="T61" fmla="*/ 41 h 510"/>
                  <a:gd name="T62" fmla="*/ 0 w 273"/>
                  <a:gd name="T63" fmla="*/ 37 h 510"/>
                  <a:gd name="T64" fmla="*/ 0 w 273"/>
                  <a:gd name="T65" fmla="*/ 30 h 510"/>
                  <a:gd name="T66" fmla="*/ 0 w 273"/>
                  <a:gd name="T67" fmla="*/ 25 h 510"/>
                  <a:gd name="T68" fmla="*/ 1 w 273"/>
                  <a:gd name="T69" fmla="*/ 22 h 510"/>
                  <a:gd name="T70" fmla="*/ 2 w 273"/>
                  <a:gd name="T71" fmla="*/ 18 h 510"/>
                  <a:gd name="T72" fmla="*/ 2 w 273"/>
                  <a:gd name="T73" fmla="*/ 16 h 510"/>
                  <a:gd name="T74" fmla="*/ 3 w 273"/>
                  <a:gd name="T75" fmla="*/ 13 h 510"/>
                  <a:gd name="T76" fmla="*/ 4 w 273"/>
                  <a:gd name="T77" fmla="*/ 11 h 510"/>
                  <a:gd name="T78" fmla="*/ 4 w 273"/>
                  <a:gd name="T79" fmla="*/ 9 h 510"/>
                  <a:gd name="T80" fmla="*/ 5 w 273"/>
                  <a:gd name="T81" fmla="*/ 7 h 510"/>
                  <a:gd name="T82" fmla="*/ 7 w 273"/>
                  <a:gd name="T83" fmla="*/ 5 h 510"/>
                  <a:gd name="T84" fmla="*/ 10 w 273"/>
                  <a:gd name="T85" fmla="*/ 3 h 510"/>
                  <a:gd name="T86" fmla="*/ 11 w 273"/>
                  <a:gd name="T87" fmla="*/ 2 h 510"/>
                  <a:gd name="T88" fmla="*/ 13 w 273"/>
                  <a:gd name="T89" fmla="*/ 1 h 510"/>
                  <a:gd name="T90" fmla="*/ 14 w 273"/>
                  <a:gd name="T91" fmla="*/ 1 h 510"/>
                  <a:gd name="T92" fmla="*/ 18 w 273"/>
                  <a:gd name="T93" fmla="*/ 0 h 510"/>
                  <a:gd name="T94" fmla="*/ 20 w 273"/>
                  <a:gd name="T95" fmla="*/ 1 h 510"/>
                  <a:gd name="T96" fmla="*/ 22 w 273"/>
                  <a:gd name="T97" fmla="*/ 1 h 510"/>
                  <a:gd name="T98" fmla="*/ 23 w 273"/>
                  <a:gd name="T99" fmla="*/ 2 h 510"/>
                  <a:gd name="T100" fmla="*/ 25 w 273"/>
                  <a:gd name="T101" fmla="*/ 3 h 510"/>
                  <a:gd name="T102" fmla="*/ 27 w 273"/>
                  <a:gd name="T103" fmla="*/ 5 h 510"/>
                  <a:gd name="T104" fmla="*/ 28 w 273"/>
                  <a:gd name="T105" fmla="*/ 7 h 510"/>
                  <a:gd name="T106" fmla="*/ 29 w 273"/>
                  <a:gd name="T107" fmla="*/ 8 h 510"/>
                  <a:gd name="T108" fmla="*/ 30 w 273"/>
                  <a:gd name="T109" fmla="*/ 10 h 510"/>
                  <a:gd name="T110" fmla="*/ 31 w 273"/>
                  <a:gd name="T111" fmla="*/ 12 h 510"/>
                  <a:gd name="T112" fmla="*/ 32 w 273"/>
                  <a:gd name="T113" fmla="*/ 14 h 510"/>
                  <a:gd name="T114" fmla="*/ 32 w 273"/>
                  <a:gd name="T115" fmla="*/ 16 h 510"/>
                  <a:gd name="T116" fmla="*/ 33 w 273"/>
                  <a:gd name="T117" fmla="*/ 18 h 510"/>
                  <a:gd name="T118" fmla="*/ 33 w 273"/>
                  <a:gd name="T119" fmla="*/ 21 h 510"/>
                  <a:gd name="T120" fmla="*/ 33 w 273"/>
                  <a:gd name="T121" fmla="*/ 26 h 510"/>
                  <a:gd name="T122" fmla="*/ 33 w 273"/>
                  <a:gd name="T123" fmla="*/ 33 h 51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73"/>
                  <a:gd name="T187" fmla="*/ 0 h 510"/>
                  <a:gd name="T188" fmla="*/ 273 w 273"/>
                  <a:gd name="T189" fmla="*/ 510 h 51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73" h="510">
                    <a:moveTo>
                      <a:pt x="271" y="257"/>
                    </a:moveTo>
                    <a:lnTo>
                      <a:pt x="271" y="263"/>
                    </a:lnTo>
                    <a:lnTo>
                      <a:pt x="273" y="264"/>
                    </a:lnTo>
                    <a:lnTo>
                      <a:pt x="273" y="299"/>
                    </a:lnTo>
                    <a:lnTo>
                      <a:pt x="271" y="302"/>
                    </a:lnTo>
                    <a:lnTo>
                      <a:pt x="271" y="314"/>
                    </a:lnTo>
                    <a:lnTo>
                      <a:pt x="270" y="317"/>
                    </a:lnTo>
                    <a:lnTo>
                      <a:pt x="270" y="325"/>
                    </a:lnTo>
                    <a:lnTo>
                      <a:pt x="268" y="328"/>
                    </a:lnTo>
                    <a:lnTo>
                      <a:pt x="268" y="332"/>
                    </a:lnTo>
                    <a:lnTo>
                      <a:pt x="267" y="335"/>
                    </a:lnTo>
                    <a:lnTo>
                      <a:pt x="267" y="342"/>
                    </a:lnTo>
                    <a:lnTo>
                      <a:pt x="266" y="343"/>
                    </a:lnTo>
                    <a:lnTo>
                      <a:pt x="266" y="348"/>
                    </a:lnTo>
                    <a:lnTo>
                      <a:pt x="264" y="350"/>
                    </a:lnTo>
                    <a:lnTo>
                      <a:pt x="264" y="352"/>
                    </a:lnTo>
                    <a:lnTo>
                      <a:pt x="263" y="355"/>
                    </a:lnTo>
                    <a:lnTo>
                      <a:pt x="263" y="359"/>
                    </a:lnTo>
                    <a:lnTo>
                      <a:pt x="262" y="362"/>
                    </a:lnTo>
                    <a:lnTo>
                      <a:pt x="262" y="365"/>
                    </a:lnTo>
                    <a:lnTo>
                      <a:pt x="260" y="366"/>
                    </a:lnTo>
                    <a:lnTo>
                      <a:pt x="260" y="369"/>
                    </a:lnTo>
                    <a:lnTo>
                      <a:pt x="259" y="372"/>
                    </a:lnTo>
                    <a:lnTo>
                      <a:pt x="259" y="374"/>
                    </a:lnTo>
                    <a:lnTo>
                      <a:pt x="257" y="377"/>
                    </a:lnTo>
                    <a:lnTo>
                      <a:pt x="257" y="378"/>
                    </a:lnTo>
                    <a:lnTo>
                      <a:pt x="256" y="381"/>
                    </a:lnTo>
                    <a:lnTo>
                      <a:pt x="256" y="384"/>
                    </a:lnTo>
                    <a:lnTo>
                      <a:pt x="255" y="386"/>
                    </a:lnTo>
                    <a:lnTo>
                      <a:pt x="255" y="389"/>
                    </a:lnTo>
                    <a:lnTo>
                      <a:pt x="253" y="391"/>
                    </a:lnTo>
                    <a:lnTo>
                      <a:pt x="253" y="393"/>
                    </a:lnTo>
                    <a:lnTo>
                      <a:pt x="252" y="396"/>
                    </a:lnTo>
                    <a:lnTo>
                      <a:pt x="249" y="401"/>
                    </a:lnTo>
                    <a:lnTo>
                      <a:pt x="247" y="405"/>
                    </a:lnTo>
                    <a:lnTo>
                      <a:pt x="244" y="411"/>
                    </a:lnTo>
                    <a:lnTo>
                      <a:pt x="241" y="415"/>
                    </a:lnTo>
                    <a:lnTo>
                      <a:pt x="240" y="419"/>
                    </a:lnTo>
                    <a:lnTo>
                      <a:pt x="237" y="423"/>
                    </a:lnTo>
                    <a:lnTo>
                      <a:pt x="234" y="429"/>
                    </a:lnTo>
                    <a:lnTo>
                      <a:pt x="232" y="433"/>
                    </a:lnTo>
                    <a:lnTo>
                      <a:pt x="229" y="437"/>
                    </a:lnTo>
                    <a:lnTo>
                      <a:pt x="226" y="439"/>
                    </a:lnTo>
                    <a:lnTo>
                      <a:pt x="223" y="444"/>
                    </a:lnTo>
                    <a:lnTo>
                      <a:pt x="222" y="448"/>
                    </a:lnTo>
                    <a:lnTo>
                      <a:pt x="219" y="452"/>
                    </a:lnTo>
                    <a:lnTo>
                      <a:pt x="217" y="454"/>
                    </a:lnTo>
                    <a:lnTo>
                      <a:pt x="214" y="459"/>
                    </a:lnTo>
                    <a:lnTo>
                      <a:pt x="208" y="464"/>
                    </a:lnTo>
                    <a:lnTo>
                      <a:pt x="206" y="468"/>
                    </a:lnTo>
                    <a:lnTo>
                      <a:pt x="204" y="471"/>
                    </a:lnTo>
                    <a:lnTo>
                      <a:pt x="187" y="488"/>
                    </a:lnTo>
                    <a:lnTo>
                      <a:pt x="184" y="490"/>
                    </a:lnTo>
                    <a:lnTo>
                      <a:pt x="181" y="492"/>
                    </a:lnTo>
                    <a:lnTo>
                      <a:pt x="178" y="494"/>
                    </a:lnTo>
                    <a:lnTo>
                      <a:pt x="177" y="497"/>
                    </a:lnTo>
                    <a:lnTo>
                      <a:pt x="174" y="498"/>
                    </a:lnTo>
                    <a:lnTo>
                      <a:pt x="172" y="499"/>
                    </a:lnTo>
                    <a:lnTo>
                      <a:pt x="169" y="501"/>
                    </a:lnTo>
                    <a:lnTo>
                      <a:pt x="166" y="502"/>
                    </a:lnTo>
                    <a:lnTo>
                      <a:pt x="165" y="503"/>
                    </a:lnTo>
                    <a:lnTo>
                      <a:pt x="162" y="505"/>
                    </a:lnTo>
                    <a:lnTo>
                      <a:pt x="159" y="506"/>
                    </a:lnTo>
                    <a:lnTo>
                      <a:pt x="156" y="506"/>
                    </a:lnTo>
                    <a:lnTo>
                      <a:pt x="154" y="507"/>
                    </a:lnTo>
                    <a:lnTo>
                      <a:pt x="152" y="507"/>
                    </a:lnTo>
                    <a:lnTo>
                      <a:pt x="150" y="509"/>
                    </a:lnTo>
                    <a:lnTo>
                      <a:pt x="144" y="509"/>
                    </a:lnTo>
                    <a:lnTo>
                      <a:pt x="143" y="510"/>
                    </a:lnTo>
                    <a:lnTo>
                      <a:pt x="133" y="510"/>
                    </a:lnTo>
                    <a:lnTo>
                      <a:pt x="131" y="509"/>
                    </a:lnTo>
                    <a:lnTo>
                      <a:pt x="125" y="509"/>
                    </a:lnTo>
                    <a:lnTo>
                      <a:pt x="124" y="507"/>
                    </a:lnTo>
                    <a:lnTo>
                      <a:pt x="121" y="507"/>
                    </a:lnTo>
                    <a:lnTo>
                      <a:pt x="118" y="506"/>
                    </a:lnTo>
                    <a:lnTo>
                      <a:pt x="116" y="506"/>
                    </a:lnTo>
                    <a:lnTo>
                      <a:pt x="114" y="505"/>
                    </a:lnTo>
                    <a:lnTo>
                      <a:pt x="111" y="503"/>
                    </a:lnTo>
                    <a:lnTo>
                      <a:pt x="109" y="502"/>
                    </a:lnTo>
                    <a:lnTo>
                      <a:pt x="107" y="501"/>
                    </a:lnTo>
                    <a:lnTo>
                      <a:pt x="105" y="499"/>
                    </a:lnTo>
                    <a:lnTo>
                      <a:pt x="102" y="498"/>
                    </a:lnTo>
                    <a:lnTo>
                      <a:pt x="99" y="497"/>
                    </a:lnTo>
                    <a:lnTo>
                      <a:pt x="98" y="494"/>
                    </a:lnTo>
                    <a:lnTo>
                      <a:pt x="95" y="492"/>
                    </a:lnTo>
                    <a:lnTo>
                      <a:pt x="91" y="490"/>
                    </a:lnTo>
                    <a:lnTo>
                      <a:pt x="87" y="487"/>
                    </a:lnTo>
                    <a:lnTo>
                      <a:pt x="83" y="484"/>
                    </a:lnTo>
                    <a:lnTo>
                      <a:pt x="80" y="480"/>
                    </a:lnTo>
                    <a:lnTo>
                      <a:pt x="76" y="478"/>
                    </a:lnTo>
                    <a:lnTo>
                      <a:pt x="72" y="475"/>
                    </a:lnTo>
                    <a:lnTo>
                      <a:pt x="69" y="471"/>
                    </a:lnTo>
                    <a:lnTo>
                      <a:pt x="65" y="468"/>
                    </a:lnTo>
                    <a:lnTo>
                      <a:pt x="62" y="464"/>
                    </a:lnTo>
                    <a:lnTo>
                      <a:pt x="58" y="461"/>
                    </a:lnTo>
                    <a:lnTo>
                      <a:pt x="56" y="457"/>
                    </a:lnTo>
                    <a:lnTo>
                      <a:pt x="53" y="453"/>
                    </a:lnTo>
                    <a:lnTo>
                      <a:pt x="49" y="450"/>
                    </a:lnTo>
                    <a:lnTo>
                      <a:pt x="46" y="446"/>
                    </a:lnTo>
                    <a:lnTo>
                      <a:pt x="43" y="442"/>
                    </a:lnTo>
                    <a:lnTo>
                      <a:pt x="40" y="438"/>
                    </a:lnTo>
                    <a:lnTo>
                      <a:pt x="38" y="434"/>
                    </a:lnTo>
                    <a:lnTo>
                      <a:pt x="35" y="430"/>
                    </a:lnTo>
                    <a:lnTo>
                      <a:pt x="34" y="426"/>
                    </a:lnTo>
                    <a:lnTo>
                      <a:pt x="31" y="422"/>
                    </a:lnTo>
                    <a:lnTo>
                      <a:pt x="28" y="416"/>
                    </a:lnTo>
                    <a:lnTo>
                      <a:pt x="27" y="412"/>
                    </a:lnTo>
                    <a:lnTo>
                      <a:pt x="24" y="408"/>
                    </a:lnTo>
                    <a:lnTo>
                      <a:pt x="23" y="403"/>
                    </a:lnTo>
                    <a:lnTo>
                      <a:pt x="20" y="399"/>
                    </a:lnTo>
                    <a:lnTo>
                      <a:pt x="19" y="393"/>
                    </a:lnTo>
                    <a:lnTo>
                      <a:pt x="16" y="389"/>
                    </a:lnTo>
                    <a:lnTo>
                      <a:pt x="15" y="384"/>
                    </a:lnTo>
                    <a:lnTo>
                      <a:pt x="13" y="378"/>
                    </a:lnTo>
                    <a:lnTo>
                      <a:pt x="12" y="374"/>
                    </a:lnTo>
                    <a:lnTo>
                      <a:pt x="10" y="369"/>
                    </a:lnTo>
                    <a:lnTo>
                      <a:pt x="9" y="363"/>
                    </a:lnTo>
                    <a:lnTo>
                      <a:pt x="8" y="358"/>
                    </a:lnTo>
                    <a:lnTo>
                      <a:pt x="6" y="352"/>
                    </a:lnTo>
                    <a:lnTo>
                      <a:pt x="5" y="347"/>
                    </a:lnTo>
                    <a:lnTo>
                      <a:pt x="5" y="342"/>
                    </a:lnTo>
                    <a:lnTo>
                      <a:pt x="4" y="336"/>
                    </a:lnTo>
                    <a:lnTo>
                      <a:pt x="4" y="331"/>
                    </a:lnTo>
                    <a:lnTo>
                      <a:pt x="2" y="324"/>
                    </a:lnTo>
                    <a:lnTo>
                      <a:pt x="2" y="318"/>
                    </a:lnTo>
                    <a:lnTo>
                      <a:pt x="1" y="313"/>
                    </a:lnTo>
                    <a:lnTo>
                      <a:pt x="1" y="301"/>
                    </a:lnTo>
                    <a:lnTo>
                      <a:pt x="0" y="294"/>
                    </a:lnTo>
                    <a:lnTo>
                      <a:pt x="0" y="263"/>
                    </a:lnTo>
                    <a:lnTo>
                      <a:pt x="1" y="256"/>
                    </a:lnTo>
                    <a:lnTo>
                      <a:pt x="1" y="242"/>
                    </a:lnTo>
                    <a:lnTo>
                      <a:pt x="2" y="236"/>
                    </a:lnTo>
                    <a:lnTo>
                      <a:pt x="2" y="221"/>
                    </a:lnTo>
                    <a:lnTo>
                      <a:pt x="4" y="214"/>
                    </a:lnTo>
                    <a:lnTo>
                      <a:pt x="5" y="207"/>
                    </a:lnTo>
                    <a:lnTo>
                      <a:pt x="5" y="199"/>
                    </a:lnTo>
                    <a:lnTo>
                      <a:pt x="6" y="192"/>
                    </a:lnTo>
                    <a:lnTo>
                      <a:pt x="8" y="184"/>
                    </a:lnTo>
                    <a:lnTo>
                      <a:pt x="9" y="177"/>
                    </a:lnTo>
                    <a:lnTo>
                      <a:pt x="10" y="169"/>
                    </a:lnTo>
                    <a:lnTo>
                      <a:pt x="12" y="162"/>
                    </a:lnTo>
                    <a:lnTo>
                      <a:pt x="13" y="154"/>
                    </a:lnTo>
                    <a:lnTo>
                      <a:pt x="15" y="149"/>
                    </a:lnTo>
                    <a:lnTo>
                      <a:pt x="16" y="143"/>
                    </a:lnTo>
                    <a:lnTo>
                      <a:pt x="16" y="138"/>
                    </a:lnTo>
                    <a:lnTo>
                      <a:pt x="17" y="132"/>
                    </a:lnTo>
                    <a:lnTo>
                      <a:pt x="19" y="127"/>
                    </a:lnTo>
                    <a:lnTo>
                      <a:pt x="20" y="121"/>
                    </a:lnTo>
                    <a:lnTo>
                      <a:pt x="21" y="117"/>
                    </a:lnTo>
                    <a:lnTo>
                      <a:pt x="23" y="112"/>
                    </a:lnTo>
                    <a:lnTo>
                      <a:pt x="24" y="108"/>
                    </a:lnTo>
                    <a:lnTo>
                      <a:pt x="25" y="102"/>
                    </a:lnTo>
                    <a:lnTo>
                      <a:pt x="28" y="98"/>
                    </a:lnTo>
                    <a:lnTo>
                      <a:pt x="30" y="93"/>
                    </a:lnTo>
                    <a:lnTo>
                      <a:pt x="31" y="89"/>
                    </a:lnTo>
                    <a:lnTo>
                      <a:pt x="32" y="85"/>
                    </a:lnTo>
                    <a:lnTo>
                      <a:pt x="34" y="81"/>
                    </a:lnTo>
                    <a:lnTo>
                      <a:pt x="36" y="76"/>
                    </a:lnTo>
                    <a:lnTo>
                      <a:pt x="38" y="72"/>
                    </a:lnTo>
                    <a:lnTo>
                      <a:pt x="39" y="68"/>
                    </a:lnTo>
                    <a:lnTo>
                      <a:pt x="42" y="66"/>
                    </a:lnTo>
                    <a:lnTo>
                      <a:pt x="43" y="62"/>
                    </a:lnTo>
                    <a:lnTo>
                      <a:pt x="46" y="57"/>
                    </a:lnTo>
                    <a:lnTo>
                      <a:pt x="47" y="55"/>
                    </a:lnTo>
                    <a:lnTo>
                      <a:pt x="50" y="51"/>
                    </a:lnTo>
                    <a:lnTo>
                      <a:pt x="51" y="48"/>
                    </a:lnTo>
                    <a:lnTo>
                      <a:pt x="57" y="43"/>
                    </a:lnTo>
                    <a:lnTo>
                      <a:pt x="58" y="38"/>
                    </a:lnTo>
                    <a:lnTo>
                      <a:pt x="73" y="23"/>
                    </a:lnTo>
                    <a:lnTo>
                      <a:pt x="76" y="22"/>
                    </a:lnTo>
                    <a:lnTo>
                      <a:pt x="79" y="19"/>
                    </a:lnTo>
                    <a:lnTo>
                      <a:pt x="81" y="18"/>
                    </a:lnTo>
                    <a:lnTo>
                      <a:pt x="84" y="15"/>
                    </a:lnTo>
                    <a:lnTo>
                      <a:pt x="87" y="14"/>
                    </a:lnTo>
                    <a:lnTo>
                      <a:pt x="90" y="13"/>
                    </a:lnTo>
                    <a:lnTo>
                      <a:pt x="92" y="11"/>
                    </a:lnTo>
                    <a:lnTo>
                      <a:pt x="95" y="10"/>
                    </a:lnTo>
                    <a:lnTo>
                      <a:pt x="98" y="9"/>
                    </a:lnTo>
                    <a:lnTo>
                      <a:pt x="101" y="7"/>
                    </a:lnTo>
                    <a:lnTo>
                      <a:pt x="105" y="6"/>
                    </a:lnTo>
                    <a:lnTo>
                      <a:pt x="107" y="4"/>
                    </a:lnTo>
                    <a:lnTo>
                      <a:pt x="110" y="4"/>
                    </a:lnTo>
                    <a:lnTo>
                      <a:pt x="113" y="3"/>
                    </a:lnTo>
                    <a:lnTo>
                      <a:pt x="117" y="3"/>
                    </a:lnTo>
                    <a:lnTo>
                      <a:pt x="120" y="2"/>
                    </a:lnTo>
                    <a:lnTo>
                      <a:pt x="126" y="2"/>
                    </a:lnTo>
                    <a:lnTo>
                      <a:pt x="131" y="0"/>
                    </a:lnTo>
                    <a:lnTo>
                      <a:pt x="144" y="0"/>
                    </a:lnTo>
                    <a:lnTo>
                      <a:pt x="147" y="2"/>
                    </a:lnTo>
                    <a:lnTo>
                      <a:pt x="155" y="2"/>
                    </a:lnTo>
                    <a:lnTo>
                      <a:pt x="159" y="3"/>
                    </a:lnTo>
                    <a:lnTo>
                      <a:pt x="162" y="3"/>
                    </a:lnTo>
                    <a:lnTo>
                      <a:pt x="166" y="4"/>
                    </a:lnTo>
                    <a:lnTo>
                      <a:pt x="170" y="4"/>
                    </a:lnTo>
                    <a:lnTo>
                      <a:pt x="174" y="6"/>
                    </a:lnTo>
                    <a:lnTo>
                      <a:pt x="177" y="7"/>
                    </a:lnTo>
                    <a:lnTo>
                      <a:pt x="181" y="9"/>
                    </a:lnTo>
                    <a:lnTo>
                      <a:pt x="184" y="10"/>
                    </a:lnTo>
                    <a:lnTo>
                      <a:pt x="187" y="11"/>
                    </a:lnTo>
                    <a:lnTo>
                      <a:pt x="191" y="14"/>
                    </a:lnTo>
                    <a:lnTo>
                      <a:pt x="193" y="15"/>
                    </a:lnTo>
                    <a:lnTo>
                      <a:pt x="196" y="17"/>
                    </a:lnTo>
                    <a:lnTo>
                      <a:pt x="199" y="19"/>
                    </a:lnTo>
                    <a:lnTo>
                      <a:pt x="202" y="21"/>
                    </a:lnTo>
                    <a:lnTo>
                      <a:pt x="204" y="23"/>
                    </a:lnTo>
                    <a:lnTo>
                      <a:pt x="207" y="25"/>
                    </a:lnTo>
                    <a:lnTo>
                      <a:pt x="215" y="33"/>
                    </a:lnTo>
                    <a:lnTo>
                      <a:pt x="218" y="34"/>
                    </a:lnTo>
                    <a:lnTo>
                      <a:pt x="223" y="40"/>
                    </a:lnTo>
                    <a:lnTo>
                      <a:pt x="225" y="43"/>
                    </a:lnTo>
                    <a:lnTo>
                      <a:pt x="227" y="45"/>
                    </a:lnTo>
                    <a:lnTo>
                      <a:pt x="230" y="49"/>
                    </a:lnTo>
                    <a:lnTo>
                      <a:pt x="232" y="52"/>
                    </a:lnTo>
                    <a:lnTo>
                      <a:pt x="234" y="55"/>
                    </a:lnTo>
                    <a:lnTo>
                      <a:pt x="236" y="57"/>
                    </a:lnTo>
                    <a:lnTo>
                      <a:pt x="238" y="62"/>
                    </a:lnTo>
                    <a:lnTo>
                      <a:pt x="240" y="64"/>
                    </a:lnTo>
                    <a:lnTo>
                      <a:pt x="242" y="68"/>
                    </a:lnTo>
                    <a:lnTo>
                      <a:pt x="244" y="71"/>
                    </a:lnTo>
                    <a:lnTo>
                      <a:pt x="245" y="75"/>
                    </a:lnTo>
                    <a:lnTo>
                      <a:pt x="247" y="79"/>
                    </a:lnTo>
                    <a:lnTo>
                      <a:pt x="249" y="82"/>
                    </a:lnTo>
                    <a:lnTo>
                      <a:pt x="251" y="86"/>
                    </a:lnTo>
                    <a:lnTo>
                      <a:pt x="252" y="90"/>
                    </a:lnTo>
                    <a:lnTo>
                      <a:pt x="253" y="94"/>
                    </a:lnTo>
                    <a:lnTo>
                      <a:pt x="255" y="98"/>
                    </a:lnTo>
                    <a:lnTo>
                      <a:pt x="256" y="102"/>
                    </a:lnTo>
                    <a:lnTo>
                      <a:pt x="257" y="106"/>
                    </a:lnTo>
                    <a:lnTo>
                      <a:pt x="259" y="110"/>
                    </a:lnTo>
                    <a:lnTo>
                      <a:pt x="260" y="115"/>
                    </a:lnTo>
                    <a:lnTo>
                      <a:pt x="262" y="120"/>
                    </a:lnTo>
                    <a:lnTo>
                      <a:pt x="263" y="124"/>
                    </a:lnTo>
                    <a:lnTo>
                      <a:pt x="263" y="128"/>
                    </a:lnTo>
                    <a:lnTo>
                      <a:pt x="264" y="134"/>
                    </a:lnTo>
                    <a:lnTo>
                      <a:pt x="266" y="138"/>
                    </a:lnTo>
                    <a:lnTo>
                      <a:pt x="266" y="143"/>
                    </a:lnTo>
                    <a:lnTo>
                      <a:pt x="267" y="149"/>
                    </a:lnTo>
                    <a:lnTo>
                      <a:pt x="267" y="153"/>
                    </a:lnTo>
                    <a:lnTo>
                      <a:pt x="268" y="158"/>
                    </a:lnTo>
                    <a:lnTo>
                      <a:pt x="268" y="164"/>
                    </a:lnTo>
                    <a:lnTo>
                      <a:pt x="270" y="169"/>
                    </a:lnTo>
                    <a:lnTo>
                      <a:pt x="270" y="180"/>
                    </a:lnTo>
                    <a:lnTo>
                      <a:pt x="271" y="185"/>
                    </a:lnTo>
                    <a:lnTo>
                      <a:pt x="271" y="202"/>
                    </a:lnTo>
                    <a:lnTo>
                      <a:pt x="273" y="208"/>
                    </a:lnTo>
                    <a:lnTo>
                      <a:pt x="273" y="238"/>
                    </a:lnTo>
                    <a:lnTo>
                      <a:pt x="271" y="245"/>
                    </a:lnTo>
                    <a:lnTo>
                      <a:pt x="271" y="257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33" name="Freeform 6782"/>
              <p:cNvSpPr>
                <a:spLocks/>
              </p:cNvSpPr>
              <p:nvPr/>
            </p:nvSpPr>
            <p:spPr bwMode="auto">
              <a:xfrm>
                <a:off x="4849" y="2378"/>
                <a:ext cx="93" cy="184"/>
              </a:xfrm>
              <a:custGeom>
                <a:avLst/>
                <a:gdLst>
                  <a:gd name="T0" fmla="*/ 10 w 187"/>
                  <a:gd name="T1" fmla="*/ 0 h 369"/>
                  <a:gd name="T2" fmla="*/ 9 w 187"/>
                  <a:gd name="T3" fmla="*/ 0 h 369"/>
                  <a:gd name="T4" fmla="*/ 8 w 187"/>
                  <a:gd name="T5" fmla="*/ 1 h 369"/>
                  <a:gd name="T6" fmla="*/ 7 w 187"/>
                  <a:gd name="T7" fmla="*/ 2 h 369"/>
                  <a:gd name="T8" fmla="*/ 5 w 187"/>
                  <a:gd name="T9" fmla="*/ 4 h 369"/>
                  <a:gd name="T10" fmla="*/ 5 w 187"/>
                  <a:gd name="T11" fmla="*/ 5 h 369"/>
                  <a:gd name="T12" fmla="*/ 4 w 187"/>
                  <a:gd name="T13" fmla="*/ 6 h 369"/>
                  <a:gd name="T14" fmla="*/ 4 w 187"/>
                  <a:gd name="T15" fmla="*/ 6 h 369"/>
                  <a:gd name="T16" fmla="*/ 3 w 187"/>
                  <a:gd name="T17" fmla="*/ 8 h 369"/>
                  <a:gd name="T18" fmla="*/ 3 w 187"/>
                  <a:gd name="T19" fmla="*/ 9 h 369"/>
                  <a:gd name="T20" fmla="*/ 2 w 187"/>
                  <a:gd name="T21" fmla="*/ 10 h 369"/>
                  <a:gd name="T22" fmla="*/ 2 w 187"/>
                  <a:gd name="T23" fmla="*/ 12 h 369"/>
                  <a:gd name="T24" fmla="*/ 1 w 187"/>
                  <a:gd name="T25" fmla="*/ 13 h 369"/>
                  <a:gd name="T26" fmla="*/ 1 w 187"/>
                  <a:gd name="T27" fmla="*/ 15 h 369"/>
                  <a:gd name="T28" fmla="*/ 1 w 187"/>
                  <a:gd name="T29" fmla="*/ 17 h 369"/>
                  <a:gd name="T30" fmla="*/ 0 w 187"/>
                  <a:gd name="T31" fmla="*/ 21 h 369"/>
                  <a:gd name="T32" fmla="*/ 0 w 187"/>
                  <a:gd name="T33" fmla="*/ 27 h 369"/>
                  <a:gd name="T34" fmla="*/ 0 w 187"/>
                  <a:gd name="T35" fmla="*/ 33 h 369"/>
                  <a:gd name="T36" fmla="*/ 0 w 187"/>
                  <a:gd name="T37" fmla="*/ 36 h 369"/>
                  <a:gd name="T38" fmla="*/ 1 w 187"/>
                  <a:gd name="T39" fmla="*/ 37 h 369"/>
                  <a:gd name="T40" fmla="*/ 1 w 187"/>
                  <a:gd name="T41" fmla="*/ 39 h 369"/>
                  <a:gd name="T42" fmla="*/ 1 w 187"/>
                  <a:gd name="T43" fmla="*/ 40 h 369"/>
                  <a:gd name="T44" fmla="*/ 2 w 187"/>
                  <a:gd name="T45" fmla="*/ 41 h 369"/>
                  <a:gd name="T46" fmla="*/ 3 w 187"/>
                  <a:gd name="T47" fmla="*/ 42 h 369"/>
                  <a:gd name="T48" fmla="*/ 4 w 187"/>
                  <a:gd name="T49" fmla="*/ 44 h 369"/>
                  <a:gd name="T50" fmla="*/ 5 w 187"/>
                  <a:gd name="T51" fmla="*/ 44 h 369"/>
                  <a:gd name="T52" fmla="*/ 6 w 187"/>
                  <a:gd name="T53" fmla="*/ 45 h 369"/>
                  <a:gd name="T54" fmla="*/ 8 w 187"/>
                  <a:gd name="T55" fmla="*/ 46 h 369"/>
                  <a:gd name="T56" fmla="*/ 12 w 187"/>
                  <a:gd name="T57" fmla="*/ 45 h 369"/>
                  <a:gd name="T58" fmla="*/ 14 w 187"/>
                  <a:gd name="T59" fmla="*/ 45 h 369"/>
                  <a:gd name="T60" fmla="*/ 16 w 187"/>
                  <a:gd name="T61" fmla="*/ 43 h 369"/>
                  <a:gd name="T62" fmla="*/ 18 w 187"/>
                  <a:gd name="T63" fmla="*/ 41 h 369"/>
                  <a:gd name="T64" fmla="*/ 19 w 187"/>
                  <a:gd name="T65" fmla="*/ 40 h 369"/>
                  <a:gd name="T66" fmla="*/ 19 w 187"/>
                  <a:gd name="T67" fmla="*/ 39 h 369"/>
                  <a:gd name="T68" fmla="*/ 20 w 187"/>
                  <a:gd name="T69" fmla="*/ 37 h 369"/>
                  <a:gd name="T70" fmla="*/ 21 w 187"/>
                  <a:gd name="T71" fmla="*/ 36 h 369"/>
                  <a:gd name="T72" fmla="*/ 21 w 187"/>
                  <a:gd name="T73" fmla="*/ 35 h 369"/>
                  <a:gd name="T74" fmla="*/ 21 w 187"/>
                  <a:gd name="T75" fmla="*/ 34 h 369"/>
                  <a:gd name="T76" fmla="*/ 22 w 187"/>
                  <a:gd name="T77" fmla="*/ 32 h 369"/>
                  <a:gd name="T78" fmla="*/ 22 w 187"/>
                  <a:gd name="T79" fmla="*/ 30 h 369"/>
                  <a:gd name="T80" fmla="*/ 22 w 187"/>
                  <a:gd name="T81" fmla="*/ 28 h 369"/>
                  <a:gd name="T82" fmla="*/ 23 w 187"/>
                  <a:gd name="T83" fmla="*/ 22 h 369"/>
                  <a:gd name="T84" fmla="*/ 23 w 187"/>
                  <a:gd name="T85" fmla="*/ 15 h 369"/>
                  <a:gd name="T86" fmla="*/ 22 w 187"/>
                  <a:gd name="T87" fmla="*/ 12 h 369"/>
                  <a:gd name="T88" fmla="*/ 22 w 187"/>
                  <a:gd name="T89" fmla="*/ 10 h 369"/>
                  <a:gd name="T90" fmla="*/ 22 w 187"/>
                  <a:gd name="T91" fmla="*/ 9 h 369"/>
                  <a:gd name="T92" fmla="*/ 21 w 187"/>
                  <a:gd name="T93" fmla="*/ 7 h 369"/>
                  <a:gd name="T94" fmla="*/ 21 w 187"/>
                  <a:gd name="T95" fmla="*/ 7 h 369"/>
                  <a:gd name="T96" fmla="*/ 21 w 187"/>
                  <a:gd name="T97" fmla="*/ 6 h 369"/>
                  <a:gd name="T98" fmla="*/ 20 w 187"/>
                  <a:gd name="T99" fmla="*/ 5 h 369"/>
                  <a:gd name="T100" fmla="*/ 18 w 187"/>
                  <a:gd name="T101" fmla="*/ 2 h 369"/>
                  <a:gd name="T102" fmla="*/ 17 w 187"/>
                  <a:gd name="T103" fmla="*/ 1 h 369"/>
                  <a:gd name="T104" fmla="*/ 16 w 187"/>
                  <a:gd name="T105" fmla="*/ 1 h 369"/>
                  <a:gd name="T106" fmla="*/ 15 w 187"/>
                  <a:gd name="T107" fmla="*/ 0 h 369"/>
                  <a:gd name="T108" fmla="*/ 13 w 187"/>
                  <a:gd name="T109" fmla="*/ 0 h 36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87"/>
                  <a:gd name="T166" fmla="*/ 0 h 369"/>
                  <a:gd name="T167" fmla="*/ 187 w 187"/>
                  <a:gd name="T168" fmla="*/ 369 h 36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87" h="369">
                    <a:moveTo>
                      <a:pt x="94" y="0"/>
                    </a:moveTo>
                    <a:lnTo>
                      <a:pt x="94" y="2"/>
                    </a:lnTo>
                    <a:lnTo>
                      <a:pt x="86" y="2"/>
                    </a:lnTo>
                    <a:lnTo>
                      <a:pt x="86" y="3"/>
                    </a:lnTo>
                    <a:lnTo>
                      <a:pt x="83" y="3"/>
                    </a:lnTo>
                    <a:lnTo>
                      <a:pt x="83" y="5"/>
                    </a:lnTo>
                    <a:lnTo>
                      <a:pt x="77" y="5"/>
                    </a:lnTo>
                    <a:lnTo>
                      <a:pt x="77" y="6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69" y="9"/>
                    </a:lnTo>
                    <a:lnTo>
                      <a:pt x="69" y="10"/>
                    </a:lnTo>
                    <a:lnTo>
                      <a:pt x="62" y="13"/>
                    </a:lnTo>
                    <a:lnTo>
                      <a:pt x="62" y="15"/>
                    </a:lnTo>
                    <a:lnTo>
                      <a:pt x="56" y="18"/>
                    </a:lnTo>
                    <a:lnTo>
                      <a:pt x="56" y="21"/>
                    </a:lnTo>
                    <a:lnTo>
                      <a:pt x="47" y="28"/>
                    </a:lnTo>
                    <a:lnTo>
                      <a:pt x="47" y="30"/>
                    </a:lnTo>
                    <a:lnTo>
                      <a:pt x="43" y="33"/>
                    </a:lnTo>
                    <a:lnTo>
                      <a:pt x="43" y="36"/>
                    </a:lnTo>
                    <a:lnTo>
                      <a:pt x="42" y="36"/>
                    </a:lnTo>
                    <a:lnTo>
                      <a:pt x="42" y="39"/>
                    </a:lnTo>
                    <a:lnTo>
                      <a:pt x="41" y="39"/>
                    </a:lnTo>
                    <a:lnTo>
                      <a:pt x="41" y="41"/>
                    </a:lnTo>
                    <a:lnTo>
                      <a:pt x="38" y="43"/>
                    </a:lnTo>
                    <a:lnTo>
                      <a:pt x="38" y="45"/>
                    </a:lnTo>
                    <a:lnTo>
                      <a:pt x="36" y="45"/>
                    </a:lnTo>
                    <a:lnTo>
                      <a:pt x="36" y="48"/>
                    </a:lnTo>
                    <a:lnTo>
                      <a:pt x="35" y="48"/>
                    </a:lnTo>
                    <a:lnTo>
                      <a:pt x="35" y="51"/>
                    </a:lnTo>
                    <a:lnTo>
                      <a:pt x="32" y="52"/>
                    </a:lnTo>
                    <a:lnTo>
                      <a:pt x="32" y="55"/>
                    </a:lnTo>
                    <a:lnTo>
                      <a:pt x="31" y="55"/>
                    </a:lnTo>
                    <a:lnTo>
                      <a:pt x="30" y="62"/>
                    </a:lnTo>
                    <a:lnTo>
                      <a:pt x="28" y="62"/>
                    </a:lnTo>
                    <a:lnTo>
                      <a:pt x="28" y="66"/>
                    </a:lnTo>
                    <a:lnTo>
                      <a:pt x="27" y="66"/>
                    </a:lnTo>
                    <a:lnTo>
                      <a:pt x="27" y="70"/>
                    </a:lnTo>
                    <a:lnTo>
                      <a:pt x="26" y="70"/>
                    </a:lnTo>
                    <a:lnTo>
                      <a:pt x="26" y="73"/>
                    </a:lnTo>
                    <a:lnTo>
                      <a:pt x="24" y="73"/>
                    </a:lnTo>
                    <a:lnTo>
                      <a:pt x="24" y="78"/>
                    </a:lnTo>
                    <a:lnTo>
                      <a:pt x="23" y="78"/>
                    </a:lnTo>
                    <a:lnTo>
                      <a:pt x="23" y="82"/>
                    </a:lnTo>
                    <a:lnTo>
                      <a:pt x="21" y="82"/>
                    </a:lnTo>
                    <a:lnTo>
                      <a:pt x="21" y="86"/>
                    </a:lnTo>
                    <a:lnTo>
                      <a:pt x="20" y="86"/>
                    </a:lnTo>
                    <a:lnTo>
                      <a:pt x="19" y="96"/>
                    </a:lnTo>
                    <a:lnTo>
                      <a:pt x="17" y="96"/>
                    </a:lnTo>
                    <a:lnTo>
                      <a:pt x="16" y="105"/>
                    </a:lnTo>
                    <a:lnTo>
                      <a:pt x="15" y="105"/>
                    </a:lnTo>
                    <a:lnTo>
                      <a:pt x="15" y="111"/>
                    </a:lnTo>
                    <a:lnTo>
                      <a:pt x="13" y="111"/>
                    </a:lnTo>
                    <a:lnTo>
                      <a:pt x="13" y="115"/>
                    </a:lnTo>
                    <a:lnTo>
                      <a:pt x="12" y="115"/>
                    </a:lnTo>
                    <a:lnTo>
                      <a:pt x="12" y="126"/>
                    </a:lnTo>
                    <a:lnTo>
                      <a:pt x="11" y="126"/>
                    </a:lnTo>
                    <a:lnTo>
                      <a:pt x="11" y="131"/>
                    </a:lnTo>
                    <a:lnTo>
                      <a:pt x="9" y="131"/>
                    </a:lnTo>
                    <a:lnTo>
                      <a:pt x="9" y="136"/>
                    </a:lnTo>
                    <a:lnTo>
                      <a:pt x="8" y="136"/>
                    </a:lnTo>
                    <a:lnTo>
                      <a:pt x="6" y="160"/>
                    </a:lnTo>
                    <a:lnTo>
                      <a:pt x="5" y="160"/>
                    </a:lnTo>
                    <a:lnTo>
                      <a:pt x="5" y="172"/>
                    </a:lnTo>
                    <a:lnTo>
                      <a:pt x="4" y="172"/>
                    </a:lnTo>
                    <a:lnTo>
                      <a:pt x="2" y="198"/>
                    </a:lnTo>
                    <a:lnTo>
                      <a:pt x="1" y="198"/>
                    </a:lnTo>
                    <a:lnTo>
                      <a:pt x="1" y="218"/>
                    </a:lnTo>
                    <a:lnTo>
                      <a:pt x="0" y="218"/>
                    </a:lnTo>
                    <a:lnTo>
                      <a:pt x="0" y="248"/>
                    </a:lnTo>
                    <a:lnTo>
                      <a:pt x="1" y="248"/>
                    </a:lnTo>
                    <a:lnTo>
                      <a:pt x="1" y="267"/>
                    </a:lnTo>
                    <a:lnTo>
                      <a:pt x="2" y="267"/>
                    </a:lnTo>
                    <a:lnTo>
                      <a:pt x="4" y="283"/>
                    </a:lnTo>
                    <a:lnTo>
                      <a:pt x="5" y="283"/>
                    </a:lnTo>
                    <a:lnTo>
                      <a:pt x="5" y="291"/>
                    </a:lnTo>
                    <a:lnTo>
                      <a:pt x="6" y="291"/>
                    </a:lnTo>
                    <a:lnTo>
                      <a:pt x="6" y="298"/>
                    </a:lnTo>
                    <a:lnTo>
                      <a:pt x="8" y="298"/>
                    </a:lnTo>
                    <a:lnTo>
                      <a:pt x="8" y="302"/>
                    </a:lnTo>
                    <a:lnTo>
                      <a:pt x="9" y="302"/>
                    </a:lnTo>
                    <a:lnTo>
                      <a:pt x="9" y="309"/>
                    </a:lnTo>
                    <a:lnTo>
                      <a:pt x="11" y="309"/>
                    </a:lnTo>
                    <a:lnTo>
                      <a:pt x="11" y="312"/>
                    </a:lnTo>
                    <a:lnTo>
                      <a:pt x="12" y="312"/>
                    </a:lnTo>
                    <a:lnTo>
                      <a:pt x="12" y="316"/>
                    </a:lnTo>
                    <a:lnTo>
                      <a:pt x="13" y="316"/>
                    </a:lnTo>
                    <a:lnTo>
                      <a:pt x="15" y="321"/>
                    </a:lnTo>
                    <a:lnTo>
                      <a:pt x="16" y="321"/>
                    </a:lnTo>
                    <a:lnTo>
                      <a:pt x="17" y="327"/>
                    </a:lnTo>
                    <a:lnTo>
                      <a:pt x="19" y="327"/>
                    </a:lnTo>
                    <a:lnTo>
                      <a:pt x="20" y="332"/>
                    </a:lnTo>
                    <a:lnTo>
                      <a:pt x="21" y="332"/>
                    </a:lnTo>
                    <a:lnTo>
                      <a:pt x="23" y="338"/>
                    </a:lnTo>
                    <a:lnTo>
                      <a:pt x="24" y="338"/>
                    </a:lnTo>
                    <a:lnTo>
                      <a:pt x="24" y="340"/>
                    </a:lnTo>
                    <a:lnTo>
                      <a:pt x="26" y="340"/>
                    </a:lnTo>
                    <a:lnTo>
                      <a:pt x="31" y="348"/>
                    </a:lnTo>
                    <a:lnTo>
                      <a:pt x="32" y="348"/>
                    </a:lnTo>
                    <a:lnTo>
                      <a:pt x="36" y="354"/>
                    </a:lnTo>
                    <a:lnTo>
                      <a:pt x="39" y="354"/>
                    </a:lnTo>
                    <a:lnTo>
                      <a:pt x="41" y="357"/>
                    </a:lnTo>
                    <a:lnTo>
                      <a:pt x="43" y="357"/>
                    </a:lnTo>
                    <a:lnTo>
                      <a:pt x="45" y="359"/>
                    </a:lnTo>
                    <a:lnTo>
                      <a:pt x="47" y="359"/>
                    </a:lnTo>
                    <a:lnTo>
                      <a:pt x="49" y="362"/>
                    </a:lnTo>
                    <a:lnTo>
                      <a:pt x="51" y="362"/>
                    </a:lnTo>
                    <a:lnTo>
                      <a:pt x="53" y="365"/>
                    </a:lnTo>
                    <a:lnTo>
                      <a:pt x="58" y="365"/>
                    </a:lnTo>
                    <a:lnTo>
                      <a:pt x="60" y="368"/>
                    </a:lnTo>
                    <a:lnTo>
                      <a:pt x="69" y="368"/>
                    </a:lnTo>
                    <a:lnTo>
                      <a:pt x="69" y="369"/>
                    </a:lnTo>
                    <a:lnTo>
                      <a:pt x="94" y="369"/>
                    </a:lnTo>
                    <a:lnTo>
                      <a:pt x="94" y="368"/>
                    </a:lnTo>
                    <a:lnTo>
                      <a:pt x="103" y="368"/>
                    </a:lnTo>
                    <a:lnTo>
                      <a:pt x="103" y="366"/>
                    </a:lnTo>
                    <a:lnTo>
                      <a:pt x="107" y="366"/>
                    </a:lnTo>
                    <a:lnTo>
                      <a:pt x="107" y="365"/>
                    </a:lnTo>
                    <a:lnTo>
                      <a:pt x="114" y="365"/>
                    </a:lnTo>
                    <a:lnTo>
                      <a:pt x="114" y="363"/>
                    </a:lnTo>
                    <a:lnTo>
                      <a:pt x="122" y="358"/>
                    </a:lnTo>
                    <a:lnTo>
                      <a:pt x="122" y="357"/>
                    </a:lnTo>
                    <a:lnTo>
                      <a:pt x="132" y="350"/>
                    </a:lnTo>
                    <a:lnTo>
                      <a:pt x="132" y="347"/>
                    </a:lnTo>
                    <a:lnTo>
                      <a:pt x="143" y="338"/>
                    </a:lnTo>
                    <a:lnTo>
                      <a:pt x="143" y="335"/>
                    </a:lnTo>
                    <a:lnTo>
                      <a:pt x="146" y="334"/>
                    </a:lnTo>
                    <a:lnTo>
                      <a:pt x="146" y="331"/>
                    </a:lnTo>
                    <a:lnTo>
                      <a:pt x="150" y="328"/>
                    </a:lnTo>
                    <a:lnTo>
                      <a:pt x="150" y="325"/>
                    </a:lnTo>
                    <a:lnTo>
                      <a:pt x="152" y="324"/>
                    </a:lnTo>
                    <a:lnTo>
                      <a:pt x="152" y="321"/>
                    </a:lnTo>
                    <a:lnTo>
                      <a:pt x="155" y="320"/>
                    </a:lnTo>
                    <a:lnTo>
                      <a:pt x="155" y="317"/>
                    </a:lnTo>
                    <a:lnTo>
                      <a:pt x="158" y="316"/>
                    </a:lnTo>
                    <a:lnTo>
                      <a:pt x="158" y="313"/>
                    </a:lnTo>
                    <a:lnTo>
                      <a:pt x="159" y="313"/>
                    </a:lnTo>
                    <a:lnTo>
                      <a:pt x="161" y="306"/>
                    </a:lnTo>
                    <a:lnTo>
                      <a:pt x="163" y="305"/>
                    </a:lnTo>
                    <a:lnTo>
                      <a:pt x="163" y="302"/>
                    </a:lnTo>
                    <a:lnTo>
                      <a:pt x="165" y="302"/>
                    </a:lnTo>
                    <a:lnTo>
                      <a:pt x="166" y="295"/>
                    </a:lnTo>
                    <a:lnTo>
                      <a:pt x="167" y="295"/>
                    </a:lnTo>
                    <a:lnTo>
                      <a:pt x="169" y="289"/>
                    </a:lnTo>
                    <a:lnTo>
                      <a:pt x="170" y="289"/>
                    </a:lnTo>
                    <a:lnTo>
                      <a:pt x="170" y="286"/>
                    </a:lnTo>
                    <a:lnTo>
                      <a:pt x="172" y="286"/>
                    </a:lnTo>
                    <a:lnTo>
                      <a:pt x="172" y="281"/>
                    </a:lnTo>
                    <a:lnTo>
                      <a:pt x="173" y="281"/>
                    </a:lnTo>
                    <a:lnTo>
                      <a:pt x="173" y="276"/>
                    </a:lnTo>
                    <a:lnTo>
                      <a:pt x="174" y="276"/>
                    </a:lnTo>
                    <a:lnTo>
                      <a:pt x="174" y="274"/>
                    </a:lnTo>
                    <a:lnTo>
                      <a:pt x="176" y="274"/>
                    </a:lnTo>
                    <a:lnTo>
                      <a:pt x="176" y="268"/>
                    </a:lnTo>
                    <a:lnTo>
                      <a:pt x="177" y="268"/>
                    </a:lnTo>
                    <a:lnTo>
                      <a:pt x="177" y="260"/>
                    </a:lnTo>
                    <a:lnTo>
                      <a:pt x="178" y="260"/>
                    </a:lnTo>
                    <a:lnTo>
                      <a:pt x="178" y="255"/>
                    </a:lnTo>
                    <a:lnTo>
                      <a:pt x="180" y="255"/>
                    </a:lnTo>
                    <a:lnTo>
                      <a:pt x="180" y="247"/>
                    </a:lnTo>
                    <a:lnTo>
                      <a:pt x="181" y="247"/>
                    </a:lnTo>
                    <a:lnTo>
                      <a:pt x="181" y="238"/>
                    </a:lnTo>
                    <a:lnTo>
                      <a:pt x="182" y="238"/>
                    </a:lnTo>
                    <a:lnTo>
                      <a:pt x="182" y="226"/>
                    </a:lnTo>
                    <a:lnTo>
                      <a:pt x="184" y="226"/>
                    </a:lnTo>
                    <a:lnTo>
                      <a:pt x="184" y="208"/>
                    </a:lnTo>
                    <a:lnTo>
                      <a:pt x="185" y="208"/>
                    </a:lnTo>
                    <a:lnTo>
                      <a:pt x="185" y="179"/>
                    </a:lnTo>
                    <a:lnTo>
                      <a:pt x="187" y="179"/>
                    </a:lnTo>
                    <a:lnTo>
                      <a:pt x="187" y="149"/>
                    </a:lnTo>
                    <a:lnTo>
                      <a:pt x="185" y="149"/>
                    </a:lnTo>
                    <a:lnTo>
                      <a:pt x="185" y="123"/>
                    </a:lnTo>
                    <a:lnTo>
                      <a:pt x="184" y="123"/>
                    </a:lnTo>
                    <a:lnTo>
                      <a:pt x="184" y="108"/>
                    </a:lnTo>
                    <a:lnTo>
                      <a:pt x="182" y="108"/>
                    </a:lnTo>
                    <a:lnTo>
                      <a:pt x="182" y="100"/>
                    </a:lnTo>
                    <a:lnTo>
                      <a:pt x="181" y="100"/>
                    </a:lnTo>
                    <a:lnTo>
                      <a:pt x="181" y="90"/>
                    </a:lnTo>
                    <a:lnTo>
                      <a:pt x="180" y="90"/>
                    </a:lnTo>
                    <a:lnTo>
                      <a:pt x="180" y="86"/>
                    </a:lnTo>
                    <a:lnTo>
                      <a:pt x="178" y="86"/>
                    </a:lnTo>
                    <a:lnTo>
                      <a:pt x="178" y="78"/>
                    </a:lnTo>
                    <a:lnTo>
                      <a:pt x="177" y="78"/>
                    </a:lnTo>
                    <a:lnTo>
                      <a:pt x="177" y="74"/>
                    </a:lnTo>
                    <a:lnTo>
                      <a:pt x="176" y="74"/>
                    </a:lnTo>
                    <a:lnTo>
                      <a:pt x="176" y="67"/>
                    </a:lnTo>
                    <a:lnTo>
                      <a:pt x="174" y="67"/>
                    </a:lnTo>
                    <a:lnTo>
                      <a:pt x="174" y="63"/>
                    </a:lnTo>
                    <a:lnTo>
                      <a:pt x="173" y="63"/>
                    </a:lnTo>
                    <a:lnTo>
                      <a:pt x="173" y="60"/>
                    </a:lnTo>
                    <a:lnTo>
                      <a:pt x="172" y="60"/>
                    </a:lnTo>
                    <a:lnTo>
                      <a:pt x="172" y="56"/>
                    </a:lnTo>
                    <a:lnTo>
                      <a:pt x="170" y="56"/>
                    </a:lnTo>
                    <a:lnTo>
                      <a:pt x="170" y="53"/>
                    </a:lnTo>
                    <a:lnTo>
                      <a:pt x="169" y="53"/>
                    </a:lnTo>
                    <a:lnTo>
                      <a:pt x="169" y="49"/>
                    </a:lnTo>
                    <a:lnTo>
                      <a:pt x="167" y="49"/>
                    </a:lnTo>
                    <a:lnTo>
                      <a:pt x="166" y="44"/>
                    </a:lnTo>
                    <a:lnTo>
                      <a:pt x="165" y="44"/>
                    </a:lnTo>
                    <a:lnTo>
                      <a:pt x="165" y="40"/>
                    </a:lnTo>
                    <a:lnTo>
                      <a:pt x="163" y="40"/>
                    </a:lnTo>
                    <a:lnTo>
                      <a:pt x="163" y="37"/>
                    </a:lnTo>
                    <a:lnTo>
                      <a:pt x="162" y="37"/>
                    </a:lnTo>
                    <a:lnTo>
                      <a:pt x="147" y="18"/>
                    </a:lnTo>
                    <a:lnTo>
                      <a:pt x="144" y="18"/>
                    </a:lnTo>
                    <a:lnTo>
                      <a:pt x="144" y="15"/>
                    </a:lnTo>
                    <a:lnTo>
                      <a:pt x="140" y="14"/>
                    </a:lnTo>
                    <a:lnTo>
                      <a:pt x="140" y="13"/>
                    </a:lnTo>
                    <a:lnTo>
                      <a:pt x="137" y="13"/>
                    </a:lnTo>
                    <a:lnTo>
                      <a:pt x="136" y="10"/>
                    </a:lnTo>
                    <a:lnTo>
                      <a:pt x="133" y="10"/>
                    </a:lnTo>
                    <a:lnTo>
                      <a:pt x="133" y="9"/>
                    </a:lnTo>
                    <a:lnTo>
                      <a:pt x="131" y="9"/>
                    </a:lnTo>
                    <a:lnTo>
                      <a:pt x="131" y="7"/>
                    </a:lnTo>
                    <a:lnTo>
                      <a:pt x="124" y="6"/>
                    </a:lnTo>
                    <a:lnTo>
                      <a:pt x="124" y="5"/>
                    </a:lnTo>
                    <a:lnTo>
                      <a:pt x="114" y="3"/>
                    </a:lnTo>
                    <a:lnTo>
                      <a:pt x="114" y="2"/>
                    </a:lnTo>
                    <a:lnTo>
                      <a:pt x="109" y="2"/>
                    </a:lnTo>
                    <a:lnTo>
                      <a:pt x="109" y="0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34" name="Freeform 6783"/>
              <p:cNvSpPr>
                <a:spLocks/>
              </p:cNvSpPr>
              <p:nvPr/>
            </p:nvSpPr>
            <p:spPr bwMode="auto">
              <a:xfrm>
                <a:off x="4864" y="2439"/>
                <a:ext cx="64" cy="64"/>
              </a:xfrm>
              <a:custGeom>
                <a:avLst/>
                <a:gdLst>
                  <a:gd name="T0" fmla="*/ 6 w 128"/>
                  <a:gd name="T1" fmla="*/ 1 h 128"/>
                  <a:gd name="T2" fmla="*/ 5 w 128"/>
                  <a:gd name="T3" fmla="*/ 1 h 128"/>
                  <a:gd name="T4" fmla="*/ 4 w 128"/>
                  <a:gd name="T5" fmla="*/ 1 h 128"/>
                  <a:gd name="T6" fmla="*/ 4 w 128"/>
                  <a:gd name="T7" fmla="*/ 1 h 128"/>
                  <a:gd name="T8" fmla="*/ 3 w 128"/>
                  <a:gd name="T9" fmla="*/ 1 h 128"/>
                  <a:gd name="T10" fmla="*/ 2 w 128"/>
                  <a:gd name="T11" fmla="*/ 2 h 128"/>
                  <a:gd name="T12" fmla="*/ 2 w 128"/>
                  <a:gd name="T13" fmla="*/ 2 h 128"/>
                  <a:gd name="T14" fmla="*/ 2 w 128"/>
                  <a:gd name="T15" fmla="*/ 3 h 128"/>
                  <a:gd name="T16" fmla="*/ 1 w 128"/>
                  <a:gd name="T17" fmla="*/ 3 h 128"/>
                  <a:gd name="T18" fmla="*/ 1 w 128"/>
                  <a:gd name="T19" fmla="*/ 4 h 128"/>
                  <a:gd name="T20" fmla="*/ 1 w 128"/>
                  <a:gd name="T21" fmla="*/ 4 h 128"/>
                  <a:gd name="T22" fmla="*/ 1 w 128"/>
                  <a:gd name="T23" fmla="*/ 5 h 128"/>
                  <a:gd name="T24" fmla="*/ 1 w 128"/>
                  <a:gd name="T25" fmla="*/ 6 h 128"/>
                  <a:gd name="T26" fmla="*/ 1 w 128"/>
                  <a:gd name="T27" fmla="*/ 6 h 128"/>
                  <a:gd name="T28" fmla="*/ 0 w 128"/>
                  <a:gd name="T29" fmla="*/ 9 h 128"/>
                  <a:gd name="T30" fmla="*/ 1 w 128"/>
                  <a:gd name="T31" fmla="*/ 10 h 128"/>
                  <a:gd name="T32" fmla="*/ 1 w 128"/>
                  <a:gd name="T33" fmla="*/ 11 h 128"/>
                  <a:gd name="T34" fmla="*/ 1 w 128"/>
                  <a:gd name="T35" fmla="*/ 11 h 128"/>
                  <a:gd name="T36" fmla="*/ 1 w 128"/>
                  <a:gd name="T37" fmla="*/ 12 h 128"/>
                  <a:gd name="T38" fmla="*/ 1 w 128"/>
                  <a:gd name="T39" fmla="*/ 13 h 128"/>
                  <a:gd name="T40" fmla="*/ 2 w 128"/>
                  <a:gd name="T41" fmla="*/ 13 h 128"/>
                  <a:gd name="T42" fmla="*/ 2 w 128"/>
                  <a:gd name="T43" fmla="*/ 14 h 128"/>
                  <a:gd name="T44" fmla="*/ 3 w 128"/>
                  <a:gd name="T45" fmla="*/ 14 h 128"/>
                  <a:gd name="T46" fmla="*/ 3 w 128"/>
                  <a:gd name="T47" fmla="*/ 15 h 128"/>
                  <a:gd name="T48" fmla="*/ 4 w 128"/>
                  <a:gd name="T49" fmla="*/ 15 h 128"/>
                  <a:gd name="T50" fmla="*/ 4 w 128"/>
                  <a:gd name="T51" fmla="*/ 15 h 128"/>
                  <a:gd name="T52" fmla="*/ 5 w 128"/>
                  <a:gd name="T53" fmla="*/ 15 h 128"/>
                  <a:gd name="T54" fmla="*/ 5 w 128"/>
                  <a:gd name="T55" fmla="*/ 15 h 128"/>
                  <a:gd name="T56" fmla="*/ 6 w 128"/>
                  <a:gd name="T57" fmla="*/ 16 h 128"/>
                  <a:gd name="T58" fmla="*/ 9 w 128"/>
                  <a:gd name="T59" fmla="*/ 15 h 128"/>
                  <a:gd name="T60" fmla="*/ 10 w 128"/>
                  <a:gd name="T61" fmla="*/ 15 h 128"/>
                  <a:gd name="T62" fmla="*/ 11 w 128"/>
                  <a:gd name="T63" fmla="*/ 15 h 128"/>
                  <a:gd name="T64" fmla="*/ 11 w 128"/>
                  <a:gd name="T65" fmla="*/ 15 h 128"/>
                  <a:gd name="T66" fmla="*/ 12 w 128"/>
                  <a:gd name="T67" fmla="*/ 14 h 128"/>
                  <a:gd name="T68" fmla="*/ 13 w 128"/>
                  <a:gd name="T69" fmla="*/ 14 h 128"/>
                  <a:gd name="T70" fmla="*/ 13 w 128"/>
                  <a:gd name="T71" fmla="*/ 13 h 128"/>
                  <a:gd name="T72" fmla="*/ 14 w 128"/>
                  <a:gd name="T73" fmla="*/ 13 h 128"/>
                  <a:gd name="T74" fmla="*/ 14 w 128"/>
                  <a:gd name="T75" fmla="*/ 12 h 128"/>
                  <a:gd name="T76" fmla="*/ 15 w 128"/>
                  <a:gd name="T77" fmla="*/ 11 h 128"/>
                  <a:gd name="T78" fmla="*/ 15 w 128"/>
                  <a:gd name="T79" fmla="*/ 11 h 128"/>
                  <a:gd name="T80" fmla="*/ 15 w 128"/>
                  <a:gd name="T81" fmla="*/ 10 h 128"/>
                  <a:gd name="T82" fmla="*/ 15 w 128"/>
                  <a:gd name="T83" fmla="*/ 10 h 128"/>
                  <a:gd name="T84" fmla="*/ 15 w 128"/>
                  <a:gd name="T85" fmla="*/ 9 h 128"/>
                  <a:gd name="T86" fmla="*/ 16 w 128"/>
                  <a:gd name="T87" fmla="*/ 6 h 128"/>
                  <a:gd name="T88" fmla="*/ 15 w 128"/>
                  <a:gd name="T89" fmla="*/ 6 h 128"/>
                  <a:gd name="T90" fmla="*/ 15 w 128"/>
                  <a:gd name="T91" fmla="*/ 5 h 128"/>
                  <a:gd name="T92" fmla="*/ 15 w 128"/>
                  <a:gd name="T93" fmla="*/ 4 h 128"/>
                  <a:gd name="T94" fmla="*/ 15 w 128"/>
                  <a:gd name="T95" fmla="*/ 4 h 128"/>
                  <a:gd name="T96" fmla="*/ 14 w 128"/>
                  <a:gd name="T97" fmla="*/ 3 h 128"/>
                  <a:gd name="T98" fmla="*/ 14 w 128"/>
                  <a:gd name="T99" fmla="*/ 2 h 128"/>
                  <a:gd name="T100" fmla="*/ 13 w 128"/>
                  <a:gd name="T101" fmla="*/ 2 h 128"/>
                  <a:gd name="T102" fmla="*/ 12 w 128"/>
                  <a:gd name="T103" fmla="*/ 1 h 128"/>
                  <a:gd name="T104" fmla="*/ 12 w 128"/>
                  <a:gd name="T105" fmla="*/ 1 h 128"/>
                  <a:gd name="T106" fmla="*/ 11 w 128"/>
                  <a:gd name="T107" fmla="*/ 1 h 128"/>
                  <a:gd name="T108" fmla="*/ 11 w 128"/>
                  <a:gd name="T109" fmla="*/ 1 h 128"/>
                  <a:gd name="T110" fmla="*/ 10 w 128"/>
                  <a:gd name="T111" fmla="*/ 1 h 128"/>
                  <a:gd name="T112" fmla="*/ 10 w 128"/>
                  <a:gd name="T113" fmla="*/ 1 h 128"/>
                  <a:gd name="T114" fmla="*/ 9 w 128"/>
                  <a:gd name="T115" fmla="*/ 0 h 12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28"/>
                  <a:gd name="T175" fmla="*/ 0 h 128"/>
                  <a:gd name="T176" fmla="*/ 128 w 128"/>
                  <a:gd name="T177" fmla="*/ 128 h 128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28" h="128">
                    <a:moveTo>
                      <a:pt x="54" y="0"/>
                    </a:moveTo>
                    <a:lnTo>
                      <a:pt x="54" y="2"/>
                    </a:lnTo>
                    <a:lnTo>
                      <a:pt x="47" y="2"/>
                    </a:lnTo>
                    <a:lnTo>
                      <a:pt x="47" y="3"/>
                    </a:lnTo>
                    <a:lnTo>
                      <a:pt x="39" y="5"/>
                    </a:lnTo>
                    <a:lnTo>
                      <a:pt x="39" y="6"/>
                    </a:lnTo>
                    <a:lnTo>
                      <a:pt x="34" y="7"/>
                    </a:lnTo>
                    <a:lnTo>
                      <a:pt x="34" y="9"/>
                    </a:lnTo>
                    <a:lnTo>
                      <a:pt x="31" y="9"/>
                    </a:lnTo>
                    <a:lnTo>
                      <a:pt x="31" y="10"/>
                    </a:lnTo>
                    <a:lnTo>
                      <a:pt x="23" y="15"/>
                    </a:lnTo>
                    <a:lnTo>
                      <a:pt x="23" y="17"/>
                    </a:lnTo>
                    <a:lnTo>
                      <a:pt x="20" y="17"/>
                    </a:lnTo>
                    <a:lnTo>
                      <a:pt x="20" y="18"/>
                    </a:lnTo>
                    <a:lnTo>
                      <a:pt x="16" y="21"/>
                    </a:lnTo>
                    <a:lnTo>
                      <a:pt x="16" y="24"/>
                    </a:lnTo>
                    <a:lnTo>
                      <a:pt x="11" y="28"/>
                    </a:lnTo>
                    <a:lnTo>
                      <a:pt x="11" y="30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7"/>
                    </a:lnTo>
                    <a:lnTo>
                      <a:pt x="5" y="37"/>
                    </a:lnTo>
                    <a:lnTo>
                      <a:pt x="4" y="44"/>
                    </a:lnTo>
                    <a:lnTo>
                      <a:pt x="2" y="44"/>
                    </a:lnTo>
                    <a:lnTo>
                      <a:pt x="2" y="48"/>
                    </a:lnTo>
                    <a:lnTo>
                      <a:pt x="1" y="48"/>
                    </a:lnTo>
                    <a:lnTo>
                      <a:pt x="1" y="55"/>
                    </a:lnTo>
                    <a:lnTo>
                      <a:pt x="0" y="55"/>
                    </a:lnTo>
                    <a:lnTo>
                      <a:pt x="0" y="74"/>
                    </a:lnTo>
                    <a:lnTo>
                      <a:pt x="1" y="74"/>
                    </a:lnTo>
                    <a:lnTo>
                      <a:pt x="1" y="81"/>
                    </a:lnTo>
                    <a:lnTo>
                      <a:pt x="2" y="81"/>
                    </a:lnTo>
                    <a:lnTo>
                      <a:pt x="4" y="89"/>
                    </a:lnTo>
                    <a:lnTo>
                      <a:pt x="5" y="89"/>
                    </a:lnTo>
                    <a:lnTo>
                      <a:pt x="6" y="94"/>
                    </a:lnTo>
                    <a:lnTo>
                      <a:pt x="8" y="94"/>
                    </a:lnTo>
                    <a:lnTo>
                      <a:pt x="8" y="97"/>
                    </a:lnTo>
                    <a:lnTo>
                      <a:pt x="9" y="97"/>
                    </a:lnTo>
                    <a:lnTo>
                      <a:pt x="15" y="105"/>
                    </a:lnTo>
                    <a:lnTo>
                      <a:pt x="16" y="105"/>
                    </a:lnTo>
                    <a:lnTo>
                      <a:pt x="16" y="108"/>
                    </a:lnTo>
                    <a:lnTo>
                      <a:pt x="17" y="108"/>
                    </a:lnTo>
                    <a:lnTo>
                      <a:pt x="20" y="112"/>
                    </a:lnTo>
                    <a:lnTo>
                      <a:pt x="23" y="112"/>
                    </a:lnTo>
                    <a:lnTo>
                      <a:pt x="27" y="117"/>
                    </a:lnTo>
                    <a:lnTo>
                      <a:pt x="30" y="117"/>
                    </a:lnTo>
                    <a:lnTo>
                      <a:pt x="31" y="120"/>
                    </a:lnTo>
                    <a:lnTo>
                      <a:pt x="34" y="120"/>
                    </a:lnTo>
                    <a:lnTo>
                      <a:pt x="34" y="121"/>
                    </a:lnTo>
                    <a:lnTo>
                      <a:pt x="36" y="121"/>
                    </a:lnTo>
                    <a:lnTo>
                      <a:pt x="36" y="123"/>
                    </a:lnTo>
                    <a:lnTo>
                      <a:pt x="43" y="124"/>
                    </a:lnTo>
                    <a:lnTo>
                      <a:pt x="43" y="126"/>
                    </a:lnTo>
                    <a:lnTo>
                      <a:pt x="47" y="126"/>
                    </a:lnTo>
                    <a:lnTo>
                      <a:pt x="47" y="127"/>
                    </a:lnTo>
                    <a:lnTo>
                      <a:pt x="54" y="127"/>
                    </a:lnTo>
                    <a:lnTo>
                      <a:pt x="54" y="128"/>
                    </a:lnTo>
                    <a:lnTo>
                      <a:pt x="73" y="128"/>
                    </a:lnTo>
                    <a:lnTo>
                      <a:pt x="73" y="127"/>
                    </a:lnTo>
                    <a:lnTo>
                      <a:pt x="80" y="127"/>
                    </a:lnTo>
                    <a:lnTo>
                      <a:pt x="80" y="126"/>
                    </a:lnTo>
                    <a:lnTo>
                      <a:pt x="88" y="124"/>
                    </a:lnTo>
                    <a:lnTo>
                      <a:pt x="88" y="123"/>
                    </a:lnTo>
                    <a:lnTo>
                      <a:pt x="94" y="121"/>
                    </a:lnTo>
                    <a:lnTo>
                      <a:pt x="94" y="120"/>
                    </a:lnTo>
                    <a:lnTo>
                      <a:pt x="97" y="120"/>
                    </a:lnTo>
                    <a:lnTo>
                      <a:pt x="97" y="119"/>
                    </a:lnTo>
                    <a:lnTo>
                      <a:pt x="105" y="113"/>
                    </a:lnTo>
                    <a:lnTo>
                      <a:pt x="105" y="112"/>
                    </a:lnTo>
                    <a:lnTo>
                      <a:pt x="107" y="112"/>
                    </a:lnTo>
                    <a:lnTo>
                      <a:pt x="107" y="111"/>
                    </a:lnTo>
                    <a:lnTo>
                      <a:pt x="112" y="108"/>
                    </a:lnTo>
                    <a:lnTo>
                      <a:pt x="112" y="105"/>
                    </a:lnTo>
                    <a:lnTo>
                      <a:pt x="117" y="101"/>
                    </a:lnTo>
                    <a:lnTo>
                      <a:pt x="117" y="98"/>
                    </a:lnTo>
                    <a:lnTo>
                      <a:pt x="120" y="97"/>
                    </a:lnTo>
                    <a:lnTo>
                      <a:pt x="120" y="94"/>
                    </a:lnTo>
                    <a:lnTo>
                      <a:pt x="121" y="94"/>
                    </a:lnTo>
                    <a:lnTo>
                      <a:pt x="121" y="92"/>
                    </a:lnTo>
                    <a:lnTo>
                      <a:pt x="122" y="92"/>
                    </a:lnTo>
                    <a:lnTo>
                      <a:pt x="124" y="85"/>
                    </a:lnTo>
                    <a:lnTo>
                      <a:pt x="125" y="85"/>
                    </a:lnTo>
                    <a:lnTo>
                      <a:pt x="125" y="81"/>
                    </a:lnTo>
                    <a:lnTo>
                      <a:pt x="127" y="81"/>
                    </a:lnTo>
                    <a:lnTo>
                      <a:pt x="127" y="74"/>
                    </a:lnTo>
                    <a:lnTo>
                      <a:pt x="128" y="74"/>
                    </a:lnTo>
                    <a:lnTo>
                      <a:pt x="128" y="55"/>
                    </a:lnTo>
                    <a:lnTo>
                      <a:pt x="127" y="55"/>
                    </a:lnTo>
                    <a:lnTo>
                      <a:pt x="127" y="48"/>
                    </a:lnTo>
                    <a:lnTo>
                      <a:pt x="125" y="48"/>
                    </a:lnTo>
                    <a:lnTo>
                      <a:pt x="124" y="40"/>
                    </a:lnTo>
                    <a:lnTo>
                      <a:pt x="122" y="40"/>
                    </a:lnTo>
                    <a:lnTo>
                      <a:pt x="121" y="34"/>
                    </a:lnTo>
                    <a:lnTo>
                      <a:pt x="120" y="34"/>
                    </a:lnTo>
                    <a:lnTo>
                      <a:pt x="120" y="32"/>
                    </a:lnTo>
                    <a:lnTo>
                      <a:pt x="118" y="32"/>
                    </a:lnTo>
                    <a:lnTo>
                      <a:pt x="113" y="24"/>
                    </a:lnTo>
                    <a:lnTo>
                      <a:pt x="112" y="24"/>
                    </a:lnTo>
                    <a:lnTo>
                      <a:pt x="112" y="21"/>
                    </a:lnTo>
                    <a:lnTo>
                      <a:pt x="110" y="21"/>
                    </a:lnTo>
                    <a:lnTo>
                      <a:pt x="107" y="17"/>
                    </a:lnTo>
                    <a:lnTo>
                      <a:pt x="105" y="17"/>
                    </a:lnTo>
                    <a:lnTo>
                      <a:pt x="101" y="11"/>
                    </a:lnTo>
                    <a:lnTo>
                      <a:pt x="98" y="11"/>
                    </a:lnTo>
                    <a:lnTo>
                      <a:pt x="97" y="9"/>
                    </a:lnTo>
                    <a:lnTo>
                      <a:pt x="94" y="9"/>
                    </a:lnTo>
                    <a:lnTo>
                      <a:pt x="94" y="7"/>
                    </a:lnTo>
                    <a:lnTo>
                      <a:pt x="91" y="7"/>
                    </a:lnTo>
                    <a:lnTo>
                      <a:pt x="91" y="6"/>
                    </a:lnTo>
                    <a:lnTo>
                      <a:pt x="84" y="5"/>
                    </a:lnTo>
                    <a:lnTo>
                      <a:pt x="84" y="3"/>
                    </a:lnTo>
                    <a:lnTo>
                      <a:pt x="80" y="3"/>
                    </a:lnTo>
                    <a:lnTo>
                      <a:pt x="80" y="2"/>
                    </a:lnTo>
                    <a:lnTo>
                      <a:pt x="73" y="2"/>
                    </a:lnTo>
                    <a:lnTo>
                      <a:pt x="73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35" name="Freeform 6784"/>
              <p:cNvSpPr>
                <a:spLocks/>
              </p:cNvSpPr>
              <p:nvPr/>
            </p:nvSpPr>
            <p:spPr bwMode="auto">
              <a:xfrm>
                <a:off x="4849" y="2378"/>
                <a:ext cx="93" cy="184"/>
              </a:xfrm>
              <a:custGeom>
                <a:avLst/>
                <a:gdLst>
                  <a:gd name="T0" fmla="*/ 23 w 185"/>
                  <a:gd name="T1" fmla="*/ 29 h 368"/>
                  <a:gd name="T2" fmla="*/ 23 w 185"/>
                  <a:gd name="T3" fmla="*/ 31 h 368"/>
                  <a:gd name="T4" fmla="*/ 22 w 185"/>
                  <a:gd name="T5" fmla="*/ 34 h 368"/>
                  <a:gd name="T6" fmla="*/ 22 w 185"/>
                  <a:gd name="T7" fmla="*/ 35 h 368"/>
                  <a:gd name="T8" fmla="*/ 22 w 185"/>
                  <a:gd name="T9" fmla="*/ 36 h 368"/>
                  <a:gd name="T10" fmla="*/ 21 w 185"/>
                  <a:gd name="T11" fmla="*/ 37 h 368"/>
                  <a:gd name="T12" fmla="*/ 21 w 185"/>
                  <a:gd name="T13" fmla="*/ 39 h 368"/>
                  <a:gd name="T14" fmla="*/ 20 w 185"/>
                  <a:gd name="T15" fmla="*/ 40 h 368"/>
                  <a:gd name="T16" fmla="*/ 19 w 185"/>
                  <a:gd name="T17" fmla="*/ 41 h 368"/>
                  <a:gd name="T18" fmla="*/ 18 w 185"/>
                  <a:gd name="T19" fmla="*/ 42 h 368"/>
                  <a:gd name="T20" fmla="*/ 17 w 185"/>
                  <a:gd name="T21" fmla="*/ 44 h 368"/>
                  <a:gd name="T22" fmla="*/ 16 w 185"/>
                  <a:gd name="T23" fmla="*/ 45 h 368"/>
                  <a:gd name="T24" fmla="*/ 15 w 185"/>
                  <a:gd name="T25" fmla="*/ 46 h 368"/>
                  <a:gd name="T26" fmla="*/ 13 w 185"/>
                  <a:gd name="T27" fmla="*/ 46 h 368"/>
                  <a:gd name="T28" fmla="*/ 9 w 185"/>
                  <a:gd name="T29" fmla="*/ 46 h 368"/>
                  <a:gd name="T30" fmla="*/ 7 w 185"/>
                  <a:gd name="T31" fmla="*/ 46 h 368"/>
                  <a:gd name="T32" fmla="*/ 6 w 185"/>
                  <a:gd name="T33" fmla="*/ 45 h 368"/>
                  <a:gd name="T34" fmla="*/ 5 w 185"/>
                  <a:gd name="T35" fmla="*/ 45 h 368"/>
                  <a:gd name="T36" fmla="*/ 3 w 185"/>
                  <a:gd name="T37" fmla="*/ 42 h 368"/>
                  <a:gd name="T38" fmla="*/ 3 w 185"/>
                  <a:gd name="T39" fmla="*/ 41 h 368"/>
                  <a:gd name="T40" fmla="*/ 2 w 185"/>
                  <a:gd name="T41" fmla="*/ 40 h 368"/>
                  <a:gd name="T42" fmla="*/ 1 w 185"/>
                  <a:gd name="T43" fmla="*/ 38 h 368"/>
                  <a:gd name="T44" fmla="*/ 1 w 185"/>
                  <a:gd name="T45" fmla="*/ 36 h 368"/>
                  <a:gd name="T46" fmla="*/ 1 w 185"/>
                  <a:gd name="T47" fmla="*/ 34 h 368"/>
                  <a:gd name="T48" fmla="*/ 0 w 185"/>
                  <a:gd name="T49" fmla="*/ 27 h 368"/>
                  <a:gd name="T50" fmla="*/ 1 w 185"/>
                  <a:gd name="T51" fmla="*/ 23 h 368"/>
                  <a:gd name="T52" fmla="*/ 1 w 185"/>
                  <a:gd name="T53" fmla="*/ 21 h 368"/>
                  <a:gd name="T54" fmla="*/ 1 w 185"/>
                  <a:gd name="T55" fmla="*/ 18 h 368"/>
                  <a:gd name="T56" fmla="*/ 2 w 185"/>
                  <a:gd name="T57" fmla="*/ 14 h 368"/>
                  <a:gd name="T58" fmla="*/ 3 w 185"/>
                  <a:gd name="T59" fmla="*/ 12 h 368"/>
                  <a:gd name="T60" fmla="*/ 3 w 185"/>
                  <a:gd name="T61" fmla="*/ 10 h 368"/>
                  <a:gd name="T62" fmla="*/ 4 w 185"/>
                  <a:gd name="T63" fmla="*/ 7 h 368"/>
                  <a:gd name="T64" fmla="*/ 5 w 185"/>
                  <a:gd name="T65" fmla="*/ 6 h 368"/>
                  <a:gd name="T66" fmla="*/ 6 w 185"/>
                  <a:gd name="T67" fmla="*/ 5 h 368"/>
                  <a:gd name="T68" fmla="*/ 7 w 185"/>
                  <a:gd name="T69" fmla="*/ 3 h 368"/>
                  <a:gd name="T70" fmla="*/ 8 w 185"/>
                  <a:gd name="T71" fmla="*/ 1 h 368"/>
                  <a:gd name="T72" fmla="*/ 9 w 185"/>
                  <a:gd name="T73" fmla="*/ 1 h 368"/>
                  <a:gd name="T74" fmla="*/ 11 w 185"/>
                  <a:gd name="T75" fmla="*/ 1 h 368"/>
                  <a:gd name="T76" fmla="*/ 14 w 185"/>
                  <a:gd name="T77" fmla="*/ 0 h 368"/>
                  <a:gd name="T78" fmla="*/ 15 w 185"/>
                  <a:gd name="T79" fmla="*/ 1 h 368"/>
                  <a:gd name="T80" fmla="*/ 17 w 185"/>
                  <a:gd name="T81" fmla="*/ 1 h 368"/>
                  <a:gd name="T82" fmla="*/ 18 w 185"/>
                  <a:gd name="T83" fmla="*/ 1 h 368"/>
                  <a:gd name="T84" fmla="*/ 19 w 185"/>
                  <a:gd name="T85" fmla="*/ 3 h 368"/>
                  <a:gd name="T86" fmla="*/ 21 w 185"/>
                  <a:gd name="T87" fmla="*/ 5 h 368"/>
                  <a:gd name="T88" fmla="*/ 21 w 185"/>
                  <a:gd name="T89" fmla="*/ 6 h 368"/>
                  <a:gd name="T90" fmla="*/ 22 w 185"/>
                  <a:gd name="T91" fmla="*/ 7 h 368"/>
                  <a:gd name="T92" fmla="*/ 22 w 185"/>
                  <a:gd name="T93" fmla="*/ 10 h 368"/>
                  <a:gd name="T94" fmla="*/ 23 w 185"/>
                  <a:gd name="T95" fmla="*/ 12 h 368"/>
                  <a:gd name="T96" fmla="*/ 23 w 185"/>
                  <a:gd name="T97" fmla="*/ 13 h 368"/>
                  <a:gd name="T98" fmla="*/ 24 w 185"/>
                  <a:gd name="T99" fmla="*/ 19 h 368"/>
                  <a:gd name="T100" fmla="*/ 23 w 185"/>
                  <a:gd name="T101" fmla="*/ 26 h 36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5"/>
                  <a:gd name="T154" fmla="*/ 0 h 368"/>
                  <a:gd name="T155" fmla="*/ 185 w 185"/>
                  <a:gd name="T156" fmla="*/ 368 h 36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5" h="368">
                    <a:moveTo>
                      <a:pt x="182" y="218"/>
                    </a:moveTo>
                    <a:lnTo>
                      <a:pt x="182" y="223"/>
                    </a:lnTo>
                    <a:lnTo>
                      <a:pt x="181" y="227"/>
                    </a:lnTo>
                    <a:lnTo>
                      <a:pt x="181" y="236"/>
                    </a:lnTo>
                    <a:lnTo>
                      <a:pt x="180" y="238"/>
                    </a:lnTo>
                    <a:lnTo>
                      <a:pt x="180" y="244"/>
                    </a:lnTo>
                    <a:lnTo>
                      <a:pt x="178" y="247"/>
                    </a:lnTo>
                    <a:lnTo>
                      <a:pt x="178" y="252"/>
                    </a:lnTo>
                    <a:lnTo>
                      <a:pt x="177" y="255"/>
                    </a:lnTo>
                    <a:lnTo>
                      <a:pt x="177" y="257"/>
                    </a:lnTo>
                    <a:lnTo>
                      <a:pt x="176" y="260"/>
                    </a:lnTo>
                    <a:lnTo>
                      <a:pt x="176" y="266"/>
                    </a:lnTo>
                    <a:lnTo>
                      <a:pt x="174" y="268"/>
                    </a:lnTo>
                    <a:lnTo>
                      <a:pt x="174" y="271"/>
                    </a:lnTo>
                    <a:lnTo>
                      <a:pt x="173" y="274"/>
                    </a:lnTo>
                    <a:lnTo>
                      <a:pt x="172" y="276"/>
                    </a:lnTo>
                    <a:lnTo>
                      <a:pt x="172" y="279"/>
                    </a:lnTo>
                    <a:lnTo>
                      <a:pt x="170" y="281"/>
                    </a:lnTo>
                    <a:lnTo>
                      <a:pt x="170" y="283"/>
                    </a:lnTo>
                    <a:lnTo>
                      <a:pt x="169" y="286"/>
                    </a:lnTo>
                    <a:lnTo>
                      <a:pt x="167" y="289"/>
                    </a:lnTo>
                    <a:lnTo>
                      <a:pt x="167" y="290"/>
                    </a:lnTo>
                    <a:lnTo>
                      <a:pt x="166" y="293"/>
                    </a:lnTo>
                    <a:lnTo>
                      <a:pt x="165" y="295"/>
                    </a:lnTo>
                    <a:lnTo>
                      <a:pt x="165" y="298"/>
                    </a:lnTo>
                    <a:lnTo>
                      <a:pt x="163" y="300"/>
                    </a:lnTo>
                    <a:lnTo>
                      <a:pt x="162" y="302"/>
                    </a:lnTo>
                    <a:lnTo>
                      <a:pt x="161" y="305"/>
                    </a:lnTo>
                    <a:lnTo>
                      <a:pt x="159" y="306"/>
                    </a:lnTo>
                    <a:lnTo>
                      <a:pt x="159" y="309"/>
                    </a:lnTo>
                    <a:lnTo>
                      <a:pt x="158" y="310"/>
                    </a:lnTo>
                    <a:lnTo>
                      <a:pt x="157" y="313"/>
                    </a:lnTo>
                    <a:lnTo>
                      <a:pt x="155" y="316"/>
                    </a:lnTo>
                    <a:lnTo>
                      <a:pt x="154" y="317"/>
                    </a:lnTo>
                    <a:lnTo>
                      <a:pt x="152" y="320"/>
                    </a:lnTo>
                    <a:lnTo>
                      <a:pt x="151" y="321"/>
                    </a:lnTo>
                    <a:lnTo>
                      <a:pt x="150" y="324"/>
                    </a:lnTo>
                    <a:lnTo>
                      <a:pt x="148" y="325"/>
                    </a:lnTo>
                    <a:lnTo>
                      <a:pt x="147" y="328"/>
                    </a:lnTo>
                    <a:lnTo>
                      <a:pt x="144" y="331"/>
                    </a:lnTo>
                    <a:lnTo>
                      <a:pt x="143" y="334"/>
                    </a:lnTo>
                    <a:lnTo>
                      <a:pt x="142" y="335"/>
                    </a:lnTo>
                    <a:lnTo>
                      <a:pt x="140" y="338"/>
                    </a:lnTo>
                    <a:lnTo>
                      <a:pt x="131" y="347"/>
                    </a:lnTo>
                    <a:lnTo>
                      <a:pt x="129" y="350"/>
                    </a:lnTo>
                    <a:lnTo>
                      <a:pt x="127" y="351"/>
                    </a:lnTo>
                    <a:lnTo>
                      <a:pt x="124" y="354"/>
                    </a:lnTo>
                    <a:lnTo>
                      <a:pt x="121" y="355"/>
                    </a:lnTo>
                    <a:lnTo>
                      <a:pt x="120" y="358"/>
                    </a:lnTo>
                    <a:lnTo>
                      <a:pt x="118" y="359"/>
                    </a:lnTo>
                    <a:lnTo>
                      <a:pt x="116" y="361"/>
                    </a:lnTo>
                    <a:lnTo>
                      <a:pt x="114" y="362"/>
                    </a:lnTo>
                    <a:lnTo>
                      <a:pt x="112" y="363"/>
                    </a:lnTo>
                    <a:lnTo>
                      <a:pt x="107" y="363"/>
                    </a:lnTo>
                    <a:lnTo>
                      <a:pt x="105" y="365"/>
                    </a:lnTo>
                    <a:lnTo>
                      <a:pt x="101" y="366"/>
                    </a:lnTo>
                    <a:lnTo>
                      <a:pt x="95" y="366"/>
                    </a:lnTo>
                    <a:lnTo>
                      <a:pt x="91" y="368"/>
                    </a:lnTo>
                    <a:lnTo>
                      <a:pt x="69" y="368"/>
                    </a:lnTo>
                    <a:lnTo>
                      <a:pt x="66" y="366"/>
                    </a:lnTo>
                    <a:lnTo>
                      <a:pt x="61" y="366"/>
                    </a:lnTo>
                    <a:lnTo>
                      <a:pt x="58" y="365"/>
                    </a:lnTo>
                    <a:lnTo>
                      <a:pt x="56" y="363"/>
                    </a:lnTo>
                    <a:lnTo>
                      <a:pt x="54" y="363"/>
                    </a:lnTo>
                    <a:lnTo>
                      <a:pt x="51" y="362"/>
                    </a:lnTo>
                    <a:lnTo>
                      <a:pt x="49" y="361"/>
                    </a:lnTo>
                    <a:lnTo>
                      <a:pt x="47" y="359"/>
                    </a:lnTo>
                    <a:lnTo>
                      <a:pt x="45" y="358"/>
                    </a:lnTo>
                    <a:lnTo>
                      <a:pt x="43" y="357"/>
                    </a:lnTo>
                    <a:lnTo>
                      <a:pt x="41" y="355"/>
                    </a:lnTo>
                    <a:lnTo>
                      <a:pt x="39" y="354"/>
                    </a:lnTo>
                    <a:lnTo>
                      <a:pt x="36" y="353"/>
                    </a:lnTo>
                    <a:lnTo>
                      <a:pt x="27" y="343"/>
                    </a:lnTo>
                    <a:lnTo>
                      <a:pt x="26" y="340"/>
                    </a:lnTo>
                    <a:lnTo>
                      <a:pt x="24" y="339"/>
                    </a:lnTo>
                    <a:lnTo>
                      <a:pt x="23" y="336"/>
                    </a:lnTo>
                    <a:lnTo>
                      <a:pt x="21" y="334"/>
                    </a:lnTo>
                    <a:lnTo>
                      <a:pt x="20" y="331"/>
                    </a:lnTo>
                    <a:lnTo>
                      <a:pt x="19" y="328"/>
                    </a:lnTo>
                    <a:lnTo>
                      <a:pt x="17" y="325"/>
                    </a:lnTo>
                    <a:lnTo>
                      <a:pt x="16" y="323"/>
                    </a:lnTo>
                    <a:lnTo>
                      <a:pt x="15" y="320"/>
                    </a:lnTo>
                    <a:lnTo>
                      <a:pt x="13" y="317"/>
                    </a:lnTo>
                    <a:lnTo>
                      <a:pt x="12" y="313"/>
                    </a:lnTo>
                    <a:lnTo>
                      <a:pt x="11" y="310"/>
                    </a:lnTo>
                    <a:lnTo>
                      <a:pt x="9" y="306"/>
                    </a:lnTo>
                    <a:lnTo>
                      <a:pt x="9" y="304"/>
                    </a:lnTo>
                    <a:lnTo>
                      <a:pt x="8" y="300"/>
                    </a:lnTo>
                    <a:lnTo>
                      <a:pt x="6" y="297"/>
                    </a:lnTo>
                    <a:lnTo>
                      <a:pt x="6" y="293"/>
                    </a:lnTo>
                    <a:lnTo>
                      <a:pt x="5" y="289"/>
                    </a:lnTo>
                    <a:lnTo>
                      <a:pt x="5" y="285"/>
                    </a:lnTo>
                    <a:lnTo>
                      <a:pt x="4" y="281"/>
                    </a:lnTo>
                    <a:lnTo>
                      <a:pt x="4" y="276"/>
                    </a:lnTo>
                    <a:lnTo>
                      <a:pt x="2" y="272"/>
                    </a:lnTo>
                    <a:lnTo>
                      <a:pt x="2" y="268"/>
                    </a:lnTo>
                    <a:lnTo>
                      <a:pt x="1" y="264"/>
                    </a:lnTo>
                    <a:lnTo>
                      <a:pt x="1" y="251"/>
                    </a:lnTo>
                    <a:lnTo>
                      <a:pt x="0" y="245"/>
                    </a:lnTo>
                    <a:lnTo>
                      <a:pt x="0" y="221"/>
                    </a:lnTo>
                    <a:lnTo>
                      <a:pt x="1" y="214"/>
                    </a:lnTo>
                    <a:lnTo>
                      <a:pt x="1" y="200"/>
                    </a:lnTo>
                    <a:lnTo>
                      <a:pt x="2" y="194"/>
                    </a:lnTo>
                    <a:lnTo>
                      <a:pt x="2" y="187"/>
                    </a:lnTo>
                    <a:lnTo>
                      <a:pt x="4" y="180"/>
                    </a:lnTo>
                    <a:lnTo>
                      <a:pt x="4" y="174"/>
                    </a:lnTo>
                    <a:lnTo>
                      <a:pt x="5" y="168"/>
                    </a:lnTo>
                    <a:lnTo>
                      <a:pt x="5" y="161"/>
                    </a:lnTo>
                    <a:lnTo>
                      <a:pt x="6" y="155"/>
                    </a:lnTo>
                    <a:lnTo>
                      <a:pt x="6" y="150"/>
                    </a:lnTo>
                    <a:lnTo>
                      <a:pt x="8" y="143"/>
                    </a:lnTo>
                    <a:lnTo>
                      <a:pt x="8" y="138"/>
                    </a:lnTo>
                    <a:lnTo>
                      <a:pt x="9" y="132"/>
                    </a:lnTo>
                    <a:lnTo>
                      <a:pt x="11" y="127"/>
                    </a:lnTo>
                    <a:lnTo>
                      <a:pt x="12" y="121"/>
                    </a:lnTo>
                    <a:lnTo>
                      <a:pt x="12" y="116"/>
                    </a:lnTo>
                    <a:lnTo>
                      <a:pt x="13" y="112"/>
                    </a:lnTo>
                    <a:lnTo>
                      <a:pt x="15" y="107"/>
                    </a:lnTo>
                    <a:lnTo>
                      <a:pt x="16" y="101"/>
                    </a:lnTo>
                    <a:lnTo>
                      <a:pt x="17" y="97"/>
                    </a:lnTo>
                    <a:lnTo>
                      <a:pt x="19" y="92"/>
                    </a:lnTo>
                    <a:lnTo>
                      <a:pt x="20" y="87"/>
                    </a:lnTo>
                    <a:lnTo>
                      <a:pt x="21" y="83"/>
                    </a:lnTo>
                    <a:lnTo>
                      <a:pt x="23" y="79"/>
                    </a:lnTo>
                    <a:lnTo>
                      <a:pt x="24" y="74"/>
                    </a:lnTo>
                    <a:lnTo>
                      <a:pt x="26" y="70"/>
                    </a:lnTo>
                    <a:lnTo>
                      <a:pt x="27" y="67"/>
                    </a:lnTo>
                    <a:lnTo>
                      <a:pt x="28" y="63"/>
                    </a:lnTo>
                    <a:lnTo>
                      <a:pt x="30" y="59"/>
                    </a:lnTo>
                    <a:lnTo>
                      <a:pt x="31" y="55"/>
                    </a:lnTo>
                    <a:lnTo>
                      <a:pt x="32" y="52"/>
                    </a:lnTo>
                    <a:lnTo>
                      <a:pt x="35" y="48"/>
                    </a:lnTo>
                    <a:lnTo>
                      <a:pt x="36" y="45"/>
                    </a:lnTo>
                    <a:lnTo>
                      <a:pt x="38" y="43"/>
                    </a:lnTo>
                    <a:lnTo>
                      <a:pt x="41" y="39"/>
                    </a:lnTo>
                    <a:lnTo>
                      <a:pt x="42" y="36"/>
                    </a:lnTo>
                    <a:lnTo>
                      <a:pt x="43" y="33"/>
                    </a:lnTo>
                    <a:lnTo>
                      <a:pt x="46" y="30"/>
                    </a:lnTo>
                    <a:lnTo>
                      <a:pt x="47" y="28"/>
                    </a:lnTo>
                    <a:lnTo>
                      <a:pt x="54" y="21"/>
                    </a:lnTo>
                    <a:lnTo>
                      <a:pt x="56" y="18"/>
                    </a:lnTo>
                    <a:lnTo>
                      <a:pt x="58" y="17"/>
                    </a:lnTo>
                    <a:lnTo>
                      <a:pt x="61" y="15"/>
                    </a:lnTo>
                    <a:lnTo>
                      <a:pt x="62" y="13"/>
                    </a:lnTo>
                    <a:lnTo>
                      <a:pt x="65" y="11"/>
                    </a:lnTo>
                    <a:lnTo>
                      <a:pt x="68" y="10"/>
                    </a:lnTo>
                    <a:lnTo>
                      <a:pt x="69" y="9"/>
                    </a:lnTo>
                    <a:lnTo>
                      <a:pt x="72" y="7"/>
                    </a:lnTo>
                    <a:lnTo>
                      <a:pt x="75" y="6"/>
                    </a:lnTo>
                    <a:lnTo>
                      <a:pt x="77" y="5"/>
                    </a:lnTo>
                    <a:lnTo>
                      <a:pt x="80" y="5"/>
                    </a:lnTo>
                    <a:lnTo>
                      <a:pt x="83" y="3"/>
                    </a:lnTo>
                    <a:lnTo>
                      <a:pt x="86" y="2"/>
                    </a:lnTo>
                    <a:lnTo>
                      <a:pt x="91" y="2"/>
                    </a:lnTo>
                    <a:lnTo>
                      <a:pt x="94" y="0"/>
                    </a:lnTo>
                    <a:lnTo>
                      <a:pt x="107" y="0"/>
                    </a:lnTo>
                    <a:lnTo>
                      <a:pt x="110" y="2"/>
                    </a:lnTo>
                    <a:lnTo>
                      <a:pt x="113" y="2"/>
                    </a:lnTo>
                    <a:lnTo>
                      <a:pt x="117" y="3"/>
                    </a:lnTo>
                    <a:lnTo>
                      <a:pt x="118" y="3"/>
                    </a:lnTo>
                    <a:lnTo>
                      <a:pt x="121" y="5"/>
                    </a:lnTo>
                    <a:lnTo>
                      <a:pt x="124" y="5"/>
                    </a:lnTo>
                    <a:lnTo>
                      <a:pt x="127" y="6"/>
                    </a:lnTo>
                    <a:lnTo>
                      <a:pt x="129" y="7"/>
                    </a:lnTo>
                    <a:lnTo>
                      <a:pt x="132" y="9"/>
                    </a:lnTo>
                    <a:lnTo>
                      <a:pt x="135" y="10"/>
                    </a:lnTo>
                    <a:lnTo>
                      <a:pt x="136" y="11"/>
                    </a:lnTo>
                    <a:lnTo>
                      <a:pt x="139" y="13"/>
                    </a:lnTo>
                    <a:lnTo>
                      <a:pt x="142" y="14"/>
                    </a:lnTo>
                    <a:lnTo>
                      <a:pt x="143" y="17"/>
                    </a:lnTo>
                    <a:lnTo>
                      <a:pt x="146" y="18"/>
                    </a:lnTo>
                    <a:lnTo>
                      <a:pt x="151" y="24"/>
                    </a:lnTo>
                    <a:lnTo>
                      <a:pt x="152" y="26"/>
                    </a:lnTo>
                    <a:lnTo>
                      <a:pt x="155" y="29"/>
                    </a:lnTo>
                    <a:lnTo>
                      <a:pt x="157" y="32"/>
                    </a:lnTo>
                    <a:lnTo>
                      <a:pt x="161" y="36"/>
                    </a:lnTo>
                    <a:lnTo>
                      <a:pt x="162" y="39"/>
                    </a:lnTo>
                    <a:lnTo>
                      <a:pt x="163" y="41"/>
                    </a:lnTo>
                    <a:lnTo>
                      <a:pt x="165" y="45"/>
                    </a:lnTo>
                    <a:lnTo>
                      <a:pt x="166" y="48"/>
                    </a:lnTo>
                    <a:lnTo>
                      <a:pt x="167" y="51"/>
                    </a:lnTo>
                    <a:lnTo>
                      <a:pt x="169" y="55"/>
                    </a:lnTo>
                    <a:lnTo>
                      <a:pt x="170" y="58"/>
                    </a:lnTo>
                    <a:lnTo>
                      <a:pt x="172" y="62"/>
                    </a:lnTo>
                    <a:lnTo>
                      <a:pt x="173" y="64"/>
                    </a:lnTo>
                    <a:lnTo>
                      <a:pt x="174" y="68"/>
                    </a:lnTo>
                    <a:lnTo>
                      <a:pt x="174" y="73"/>
                    </a:lnTo>
                    <a:lnTo>
                      <a:pt x="176" y="75"/>
                    </a:lnTo>
                    <a:lnTo>
                      <a:pt x="177" y="79"/>
                    </a:lnTo>
                    <a:lnTo>
                      <a:pt x="177" y="83"/>
                    </a:lnTo>
                    <a:lnTo>
                      <a:pt x="178" y="87"/>
                    </a:lnTo>
                    <a:lnTo>
                      <a:pt x="180" y="93"/>
                    </a:lnTo>
                    <a:lnTo>
                      <a:pt x="180" y="97"/>
                    </a:lnTo>
                    <a:lnTo>
                      <a:pt x="181" y="101"/>
                    </a:lnTo>
                    <a:lnTo>
                      <a:pt x="181" y="105"/>
                    </a:lnTo>
                    <a:lnTo>
                      <a:pt x="182" y="111"/>
                    </a:lnTo>
                    <a:lnTo>
                      <a:pt x="182" y="120"/>
                    </a:lnTo>
                    <a:lnTo>
                      <a:pt x="184" y="126"/>
                    </a:lnTo>
                    <a:lnTo>
                      <a:pt x="184" y="146"/>
                    </a:lnTo>
                    <a:lnTo>
                      <a:pt x="185" y="151"/>
                    </a:lnTo>
                    <a:lnTo>
                      <a:pt x="185" y="174"/>
                    </a:lnTo>
                    <a:lnTo>
                      <a:pt x="184" y="180"/>
                    </a:lnTo>
                    <a:lnTo>
                      <a:pt x="184" y="204"/>
                    </a:lnTo>
                    <a:lnTo>
                      <a:pt x="182" y="211"/>
                    </a:lnTo>
                    <a:lnTo>
                      <a:pt x="182" y="218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36" name="Freeform 6785"/>
              <p:cNvSpPr>
                <a:spLocks/>
              </p:cNvSpPr>
              <p:nvPr/>
            </p:nvSpPr>
            <p:spPr bwMode="auto">
              <a:xfrm>
                <a:off x="4862" y="2407"/>
                <a:ext cx="65" cy="135"/>
              </a:xfrm>
              <a:custGeom>
                <a:avLst/>
                <a:gdLst>
                  <a:gd name="T0" fmla="*/ 15 w 130"/>
                  <a:gd name="T1" fmla="*/ 22 h 269"/>
                  <a:gd name="T2" fmla="*/ 15 w 130"/>
                  <a:gd name="T3" fmla="*/ 24 h 269"/>
                  <a:gd name="T4" fmla="*/ 15 w 130"/>
                  <a:gd name="T5" fmla="*/ 25 h 269"/>
                  <a:gd name="T6" fmla="*/ 15 w 130"/>
                  <a:gd name="T7" fmla="*/ 26 h 269"/>
                  <a:gd name="T8" fmla="*/ 14 w 130"/>
                  <a:gd name="T9" fmla="*/ 27 h 269"/>
                  <a:gd name="T10" fmla="*/ 14 w 130"/>
                  <a:gd name="T11" fmla="*/ 27 h 269"/>
                  <a:gd name="T12" fmla="*/ 14 w 130"/>
                  <a:gd name="T13" fmla="*/ 28 h 269"/>
                  <a:gd name="T14" fmla="*/ 13 w 130"/>
                  <a:gd name="T15" fmla="*/ 29 h 269"/>
                  <a:gd name="T16" fmla="*/ 13 w 130"/>
                  <a:gd name="T17" fmla="*/ 29 h 269"/>
                  <a:gd name="T18" fmla="*/ 13 w 130"/>
                  <a:gd name="T19" fmla="*/ 30 h 269"/>
                  <a:gd name="T20" fmla="*/ 12 w 130"/>
                  <a:gd name="T21" fmla="*/ 31 h 269"/>
                  <a:gd name="T22" fmla="*/ 12 w 130"/>
                  <a:gd name="T23" fmla="*/ 32 h 269"/>
                  <a:gd name="T24" fmla="*/ 11 w 130"/>
                  <a:gd name="T25" fmla="*/ 33 h 269"/>
                  <a:gd name="T26" fmla="*/ 11 w 130"/>
                  <a:gd name="T27" fmla="*/ 33 h 269"/>
                  <a:gd name="T28" fmla="*/ 10 w 130"/>
                  <a:gd name="T29" fmla="*/ 33 h 269"/>
                  <a:gd name="T30" fmla="*/ 10 w 130"/>
                  <a:gd name="T31" fmla="*/ 34 h 269"/>
                  <a:gd name="T32" fmla="*/ 9 w 130"/>
                  <a:gd name="T33" fmla="*/ 34 h 269"/>
                  <a:gd name="T34" fmla="*/ 8 w 130"/>
                  <a:gd name="T35" fmla="*/ 34 h 269"/>
                  <a:gd name="T36" fmla="*/ 7 w 130"/>
                  <a:gd name="T37" fmla="*/ 34 h 269"/>
                  <a:gd name="T38" fmla="*/ 6 w 130"/>
                  <a:gd name="T39" fmla="*/ 33 h 269"/>
                  <a:gd name="T40" fmla="*/ 5 w 130"/>
                  <a:gd name="T41" fmla="*/ 33 h 269"/>
                  <a:gd name="T42" fmla="*/ 3 w 130"/>
                  <a:gd name="T43" fmla="*/ 31 h 269"/>
                  <a:gd name="T44" fmla="*/ 3 w 130"/>
                  <a:gd name="T45" fmla="*/ 30 h 269"/>
                  <a:gd name="T46" fmla="*/ 2 w 130"/>
                  <a:gd name="T47" fmla="*/ 29 h 269"/>
                  <a:gd name="T48" fmla="*/ 2 w 130"/>
                  <a:gd name="T49" fmla="*/ 29 h 269"/>
                  <a:gd name="T50" fmla="*/ 1 w 130"/>
                  <a:gd name="T51" fmla="*/ 28 h 269"/>
                  <a:gd name="T52" fmla="*/ 1 w 130"/>
                  <a:gd name="T53" fmla="*/ 27 h 269"/>
                  <a:gd name="T54" fmla="*/ 1 w 130"/>
                  <a:gd name="T55" fmla="*/ 26 h 269"/>
                  <a:gd name="T56" fmla="*/ 1 w 130"/>
                  <a:gd name="T57" fmla="*/ 25 h 269"/>
                  <a:gd name="T58" fmla="*/ 1 w 130"/>
                  <a:gd name="T59" fmla="*/ 23 h 269"/>
                  <a:gd name="T60" fmla="*/ 1 w 130"/>
                  <a:gd name="T61" fmla="*/ 21 h 269"/>
                  <a:gd name="T62" fmla="*/ 0 w 130"/>
                  <a:gd name="T63" fmla="*/ 19 h 269"/>
                  <a:gd name="T64" fmla="*/ 1 w 130"/>
                  <a:gd name="T65" fmla="*/ 15 h 269"/>
                  <a:gd name="T66" fmla="*/ 1 w 130"/>
                  <a:gd name="T67" fmla="*/ 14 h 269"/>
                  <a:gd name="T68" fmla="*/ 1 w 130"/>
                  <a:gd name="T69" fmla="*/ 12 h 269"/>
                  <a:gd name="T70" fmla="*/ 1 w 130"/>
                  <a:gd name="T71" fmla="*/ 11 h 269"/>
                  <a:gd name="T72" fmla="*/ 1 w 130"/>
                  <a:gd name="T73" fmla="*/ 10 h 269"/>
                  <a:gd name="T74" fmla="*/ 1 w 130"/>
                  <a:gd name="T75" fmla="*/ 9 h 269"/>
                  <a:gd name="T76" fmla="*/ 1 w 130"/>
                  <a:gd name="T77" fmla="*/ 7 h 269"/>
                  <a:gd name="T78" fmla="*/ 2 w 130"/>
                  <a:gd name="T79" fmla="*/ 6 h 269"/>
                  <a:gd name="T80" fmla="*/ 2 w 130"/>
                  <a:gd name="T81" fmla="*/ 6 h 269"/>
                  <a:gd name="T82" fmla="*/ 3 w 130"/>
                  <a:gd name="T83" fmla="*/ 5 h 269"/>
                  <a:gd name="T84" fmla="*/ 3 w 130"/>
                  <a:gd name="T85" fmla="*/ 4 h 269"/>
                  <a:gd name="T86" fmla="*/ 4 w 130"/>
                  <a:gd name="T87" fmla="*/ 3 h 269"/>
                  <a:gd name="T88" fmla="*/ 6 w 130"/>
                  <a:gd name="T89" fmla="*/ 1 h 269"/>
                  <a:gd name="T90" fmla="*/ 6 w 130"/>
                  <a:gd name="T91" fmla="*/ 1 h 269"/>
                  <a:gd name="T92" fmla="*/ 7 w 130"/>
                  <a:gd name="T93" fmla="*/ 1 h 269"/>
                  <a:gd name="T94" fmla="*/ 9 w 130"/>
                  <a:gd name="T95" fmla="*/ 0 h 269"/>
                  <a:gd name="T96" fmla="*/ 10 w 130"/>
                  <a:gd name="T97" fmla="*/ 1 h 269"/>
                  <a:gd name="T98" fmla="*/ 11 w 130"/>
                  <a:gd name="T99" fmla="*/ 1 h 269"/>
                  <a:gd name="T100" fmla="*/ 11 w 130"/>
                  <a:gd name="T101" fmla="*/ 2 h 269"/>
                  <a:gd name="T102" fmla="*/ 12 w 130"/>
                  <a:gd name="T103" fmla="*/ 2 h 269"/>
                  <a:gd name="T104" fmla="*/ 13 w 130"/>
                  <a:gd name="T105" fmla="*/ 3 h 269"/>
                  <a:gd name="T106" fmla="*/ 14 w 130"/>
                  <a:gd name="T107" fmla="*/ 4 h 269"/>
                  <a:gd name="T108" fmla="*/ 14 w 130"/>
                  <a:gd name="T109" fmla="*/ 5 h 269"/>
                  <a:gd name="T110" fmla="*/ 14 w 130"/>
                  <a:gd name="T111" fmla="*/ 6 h 269"/>
                  <a:gd name="T112" fmla="*/ 15 w 130"/>
                  <a:gd name="T113" fmla="*/ 7 h 269"/>
                  <a:gd name="T114" fmla="*/ 15 w 130"/>
                  <a:gd name="T115" fmla="*/ 8 h 269"/>
                  <a:gd name="T116" fmla="*/ 15 w 130"/>
                  <a:gd name="T117" fmla="*/ 9 h 269"/>
                  <a:gd name="T118" fmla="*/ 16 w 130"/>
                  <a:gd name="T119" fmla="*/ 11 h 269"/>
                  <a:gd name="T120" fmla="*/ 16 w 130"/>
                  <a:gd name="T121" fmla="*/ 18 h 269"/>
                  <a:gd name="T122" fmla="*/ 15 w 130"/>
                  <a:gd name="T123" fmla="*/ 21 h 26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30"/>
                  <a:gd name="T187" fmla="*/ 0 h 269"/>
                  <a:gd name="T188" fmla="*/ 130 w 130"/>
                  <a:gd name="T189" fmla="*/ 269 h 269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30" h="269">
                    <a:moveTo>
                      <a:pt x="127" y="168"/>
                    </a:moveTo>
                    <a:lnTo>
                      <a:pt x="127" y="171"/>
                    </a:lnTo>
                    <a:lnTo>
                      <a:pt x="125" y="174"/>
                    </a:lnTo>
                    <a:lnTo>
                      <a:pt x="125" y="181"/>
                    </a:lnTo>
                    <a:lnTo>
                      <a:pt x="124" y="183"/>
                    </a:lnTo>
                    <a:lnTo>
                      <a:pt x="124" y="188"/>
                    </a:lnTo>
                    <a:lnTo>
                      <a:pt x="123" y="190"/>
                    </a:lnTo>
                    <a:lnTo>
                      <a:pt x="123" y="192"/>
                    </a:lnTo>
                    <a:lnTo>
                      <a:pt x="121" y="194"/>
                    </a:lnTo>
                    <a:lnTo>
                      <a:pt x="121" y="198"/>
                    </a:lnTo>
                    <a:lnTo>
                      <a:pt x="120" y="201"/>
                    </a:lnTo>
                    <a:lnTo>
                      <a:pt x="120" y="202"/>
                    </a:lnTo>
                    <a:lnTo>
                      <a:pt x="119" y="205"/>
                    </a:lnTo>
                    <a:lnTo>
                      <a:pt x="119" y="207"/>
                    </a:lnTo>
                    <a:lnTo>
                      <a:pt x="117" y="209"/>
                    </a:lnTo>
                    <a:lnTo>
                      <a:pt x="117" y="213"/>
                    </a:lnTo>
                    <a:lnTo>
                      <a:pt x="116" y="215"/>
                    </a:lnTo>
                    <a:lnTo>
                      <a:pt x="116" y="216"/>
                    </a:lnTo>
                    <a:lnTo>
                      <a:pt x="115" y="219"/>
                    </a:lnTo>
                    <a:lnTo>
                      <a:pt x="115" y="220"/>
                    </a:lnTo>
                    <a:lnTo>
                      <a:pt x="113" y="222"/>
                    </a:lnTo>
                    <a:lnTo>
                      <a:pt x="112" y="224"/>
                    </a:lnTo>
                    <a:lnTo>
                      <a:pt x="112" y="226"/>
                    </a:lnTo>
                    <a:lnTo>
                      <a:pt x="110" y="227"/>
                    </a:lnTo>
                    <a:lnTo>
                      <a:pt x="110" y="228"/>
                    </a:lnTo>
                    <a:lnTo>
                      <a:pt x="109" y="231"/>
                    </a:lnTo>
                    <a:lnTo>
                      <a:pt x="109" y="232"/>
                    </a:lnTo>
                    <a:lnTo>
                      <a:pt x="106" y="235"/>
                    </a:lnTo>
                    <a:lnTo>
                      <a:pt x="106" y="236"/>
                    </a:lnTo>
                    <a:lnTo>
                      <a:pt x="104" y="239"/>
                    </a:lnTo>
                    <a:lnTo>
                      <a:pt x="104" y="242"/>
                    </a:lnTo>
                    <a:lnTo>
                      <a:pt x="101" y="245"/>
                    </a:lnTo>
                    <a:lnTo>
                      <a:pt x="101" y="246"/>
                    </a:lnTo>
                    <a:lnTo>
                      <a:pt x="100" y="247"/>
                    </a:lnTo>
                    <a:lnTo>
                      <a:pt x="98" y="247"/>
                    </a:lnTo>
                    <a:lnTo>
                      <a:pt x="98" y="249"/>
                    </a:lnTo>
                    <a:lnTo>
                      <a:pt x="94" y="253"/>
                    </a:lnTo>
                    <a:lnTo>
                      <a:pt x="94" y="254"/>
                    </a:lnTo>
                    <a:lnTo>
                      <a:pt x="91" y="257"/>
                    </a:lnTo>
                    <a:lnTo>
                      <a:pt x="90" y="257"/>
                    </a:lnTo>
                    <a:lnTo>
                      <a:pt x="89" y="258"/>
                    </a:lnTo>
                    <a:lnTo>
                      <a:pt x="89" y="260"/>
                    </a:lnTo>
                    <a:lnTo>
                      <a:pt x="87" y="261"/>
                    </a:lnTo>
                    <a:lnTo>
                      <a:pt x="86" y="261"/>
                    </a:lnTo>
                    <a:lnTo>
                      <a:pt x="83" y="264"/>
                    </a:lnTo>
                    <a:lnTo>
                      <a:pt x="82" y="264"/>
                    </a:lnTo>
                    <a:lnTo>
                      <a:pt x="82" y="265"/>
                    </a:lnTo>
                    <a:lnTo>
                      <a:pt x="80" y="265"/>
                    </a:lnTo>
                    <a:lnTo>
                      <a:pt x="79" y="266"/>
                    </a:lnTo>
                    <a:lnTo>
                      <a:pt x="78" y="266"/>
                    </a:lnTo>
                    <a:lnTo>
                      <a:pt x="75" y="269"/>
                    </a:lnTo>
                    <a:lnTo>
                      <a:pt x="69" y="269"/>
                    </a:lnTo>
                    <a:lnTo>
                      <a:pt x="67" y="268"/>
                    </a:lnTo>
                    <a:lnTo>
                      <a:pt x="65" y="268"/>
                    </a:lnTo>
                    <a:lnTo>
                      <a:pt x="63" y="266"/>
                    </a:lnTo>
                    <a:lnTo>
                      <a:pt x="59" y="266"/>
                    </a:lnTo>
                    <a:lnTo>
                      <a:pt x="57" y="265"/>
                    </a:lnTo>
                    <a:lnTo>
                      <a:pt x="54" y="264"/>
                    </a:lnTo>
                    <a:lnTo>
                      <a:pt x="53" y="264"/>
                    </a:lnTo>
                    <a:lnTo>
                      <a:pt x="50" y="262"/>
                    </a:lnTo>
                    <a:lnTo>
                      <a:pt x="49" y="261"/>
                    </a:lnTo>
                    <a:lnTo>
                      <a:pt x="48" y="261"/>
                    </a:lnTo>
                    <a:lnTo>
                      <a:pt x="45" y="260"/>
                    </a:lnTo>
                    <a:lnTo>
                      <a:pt x="41" y="256"/>
                    </a:lnTo>
                    <a:lnTo>
                      <a:pt x="38" y="254"/>
                    </a:lnTo>
                    <a:lnTo>
                      <a:pt x="31" y="247"/>
                    </a:lnTo>
                    <a:lnTo>
                      <a:pt x="30" y="245"/>
                    </a:lnTo>
                    <a:lnTo>
                      <a:pt x="27" y="242"/>
                    </a:lnTo>
                    <a:lnTo>
                      <a:pt x="26" y="239"/>
                    </a:lnTo>
                    <a:lnTo>
                      <a:pt x="23" y="236"/>
                    </a:lnTo>
                    <a:lnTo>
                      <a:pt x="22" y="234"/>
                    </a:lnTo>
                    <a:lnTo>
                      <a:pt x="20" y="232"/>
                    </a:lnTo>
                    <a:lnTo>
                      <a:pt x="19" y="230"/>
                    </a:lnTo>
                    <a:lnTo>
                      <a:pt x="18" y="227"/>
                    </a:lnTo>
                    <a:lnTo>
                      <a:pt x="16" y="226"/>
                    </a:lnTo>
                    <a:lnTo>
                      <a:pt x="16" y="223"/>
                    </a:lnTo>
                    <a:lnTo>
                      <a:pt x="15" y="220"/>
                    </a:lnTo>
                    <a:lnTo>
                      <a:pt x="14" y="217"/>
                    </a:lnTo>
                    <a:lnTo>
                      <a:pt x="12" y="216"/>
                    </a:lnTo>
                    <a:lnTo>
                      <a:pt x="12" y="213"/>
                    </a:lnTo>
                    <a:lnTo>
                      <a:pt x="11" y="211"/>
                    </a:lnTo>
                    <a:lnTo>
                      <a:pt x="9" y="208"/>
                    </a:lnTo>
                    <a:lnTo>
                      <a:pt x="9" y="205"/>
                    </a:lnTo>
                    <a:lnTo>
                      <a:pt x="8" y="202"/>
                    </a:lnTo>
                    <a:lnTo>
                      <a:pt x="8" y="200"/>
                    </a:lnTo>
                    <a:lnTo>
                      <a:pt x="7" y="196"/>
                    </a:lnTo>
                    <a:lnTo>
                      <a:pt x="7" y="193"/>
                    </a:lnTo>
                    <a:lnTo>
                      <a:pt x="5" y="190"/>
                    </a:lnTo>
                    <a:lnTo>
                      <a:pt x="5" y="188"/>
                    </a:lnTo>
                    <a:lnTo>
                      <a:pt x="4" y="183"/>
                    </a:lnTo>
                    <a:lnTo>
                      <a:pt x="4" y="177"/>
                    </a:lnTo>
                    <a:lnTo>
                      <a:pt x="3" y="174"/>
                    </a:lnTo>
                    <a:lnTo>
                      <a:pt x="3" y="167"/>
                    </a:lnTo>
                    <a:lnTo>
                      <a:pt x="1" y="163"/>
                    </a:lnTo>
                    <a:lnTo>
                      <a:pt x="1" y="152"/>
                    </a:lnTo>
                    <a:lnTo>
                      <a:pt x="0" y="149"/>
                    </a:lnTo>
                    <a:lnTo>
                      <a:pt x="0" y="125"/>
                    </a:lnTo>
                    <a:lnTo>
                      <a:pt x="1" y="121"/>
                    </a:lnTo>
                    <a:lnTo>
                      <a:pt x="1" y="117"/>
                    </a:lnTo>
                    <a:lnTo>
                      <a:pt x="3" y="113"/>
                    </a:lnTo>
                    <a:lnTo>
                      <a:pt x="3" y="109"/>
                    </a:lnTo>
                    <a:lnTo>
                      <a:pt x="4" y="105"/>
                    </a:lnTo>
                    <a:lnTo>
                      <a:pt x="4" y="102"/>
                    </a:lnTo>
                    <a:lnTo>
                      <a:pt x="5" y="98"/>
                    </a:lnTo>
                    <a:lnTo>
                      <a:pt x="5" y="94"/>
                    </a:lnTo>
                    <a:lnTo>
                      <a:pt x="7" y="91"/>
                    </a:lnTo>
                    <a:lnTo>
                      <a:pt x="7" y="87"/>
                    </a:lnTo>
                    <a:lnTo>
                      <a:pt x="8" y="84"/>
                    </a:lnTo>
                    <a:lnTo>
                      <a:pt x="8" y="80"/>
                    </a:lnTo>
                    <a:lnTo>
                      <a:pt x="9" y="77"/>
                    </a:lnTo>
                    <a:lnTo>
                      <a:pt x="11" y="73"/>
                    </a:lnTo>
                    <a:lnTo>
                      <a:pt x="11" y="71"/>
                    </a:lnTo>
                    <a:lnTo>
                      <a:pt x="12" y="68"/>
                    </a:lnTo>
                    <a:lnTo>
                      <a:pt x="12" y="65"/>
                    </a:lnTo>
                    <a:lnTo>
                      <a:pt x="14" y="62"/>
                    </a:lnTo>
                    <a:lnTo>
                      <a:pt x="15" y="58"/>
                    </a:lnTo>
                    <a:lnTo>
                      <a:pt x="15" y="56"/>
                    </a:lnTo>
                    <a:lnTo>
                      <a:pt x="16" y="53"/>
                    </a:lnTo>
                    <a:lnTo>
                      <a:pt x="18" y="50"/>
                    </a:lnTo>
                    <a:lnTo>
                      <a:pt x="19" y="48"/>
                    </a:lnTo>
                    <a:lnTo>
                      <a:pt x="19" y="46"/>
                    </a:lnTo>
                    <a:lnTo>
                      <a:pt x="20" y="43"/>
                    </a:lnTo>
                    <a:lnTo>
                      <a:pt x="22" y="41"/>
                    </a:lnTo>
                    <a:lnTo>
                      <a:pt x="23" y="38"/>
                    </a:lnTo>
                    <a:lnTo>
                      <a:pt x="23" y="37"/>
                    </a:lnTo>
                    <a:lnTo>
                      <a:pt x="24" y="34"/>
                    </a:lnTo>
                    <a:lnTo>
                      <a:pt x="26" y="33"/>
                    </a:lnTo>
                    <a:lnTo>
                      <a:pt x="27" y="30"/>
                    </a:lnTo>
                    <a:lnTo>
                      <a:pt x="29" y="28"/>
                    </a:lnTo>
                    <a:lnTo>
                      <a:pt x="30" y="26"/>
                    </a:lnTo>
                    <a:lnTo>
                      <a:pt x="31" y="24"/>
                    </a:lnTo>
                    <a:lnTo>
                      <a:pt x="33" y="22"/>
                    </a:lnTo>
                    <a:lnTo>
                      <a:pt x="33" y="20"/>
                    </a:lnTo>
                    <a:lnTo>
                      <a:pt x="45" y="8"/>
                    </a:lnTo>
                    <a:lnTo>
                      <a:pt x="48" y="7"/>
                    </a:lnTo>
                    <a:lnTo>
                      <a:pt x="49" y="7"/>
                    </a:lnTo>
                    <a:lnTo>
                      <a:pt x="52" y="4"/>
                    </a:lnTo>
                    <a:lnTo>
                      <a:pt x="53" y="4"/>
                    </a:lnTo>
                    <a:lnTo>
                      <a:pt x="54" y="3"/>
                    </a:lnTo>
                    <a:lnTo>
                      <a:pt x="56" y="3"/>
                    </a:lnTo>
                    <a:lnTo>
                      <a:pt x="57" y="1"/>
                    </a:lnTo>
                    <a:lnTo>
                      <a:pt x="61" y="1"/>
                    </a:lnTo>
                    <a:lnTo>
                      <a:pt x="63" y="0"/>
                    </a:lnTo>
                    <a:lnTo>
                      <a:pt x="78" y="0"/>
                    </a:lnTo>
                    <a:lnTo>
                      <a:pt x="79" y="1"/>
                    </a:lnTo>
                    <a:lnTo>
                      <a:pt x="80" y="1"/>
                    </a:lnTo>
                    <a:lnTo>
                      <a:pt x="83" y="3"/>
                    </a:lnTo>
                    <a:lnTo>
                      <a:pt x="85" y="3"/>
                    </a:lnTo>
                    <a:lnTo>
                      <a:pt x="87" y="4"/>
                    </a:lnTo>
                    <a:lnTo>
                      <a:pt x="89" y="4"/>
                    </a:lnTo>
                    <a:lnTo>
                      <a:pt x="90" y="5"/>
                    </a:lnTo>
                    <a:lnTo>
                      <a:pt x="93" y="7"/>
                    </a:lnTo>
                    <a:lnTo>
                      <a:pt x="95" y="9"/>
                    </a:lnTo>
                    <a:lnTo>
                      <a:pt x="97" y="9"/>
                    </a:lnTo>
                    <a:lnTo>
                      <a:pt x="98" y="11"/>
                    </a:lnTo>
                    <a:lnTo>
                      <a:pt x="101" y="12"/>
                    </a:lnTo>
                    <a:lnTo>
                      <a:pt x="102" y="14"/>
                    </a:lnTo>
                    <a:lnTo>
                      <a:pt x="104" y="16"/>
                    </a:lnTo>
                    <a:lnTo>
                      <a:pt x="109" y="22"/>
                    </a:lnTo>
                    <a:lnTo>
                      <a:pt x="110" y="24"/>
                    </a:lnTo>
                    <a:lnTo>
                      <a:pt x="112" y="26"/>
                    </a:lnTo>
                    <a:lnTo>
                      <a:pt x="112" y="28"/>
                    </a:lnTo>
                    <a:lnTo>
                      <a:pt x="113" y="30"/>
                    </a:lnTo>
                    <a:lnTo>
                      <a:pt x="115" y="33"/>
                    </a:lnTo>
                    <a:lnTo>
                      <a:pt x="116" y="34"/>
                    </a:lnTo>
                    <a:lnTo>
                      <a:pt x="117" y="37"/>
                    </a:lnTo>
                    <a:lnTo>
                      <a:pt x="117" y="39"/>
                    </a:lnTo>
                    <a:lnTo>
                      <a:pt x="119" y="41"/>
                    </a:lnTo>
                    <a:lnTo>
                      <a:pt x="120" y="43"/>
                    </a:lnTo>
                    <a:lnTo>
                      <a:pt x="120" y="46"/>
                    </a:lnTo>
                    <a:lnTo>
                      <a:pt x="121" y="49"/>
                    </a:lnTo>
                    <a:lnTo>
                      <a:pt x="123" y="52"/>
                    </a:lnTo>
                    <a:lnTo>
                      <a:pt x="123" y="54"/>
                    </a:lnTo>
                    <a:lnTo>
                      <a:pt x="124" y="57"/>
                    </a:lnTo>
                    <a:lnTo>
                      <a:pt x="124" y="60"/>
                    </a:lnTo>
                    <a:lnTo>
                      <a:pt x="125" y="62"/>
                    </a:lnTo>
                    <a:lnTo>
                      <a:pt x="125" y="69"/>
                    </a:lnTo>
                    <a:lnTo>
                      <a:pt x="127" y="72"/>
                    </a:lnTo>
                    <a:lnTo>
                      <a:pt x="127" y="79"/>
                    </a:lnTo>
                    <a:lnTo>
                      <a:pt x="128" y="81"/>
                    </a:lnTo>
                    <a:lnTo>
                      <a:pt x="128" y="92"/>
                    </a:lnTo>
                    <a:lnTo>
                      <a:pt x="130" y="96"/>
                    </a:lnTo>
                    <a:lnTo>
                      <a:pt x="130" y="141"/>
                    </a:lnTo>
                    <a:lnTo>
                      <a:pt x="128" y="145"/>
                    </a:lnTo>
                    <a:lnTo>
                      <a:pt x="128" y="159"/>
                    </a:lnTo>
                    <a:lnTo>
                      <a:pt x="127" y="163"/>
                    </a:lnTo>
                    <a:lnTo>
                      <a:pt x="127" y="168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37" name="Freeform 6786"/>
              <p:cNvSpPr>
                <a:spLocks/>
              </p:cNvSpPr>
              <p:nvPr/>
            </p:nvSpPr>
            <p:spPr bwMode="auto">
              <a:xfrm>
                <a:off x="4882" y="2447"/>
                <a:ext cx="40" cy="55"/>
              </a:xfrm>
              <a:custGeom>
                <a:avLst/>
                <a:gdLst>
                  <a:gd name="T0" fmla="*/ 1 w 80"/>
                  <a:gd name="T1" fmla="*/ 5 h 110"/>
                  <a:gd name="T2" fmla="*/ 1 w 80"/>
                  <a:gd name="T3" fmla="*/ 3 h 110"/>
                  <a:gd name="T4" fmla="*/ 1 w 80"/>
                  <a:gd name="T5" fmla="*/ 3 h 110"/>
                  <a:gd name="T6" fmla="*/ 1 w 80"/>
                  <a:gd name="T7" fmla="*/ 3 h 110"/>
                  <a:gd name="T8" fmla="*/ 1 w 80"/>
                  <a:gd name="T9" fmla="*/ 3 h 110"/>
                  <a:gd name="T10" fmla="*/ 1 w 80"/>
                  <a:gd name="T11" fmla="*/ 3 h 110"/>
                  <a:gd name="T12" fmla="*/ 1 w 80"/>
                  <a:gd name="T13" fmla="*/ 2 h 110"/>
                  <a:gd name="T14" fmla="*/ 1 w 80"/>
                  <a:gd name="T15" fmla="*/ 2 h 110"/>
                  <a:gd name="T16" fmla="*/ 3 w 80"/>
                  <a:gd name="T17" fmla="*/ 1 h 110"/>
                  <a:gd name="T18" fmla="*/ 3 w 80"/>
                  <a:gd name="T19" fmla="*/ 1 h 110"/>
                  <a:gd name="T20" fmla="*/ 3 w 80"/>
                  <a:gd name="T21" fmla="*/ 0 h 110"/>
                  <a:gd name="T22" fmla="*/ 7 w 80"/>
                  <a:gd name="T23" fmla="*/ 1 h 110"/>
                  <a:gd name="T24" fmla="*/ 9 w 80"/>
                  <a:gd name="T25" fmla="*/ 1 h 110"/>
                  <a:gd name="T26" fmla="*/ 9 w 80"/>
                  <a:gd name="T27" fmla="*/ 2 h 110"/>
                  <a:gd name="T28" fmla="*/ 9 w 80"/>
                  <a:gd name="T29" fmla="*/ 2 h 110"/>
                  <a:gd name="T30" fmla="*/ 10 w 80"/>
                  <a:gd name="T31" fmla="*/ 3 h 110"/>
                  <a:gd name="T32" fmla="*/ 10 w 80"/>
                  <a:gd name="T33" fmla="*/ 3 h 110"/>
                  <a:gd name="T34" fmla="*/ 10 w 80"/>
                  <a:gd name="T35" fmla="*/ 3 h 110"/>
                  <a:gd name="T36" fmla="*/ 10 w 80"/>
                  <a:gd name="T37" fmla="*/ 5 h 110"/>
                  <a:gd name="T38" fmla="*/ 10 w 80"/>
                  <a:gd name="T39" fmla="*/ 6 h 110"/>
                  <a:gd name="T40" fmla="*/ 10 w 80"/>
                  <a:gd name="T41" fmla="*/ 9 h 110"/>
                  <a:gd name="T42" fmla="*/ 10 w 80"/>
                  <a:gd name="T43" fmla="*/ 10 h 110"/>
                  <a:gd name="T44" fmla="*/ 10 w 80"/>
                  <a:gd name="T45" fmla="*/ 11 h 110"/>
                  <a:gd name="T46" fmla="*/ 10 w 80"/>
                  <a:gd name="T47" fmla="*/ 11 h 110"/>
                  <a:gd name="T48" fmla="*/ 10 w 80"/>
                  <a:gd name="T49" fmla="*/ 12 h 110"/>
                  <a:gd name="T50" fmla="*/ 10 w 80"/>
                  <a:gd name="T51" fmla="*/ 12 h 110"/>
                  <a:gd name="T52" fmla="*/ 9 w 80"/>
                  <a:gd name="T53" fmla="*/ 13 h 110"/>
                  <a:gd name="T54" fmla="*/ 9 w 80"/>
                  <a:gd name="T55" fmla="*/ 13 h 110"/>
                  <a:gd name="T56" fmla="*/ 6 w 80"/>
                  <a:gd name="T57" fmla="*/ 14 h 110"/>
                  <a:gd name="T58" fmla="*/ 5 w 80"/>
                  <a:gd name="T59" fmla="*/ 14 h 110"/>
                  <a:gd name="T60" fmla="*/ 5 w 80"/>
                  <a:gd name="T61" fmla="*/ 14 h 110"/>
                  <a:gd name="T62" fmla="*/ 4 w 80"/>
                  <a:gd name="T63" fmla="*/ 14 h 110"/>
                  <a:gd name="T64" fmla="*/ 3 w 80"/>
                  <a:gd name="T65" fmla="*/ 14 h 110"/>
                  <a:gd name="T66" fmla="*/ 3 w 80"/>
                  <a:gd name="T67" fmla="*/ 14 h 110"/>
                  <a:gd name="T68" fmla="*/ 3 w 80"/>
                  <a:gd name="T69" fmla="*/ 13 h 110"/>
                  <a:gd name="T70" fmla="*/ 3 w 80"/>
                  <a:gd name="T71" fmla="*/ 12 h 110"/>
                  <a:gd name="T72" fmla="*/ 1 w 80"/>
                  <a:gd name="T73" fmla="*/ 12 h 110"/>
                  <a:gd name="T74" fmla="*/ 1 w 80"/>
                  <a:gd name="T75" fmla="*/ 11 h 110"/>
                  <a:gd name="T76" fmla="*/ 1 w 80"/>
                  <a:gd name="T77" fmla="*/ 11 h 110"/>
                  <a:gd name="T78" fmla="*/ 1 w 80"/>
                  <a:gd name="T79" fmla="*/ 10 h 110"/>
                  <a:gd name="T80" fmla="*/ 1 w 80"/>
                  <a:gd name="T81" fmla="*/ 10 h 110"/>
                  <a:gd name="T82" fmla="*/ 1 w 80"/>
                  <a:gd name="T83" fmla="*/ 9 h 110"/>
                  <a:gd name="T84" fmla="*/ 1 w 80"/>
                  <a:gd name="T85" fmla="*/ 8 h 110"/>
                  <a:gd name="T86" fmla="*/ 1 w 80"/>
                  <a:gd name="T87" fmla="*/ 7 h 110"/>
                  <a:gd name="T88" fmla="*/ 0 w 80"/>
                  <a:gd name="T89" fmla="*/ 5 h 11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80"/>
                  <a:gd name="T136" fmla="*/ 0 h 110"/>
                  <a:gd name="T137" fmla="*/ 80 w 80"/>
                  <a:gd name="T138" fmla="*/ 110 h 11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80" h="110">
                    <a:moveTo>
                      <a:pt x="0" y="38"/>
                    </a:moveTo>
                    <a:lnTo>
                      <a:pt x="2" y="38"/>
                    </a:lnTo>
                    <a:lnTo>
                      <a:pt x="2" y="31"/>
                    </a:lnTo>
                    <a:lnTo>
                      <a:pt x="3" y="31"/>
                    </a:lnTo>
                    <a:lnTo>
                      <a:pt x="3" y="27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6" y="24"/>
                    </a:lnTo>
                    <a:lnTo>
                      <a:pt x="6" y="22"/>
                    </a:lnTo>
                    <a:lnTo>
                      <a:pt x="7" y="22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9" y="16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8" y="8"/>
                    </a:lnTo>
                    <a:lnTo>
                      <a:pt x="18" y="7"/>
                    </a:lnTo>
                    <a:lnTo>
                      <a:pt x="24" y="1"/>
                    </a:lnTo>
                    <a:lnTo>
                      <a:pt x="26" y="1"/>
                    </a:lnTo>
                    <a:lnTo>
                      <a:pt x="26" y="0"/>
                    </a:lnTo>
                    <a:lnTo>
                      <a:pt x="63" y="0"/>
                    </a:lnTo>
                    <a:lnTo>
                      <a:pt x="63" y="2"/>
                    </a:lnTo>
                    <a:lnTo>
                      <a:pt x="65" y="2"/>
                    </a:lnTo>
                    <a:lnTo>
                      <a:pt x="67" y="8"/>
                    </a:lnTo>
                    <a:lnTo>
                      <a:pt x="69" y="8"/>
                    </a:lnTo>
                    <a:lnTo>
                      <a:pt x="69" y="11"/>
                    </a:lnTo>
                    <a:lnTo>
                      <a:pt x="70" y="11"/>
                    </a:lnTo>
                    <a:lnTo>
                      <a:pt x="71" y="16"/>
                    </a:lnTo>
                    <a:lnTo>
                      <a:pt x="73" y="16"/>
                    </a:lnTo>
                    <a:lnTo>
                      <a:pt x="73" y="19"/>
                    </a:lnTo>
                    <a:lnTo>
                      <a:pt x="74" y="19"/>
                    </a:lnTo>
                    <a:lnTo>
                      <a:pt x="74" y="24"/>
                    </a:lnTo>
                    <a:lnTo>
                      <a:pt x="76" y="24"/>
                    </a:lnTo>
                    <a:lnTo>
                      <a:pt x="76" y="27"/>
                    </a:lnTo>
                    <a:lnTo>
                      <a:pt x="77" y="27"/>
                    </a:lnTo>
                    <a:lnTo>
                      <a:pt x="77" y="34"/>
                    </a:lnTo>
                    <a:lnTo>
                      <a:pt x="78" y="34"/>
                    </a:lnTo>
                    <a:lnTo>
                      <a:pt x="78" y="42"/>
                    </a:lnTo>
                    <a:lnTo>
                      <a:pt x="80" y="42"/>
                    </a:lnTo>
                    <a:lnTo>
                      <a:pt x="80" y="65"/>
                    </a:lnTo>
                    <a:lnTo>
                      <a:pt x="78" y="65"/>
                    </a:lnTo>
                    <a:lnTo>
                      <a:pt x="78" y="76"/>
                    </a:lnTo>
                    <a:lnTo>
                      <a:pt x="77" y="76"/>
                    </a:lnTo>
                    <a:lnTo>
                      <a:pt x="77" y="83"/>
                    </a:lnTo>
                    <a:lnTo>
                      <a:pt x="76" y="83"/>
                    </a:lnTo>
                    <a:lnTo>
                      <a:pt x="76" y="88"/>
                    </a:lnTo>
                    <a:lnTo>
                      <a:pt x="74" y="88"/>
                    </a:lnTo>
                    <a:lnTo>
                      <a:pt x="74" y="92"/>
                    </a:lnTo>
                    <a:lnTo>
                      <a:pt x="73" y="92"/>
                    </a:lnTo>
                    <a:lnTo>
                      <a:pt x="73" y="95"/>
                    </a:lnTo>
                    <a:lnTo>
                      <a:pt x="71" y="95"/>
                    </a:lnTo>
                    <a:lnTo>
                      <a:pt x="71" y="98"/>
                    </a:lnTo>
                    <a:lnTo>
                      <a:pt x="70" y="98"/>
                    </a:lnTo>
                    <a:lnTo>
                      <a:pt x="70" y="100"/>
                    </a:lnTo>
                    <a:lnTo>
                      <a:pt x="62" y="106"/>
                    </a:lnTo>
                    <a:lnTo>
                      <a:pt x="55" y="106"/>
                    </a:lnTo>
                    <a:lnTo>
                      <a:pt x="55" y="107"/>
                    </a:lnTo>
                    <a:lnTo>
                      <a:pt x="47" y="107"/>
                    </a:lnTo>
                    <a:lnTo>
                      <a:pt x="47" y="109"/>
                    </a:lnTo>
                    <a:lnTo>
                      <a:pt x="40" y="109"/>
                    </a:lnTo>
                    <a:lnTo>
                      <a:pt x="40" y="110"/>
                    </a:lnTo>
                    <a:lnTo>
                      <a:pt x="32" y="110"/>
                    </a:lnTo>
                    <a:lnTo>
                      <a:pt x="32" y="109"/>
                    </a:lnTo>
                    <a:lnTo>
                      <a:pt x="29" y="109"/>
                    </a:lnTo>
                    <a:lnTo>
                      <a:pt x="28" y="106"/>
                    </a:lnTo>
                    <a:lnTo>
                      <a:pt x="25" y="106"/>
                    </a:lnTo>
                    <a:lnTo>
                      <a:pt x="25" y="103"/>
                    </a:lnTo>
                    <a:lnTo>
                      <a:pt x="22" y="103"/>
                    </a:lnTo>
                    <a:lnTo>
                      <a:pt x="17" y="98"/>
                    </a:lnTo>
                    <a:lnTo>
                      <a:pt x="17" y="95"/>
                    </a:lnTo>
                    <a:lnTo>
                      <a:pt x="15" y="95"/>
                    </a:lnTo>
                    <a:lnTo>
                      <a:pt x="14" y="91"/>
                    </a:lnTo>
                    <a:lnTo>
                      <a:pt x="11" y="91"/>
                    </a:lnTo>
                    <a:lnTo>
                      <a:pt x="11" y="87"/>
                    </a:lnTo>
                    <a:lnTo>
                      <a:pt x="10" y="87"/>
                    </a:lnTo>
                    <a:lnTo>
                      <a:pt x="9" y="81"/>
                    </a:lnTo>
                    <a:lnTo>
                      <a:pt x="7" y="81"/>
                    </a:lnTo>
                    <a:lnTo>
                      <a:pt x="7" y="79"/>
                    </a:lnTo>
                    <a:lnTo>
                      <a:pt x="6" y="79"/>
                    </a:lnTo>
                    <a:lnTo>
                      <a:pt x="6" y="73"/>
                    </a:lnTo>
                    <a:lnTo>
                      <a:pt x="5" y="73"/>
                    </a:lnTo>
                    <a:lnTo>
                      <a:pt x="5" y="70"/>
                    </a:lnTo>
                    <a:lnTo>
                      <a:pt x="3" y="70"/>
                    </a:lnTo>
                    <a:lnTo>
                      <a:pt x="3" y="64"/>
                    </a:lnTo>
                    <a:lnTo>
                      <a:pt x="2" y="64"/>
                    </a:lnTo>
                    <a:lnTo>
                      <a:pt x="2" y="58"/>
                    </a:lnTo>
                    <a:lnTo>
                      <a:pt x="0" y="5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38" name="Freeform 6787"/>
              <p:cNvSpPr>
                <a:spLocks/>
              </p:cNvSpPr>
              <p:nvPr/>
            </p:nvSpPr>
            <p:spPr bwMode="auto">
              <a:xfrm>
                <a:off x="4882" y="2447"/>
                <a:ext cx="39" cy="54"/>
              </a:xfrm>
              <a:custGeom>
                <a:avLst/>
                <a:gdLst>
                  <a:gd name="T0" fmla="*/ 7 w 78"/>
                  <a:gd name="T1" fmla="*/ 13 h 109"/>
                  <a:gd name="T2" fmla="*/ 9 w 78"/>
                  <a:gd name="T3" fmla="*/ 12 h 109"/>
                  <a:gd name="T4" fmla="*/ 9 w 78"/>
                  <a:gd name="T5" fmla="*/ 12 h 109"/>
                  <a:gd name="T6" fmla="*/ 9 w 78"/>
                  <a:gd name="T7" fmla="*/ 12 h 109"/>
                  <a:gd name="T8" fmla="*/ 9 w 78"/>
                  <a:gd name="T9" fmla="*/ 12 h 109"/>
                  <a:gd name="T10" fmla="*/ 9 w 78"/>
                  <a:gd name="T11" fmla="*/ 12 h 109"/>
                  <a:gd name="T12" fmla="*/ 9 w 78"/>
                  <a:gd name="T13" fmla="*/ 11 h 109"/>
                  <a:gd name="T14" fmla="*/ 10 w 78"/>
                  <a:gd name="T15" fmla="*/ 11 h 109"/>
                  <a:gd name="T16" fmla="*/ 10 w 78"/>
                  <a:gd name="T17" fmla="*/ 10 h 109"/>
                  <a:gd name="T18" fmla="*/ 10 w 78"/>
                  <a:gd name="T19" fmla="*/ 10 h 109"/>
                  <a:gd name="T20" fmla="*/ 10 w 78"/>
                  <a:gd name="T21" fmla="*/ 9 h 109"/>
                  <a:gd name="T22" fmla="*/ 10 w 78"/>
                  <a:gd name="T23" fmla="*/ 8 h 109"/>
                  <a:gd name="T24" fmla="*/ 10 w 78"/>
                  <a:gd name="T25" fmla="*/ 5 h 109"/>
                  <a:gd name="T26" fmla="*/ 10 w 78"/>
                  <a:gd name="T27" fmla="*/ 4 h 109"/>
                  <a:gd name="T28" fmla="*/ 10 w 78"/>
                  <a:gd name="T29" fmla="*/ 3 h 109"/>
                  <a:gd name="T30" fmla="*/ 10 w 78"/>
                  <a:gd name="T31" fmla="*/ 2 h 109"/>
                  <a:gd name="T32" fmla="*/ 9 w 78"/>
                  <a:gd name="T33" fmla="*/ 2 h 109"/>
                  <a:gd name="T34" fmla="*/ 9 w 78"/>
                  <a:gd name="T35" fmla="*/ 1 h 109"/>
                  <a:gd name="T36" fmla="*/ 9 w 78"/>
                  <a:gd name="T37" fmla="*/ 1 h 109"/>
                  <a:gd name="T38" fmla="*/ 9 w 78"/>
                  <a:gd name="T39" fmla="*/ 1 h 109"/>
                  <a:gd name="T40" fmla="*/ 9 w 78"/>
                  <a:gd name="T41" fmla="*/ 0 h 109"/>
                  <a:gd name="T42" fmla="*/ 9 w 78"/>
                  <a:gd name="T43" fmla="*/ 0 h 109"/>
                  <a:gd name="T44" fmla="*/ 7 w 78"/>
                  <a:gd name="T45" fmla="*/ 0 h 109"/>
                  <a:gd name="T46" fmla="*/ 7 w 78"/>
                  <a:gd name="T47" fmla="*/ 0 h 109"/>
                  <a:gd name="T48" fmla="*/ 3 w 78"/>
                  <a:gd name="T49" fmla="*/ 0 h 109"/>
                  <a:gd name="T50" fmla="*/ 3 w 78"/>
                  <a:gd name="T51" fmla="*/ 0 h 109"/>
                  <a:gd name="T52" fmla="*/ 2 w 78"/>
                  <a:gd name="T53" fmla="*/ 0 h 109"/>
                  <a:gd name="T54" fmla="*/ 1 w 78"/>
                  <a:gd name="T55" fmla="*/ 1 h 109"/>
                  <a:gd name="T56" fmla="*/ 1 w 78"/>
                  <a:gd name="T57" fmla="*/ 1 h 109"/>
                  <a:gd name="T58" fmla="*/ 1 w 78"/>
                  <a:gd name="T59" fmla="*/ 1 h 109"/>
                  <a:gd name="T60" fmla="*/ 1 w 78"/>
                  <a:gd name="T61" fmla="*/ 2 h 109"/>
                  <a:gd name="T62" fmla="*/ 1 w 78"/>
                  <a:gd name="T63" fmla="*/ 2 h 109"/>
                  <a:gd name="T64" fmla="*/ 1 w 78"/>
                  <a:gd name="T65" fmla="*/ 2 h 109"/>
                  <a:gd name="T66" fmla="*/ 1 w 78"/>
                  <a:gd name="T67" fmla="*/ 2 h 109"/>
                  <a:gd name="T68" fmla="*/ 1 w 78"/>
                  <a:gd name="T69" fmla="*/ 3 h 109"/>
                  <a:gd name="T70" fmla="*/ 1 w 78"/>
                  <a:gd name="T71" fmla="*/ 3 h 109"/>
                  <a:gd name="T72" fmla="*/ 1 w 78"/>
                  <a:gd name="T73" fmla="*/ 4 h 109"/>
                  <a:gd name="T74" fmla="*/ 0 w 78"/>
                  <a:gd name="T75" fmla="*/ 7 h 109"/>
                  <a:gd name="T76" fmla="*/ 1 w 78"/>
                  <a:gd name="T77" fmla="*/ 8 h 109"/>
                  <a:gd name="T78" fmla="*/ 1 w 78"/>
                  <a:gd name="T79" fmla="*/ 8 h 109"/>
                  <a:gd name="T80" fmla="*/ 1 w 78"/>
                  <a:gd name="T81" fmla="*/ 9 h 109"/>
                  <a:gd name="T82" fmla="*/ 1 w 78"/>
                  <a:gd name="T83" fmla="*/ 9 h 109"/>
                  <a:gd name="T84" fmla="*/ 1 w 78"/>
                  <a:gd name="T85" fmla="*/ 10 h 109"/>
                  <a:gd name="T86" fmla="*/ 1 w 78"/>
                  <a:gd name="T87" fmla="*/ 10 h 109"/>
                  <a:gd name="T88" fmla="*/ 1 w 78"/>
                  <a:gd name="T89" fmla="*/ 10 h 109"/>
                  <a:gd name="T90" fmla="*/ 1 w 78"/>
                  <a:gd name="T91" fmla="*/ 11 h 109"/>
                  <a:gd name="T92" fmla="*/ 1 w 78"/>
                  <a:gd name="T93" fmla="*/ 11 h 109"/>
                  <a:gd name="T94" fmla="*/ 1 w 78"/>
                  <a:gd name="T95" fmla="*/ 11 h 109"/>
                  <a:gd name="T96" fmla="*/ 2 w 78"/>
                  <a:gd name="T97" fmla="*/ 12 h 109"/>
                  <a:gd name="T98" fmla="*/ 2 w 78"/>
                  <a:gd name="T99" fmla="*/ 12 h 109"/>
                  <a:gd name="T100" fmla="*/ 2 w 78"/>
                  <a:gd name="T101" fmla="*/ 12 h 109"/>
                  <a:gd name="T102" fmla="*/ 3 w 78"/>
                  <a:gd name="T103" fmla="*/ 12 h 109"/>
                  <a:gd name="T104" fmla="*/ 3 w 78"/>
                  <a:gd name="T105" fmla="*/ 13 h 109"/>
                  <a:gd name="T106" fmla="*/ 3 w 78"/>
                  <a:gd name="T107" fmla="*/ 13 h 109"/>
                  <a:gd name="T108" fmla="*/ 3 w 78"/>
                  <a:gd name="T109" fmla="*/ 13 h 109"/>
                  <a:gd name="T110" fmla="*/ 4 w 78"/>
                  <a:gd name="T111" fmla="*/ 13 h 10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78"/>
                  <a:gd name="T169" fmla="*/ 0 h 109"/>
                  <a:gd name="T170" fmla="*/ 78 w 78"/>
                  <a:gd name="T171" fmla="*/ 109 h 10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78" h="109">
                    <a:moveTo>
                      <a:pt x="61" y="104"/>
                    </a:moveTo>
                    <a:lnTo>
                      <a:pt x="62" y="104"/>
                    </a:lnTo>
                    <a:lnTo>
                      <a:pt x="62" y="103"/>
                    </a:lnTo>
                    <a:lnTo>
                      <a:pt x="65" y="103"/>
                    </a:lnTo>
                    <a:lnTo>
                      <a:pt x="65" y="102"/>
                    </a:lnTo>
                    <a:lnTo>
                      <a:pt x="66" y="102"/>
                    </a:lnTo>
                    <a:lnTo>
                      <a:pt x="66" y="100"/>
                    </a:lnTo>
                    <a:lnTo>
                      <a:pt x="67" y="100"/>
                    </a:lnTo>
                    <a:lnTo>
                      <a:pt x="67" y="99"/>
                    </a:lnTo>
                    <a:lnTo>
                      <a:pt x="69" y="99"/>
                    </a:lnTo>
                    <a:lnTo>
                      <a:pt x="69" y="96"/>
                    </a:lnTo>
                    <a:lnTo>
                      <a:pt x="70" y="96"/>
                    </a:lnTo>
                    <a:lnTo>
                      <a:pt x="70" y="95"/>
                    </a:lnTo>
                    <a:lnTo>
                      <a:pt x="71" y="94"/>
                    </a:lnTo>
                    <a:lnTo>
                      <a:pt x="71" y="92"/>
                    </a:lnTo>
                    <a:lnTo>
                      <a:pt x="73" y="91"/>
                    </a:lnTo>
                    <a:lnTo>
                      <a:pt x="73" y="88"/>
                    </a:lnTo>
                    <a:lnTo>
                      <a:pt x="74" y="87"/>
                    </a:lnTo>
                    <a:lnTo>
                      <a:pt x="74" y="83"/>
                    </a:lnTo>
                    <a:lnTo>
                      <a:pt x="76" y="81"/>
                    </a:lnTo>
                    <a:lnTo>
                      <a:pt x="76" y="76"/>
                    </a:lnTo>
                    <a:lnTo>
                      <a:pt x="77" y="75"/>
                    </a:lnTo>
                    <a:lnTo>
                      <a:pt x="77" y="65"/>
                    </a:lnTo>
                    <a:lnTo>
                      <a:pt x="78" y="64"/>
                    </a:lnTo>
                    <a:lnTo>
                      <a:pt x="78" y="42"/>
                    </a:lnTo>
                    <a:lnTo>
                      <a:pt x="77" y="41"/>
                    </a:lnTo>
                    <a:lnTo>
                      <a:pt x="77" y="32"/>
                    </a:lnTo>
                    <a:lnTo>
                      <a:pt x="76" y="32"/>
                    </a:lnTo>
                    <a:lnTo>
                      <a:pt x="76" y="27"/>
                    </a:lnTo>
                    <a:lnTo>
                      <a:pt x="74" y="26"/>
                    </a:lnTo>
                    <a:lnTo>
                      <a:pt x="74" y="23"/>
                    </a:lnTo>
                    <a:lnTo>
                      <a:pt x="73" y="22"/>
                    </a:lnTo>
                    <a:lnTo>
                      <a:pt x="73" y="19"/>
                    </a:lnTo>
                    <a:lnTo>
                      <a:pt x="71" y="17"/>
                    </a:lnTo>
                    <a:lnTo>
                      <a:pt x="71" y="15"/>
                    </a:lnTo>
                    <a:lnTo>
                      <a:pt x="70" y="15"/>
                    </a:lnTo>
                    <a:lnTo>
                      <a:pt x="70" y="12"/>
                    </a:lnTo>
                    <a:lnTo>
                      <a:pt x="69" y="12"/>
                    </a:lnTo>
                    <a:lnTo>
                      <a:pt x="69" y="9"/>
                    </a:lnTo>
                    <a:lnTo>
                      <a:pt x="67" y="9"/>
                    </a:lnTo>
                    <a:lnTo>
                      <a:pt x="67" y="8"/>
                    </a:lnTo>
                    <a:lnTo>
                      <a:pt x="66" y="7"/>
                    </a:lnTo>
                    <a:lnTo>
                      <a:pt x="66" y="5"/>
                    </a:lnTo>
                    <a:lnTo>
                      <a:pt x="65" y="5"/>
                    </a:lnTo>
                    <a:lnTo>
                      <a:pt x="65" y="4"/>
                    </a:lnTo>
                    <a:lnTo>
                      <a:pt x="63" y="2"/>
                    </a:lnTo>
                    <a:lnTo>
                      <a:pt x="63" y="1"/>
                    </a:lnTo>
                    <a:lnTo>
                      <a:pt x="62" y="1"/>
                    </a:lnTo>
                    <a:lnTo>
                      <a:pt x="62" y="0"/>
                    </a:lnTo>
                    <a:lnTo>
                      <a:pt x="26" y="0"/>
                    </a:lnTo>
                    <a:lnTo>
                      <a:pt x="25" y="1"/>
                    </a:lnTo>
                    <a:lnTo>
                      <a:pt x="24" y="1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17" y="8"/>
                    </a:lnTo>
                    <a:lnTo>
                      <a:pt x="15" y="8"/>
                    </a:lnTo>
                    <a:lnTo>
                      <a:pt x="15" y="9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3" y="12"/>
                    </a:lnTo>
                    <a:lnTo>
                      <a:pt x="10" y="15"/>
                    </a:lnTo>
                    <a:lnTo>
                      <a:pt x="10" y="16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3" y="27"/>
                    </a:lnTo>
                    <a:lnTo>
                      <a:pt x="3" y="31"/>
                    </a:lnTo>
                    <a:lnTo>
                      <a:pt x="2" y="31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0" y="57"/>
                    </a:lnTo>
                    <a:lnTo>
                      <a:pt x="2" y="58"/>
                    </a:lnTo>
                    <a:lnTo>
                      <a:pt x="2" y="64"/>
                    </a:lnTo>
                    <a:lnTo>
                      <a:pt x="3" y="65"/>
                    </a:lnTo>
                    <a:lnTo>
                      <a:pt x="3" y="69"/>
                    </a:lnTo>
                    <a:lnTo>
                      <a:pt x="5" y="70"/>
                    </a:lnTo>
                    <a:lnTo>
                      <a:pt x="5" y="73"/>
                    </a:lnTo>
                    <a:lnTo>
                      <a:pt x="6" y="75"/>
                    </a:lnTo>
                    <a:lnTo>
                      <a:pt x="6" y="77"/>
                    </a:lnTo>
                    <a:lnTo>
                      <a:pt x="7" y="79"/>
                    </a:lnTo>
                    <a:lnTo>
                      <a:pt x="7" y="81"/>
                    </a:lnTo>
                    <a:lnTo>
                      <a:pt x="9" y="81"/>
                    </a:lnTo>
                    <a:lnTo>
                      <a:pt x="9" y="84"/>
                    </a:lnTo>
                    <a:lnTo>
                      <a:pt x="10" y="84"/>
                    </a:lnTo>
                    <a:lnTo>
                      <a:pt x="10" y="87"/>
                    </a:lnTo>
                    <a:lnTo>
                      <a:pt x="11" y="87"/>
                    </a:lnTo>
                    <a:lnTo>
                      <a:pt x="11" y="89"/>
                    </a:lnTo>
                    <a:lnTo>
                      <a:pt x="13" y="89"/>
                    </a:lnTo>
                    <a:lnTo>
                      <a:pt x="13" y="91"/>
                    </a:lnTo>
                    <a:lnTo>
                      <a:pt x="15" y="94"/>
                    </a:lnTo>
                    <a:lnTo>
                      <a:pt x="15" y="95"/>
                    </a:lnTo>
                    <a:lnTo>
                      <a:pt x="17" y="95"/>
                    </a:lnTo>
                    <a:lnTo>
                      <a:pt x="17" y="96"/>
                    </a:lnTo>
                    <a:lnTo>
                      <a:pt x="18" y="98"/>
                    </a:lnTo>
                    <a:lnTo>
                      <a:pt x="20" y="98"/>
                    </a:lnTo>
                    <a:lnTo>
                      <a:pt x="20" y="99"/>
                    </a:lnTo>
                    <a:lnTo>
                      <a:pt x="22" y="102"/>
                    </a:lnTo>
                    <a:lnTo>
                      <a:pt x="24" y="102"/>
                    </a:lnTo>
                    <a:lnTo>
                      <a:pt x="24" y="103"/>
                    </a:lnTo>
                    <a:lnTo>
                      <a:pt x="25" y="103"/>
                    </a:lnTo>
                    <a:lnTo>
                      <a:pt x="25" y="104"/>
                    </a:lnTo>
                    <a:lnTo>
                      <a:pt x="26" y="104"/>
                    </a:lnTo>
                    <a:lnTo>
                      <a:pt x="26" y="106"/>
                    </a:lnTo>
                    <a:lnTo>
                      <a:pt x="28" y="106"/>
                    </a:lnTo>
                    <a:lnTo>
                      <a:pt x="29" y="107"/>
                    </a:lnTo>
                    <a:lnTo>
                      <a:pt x="30" y="107"/>
                    </a:lnTo>
                    <a:lnTo>
                      <a:pt x="32" y="109"/>
                    </a:lnTo>
                    <a:lnTo>
                      <a:pt x="61" y="104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39" name="Oval 6788"/>
              <p:cNvSpPr>
                <a:spLocks noChangeArrowheads="1"/>
              </p:cNvSpPr>
              <p:nvPr/>
            </p:nvSpPr>
            <p:spPr bwMode="auto">
              <a:xfrm>
                <a:off x="4903" y="2504"/>
                <a:ext cx="9" cy="8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40" name="Oval 6789"/>
              <p:cNvSpPr>
                <a:spLocks noChangeArrowheads="1"/>
              </p:cNvSpPr>
              <p:nvPr/>
            </p:nvSpPr>
            <p:spPr bwMode="auto">
              <a:xfrm>
                <a:off x="4903" y="2504"/>
                <a:ext cx="4" cy="8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41" name="Oval 6790"/>
              <p:cNvSpPr>
                <a:spLocks noChangeArrowheads="1"/>
              </p:cNvSpPr>
              <p:nvPr/>
            </p:nvSpPr>
            <p:spPr bwMode="auto">
              <a:xfrm>
                <a:off x="4888" y="2515"/>
                <a:ext cx="9" cy="8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42" name="Oval 6791"/>
              <p:cNvSpPr>
                <a:spLocks noChangeArrowheads="1"/>
              </p:cNvSpPr>
              <p:nvPr/>
            </p:nvSpPr>
            <p:spPr bwMode="auto">
              <a:xfrm>
                <a:off x="4888" y="2515"/>
                <a:ext cx="7" cy="8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43" name="Oval 6792"/>
              <p:cNvSpPr>
                <a:spLocks noChangeArrowheads="1"/>
              </p:cNvSpPr>
              <p:nvPr/>
            </p:nvSpPr>
            <p:spPr bwMode="auto">
              <a:xfrm>
                <a:off x="4890" y="2428"/>
                <a:ext cx="9" cy="8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44" name="Oval 6793"/>
              <p:cNvSpPr>
                <a:spLocks noChangeArrowheads="1"/>
              </p:cNvSpPr>
              <p:nvPr/>
            </p:nvSpPr>
            <p:spPr bwMode="auto">
              <a:xfrm>
                <a:off x="4890" y="2428"/>
                <a:ext cx="7" cy="8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45" name="Oval 6794"/>
              <p:cNvSpPr>
                <a:spLocks noChangeArrowheads="1"/>
              </p:cNvSpPr>
              <p:nvPr/>
            </p:nvSpPr>
            <p:spPr bwMode="auto">
              <a:xfrm>
                <a:off x="4910" y="2434"/>
                <a:ext cx="8" cy="8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46" name="Oval 6795"/>
              <p:cNvSpPr>
                <a:spLocks noChangeArrowheads="1"/>
              </p:cNvSpPr>
              <p:nvPr/>
            </p:nvSpPr>
            <p:spPr bwMode="auto">
              <a:xfrm>
                <a:off x="4910" y="2434"/>
                <a:ext cx="6" cy="8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47" name="Oval 6796"/>
              <p:cNvSpPr>
                <a:spLocks noChangeArrowheads="1"/>
              </p:cNvSpPr>
              <p:nvPr/>
            </p:nvSpPr>
            <p:spPr bwMode="auto">
              <a:xfrm>
                <a:off x="4877" y="2438"/>
                <a:ext cx="9" cy="9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48" name="Oval 6797"/>
              <p:cNvSpPr>
                <a:spLocks noChangeArrowheads="1"/>
              </p:cNvSpPr>
              <p:nvPr/>
            </p:nvSpPr>
            <p:spPr bwMode="auto">
              <a:xfrm>
                <a:off x="4877" y="2438"/>
                <a:ext cx="5" cy="9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49" name="Oval 6798"/>
              <p:cNvSpPr>
                <a:spLocks noChangeArrowheads="1"/>
              </p:cNvSpPr>
              <p:nvPr/>
            </p:nvSpPr>
            <p:spPr bwMode="auto">
              <a:xfrm>
                <a:off x="4869" y="2474"/>
                <a:ext cx="8" cy="9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50" name="Oval 6799"/>
              <p:cNvSpPr>
                <a:spLocks noChangeArrowheads="1"/>
              </p:cNvSpPr>
              <p:nvPr/>
            </p:nvSpPr>
            <p:spPr bwMode="auto">
              <a:xfrm>
                <a:off x="4869" y="2474"/>
                <a:ext cx="6" cy="9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51" name="Oval 6800"/>
              <p:cNvSpPr>
                <a:spLocks noChangeArrowheads="1"/>
              </p:cNvSpPr>
              <p:nvPr/>
            </p:nvSpPr>
            <p:spPr bwMode="auto">
              <a:xfrm>
                <a:off x="4875" y="2502"/>
                <a:ext cx="9" cy="8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52" name="Oval 6801"/>
              <p:cNvSpPr>
                <a:spLocks noChangeArrowheads="1"/>
              </p:cNvSpPr>
              <p:nvPr/>
            </p:nvSpPr>
            <p:spPr bwMode="auto">
              <a:xfrm>
                <a:off x="4875" y="2502"/>
                <a:ext cx="5" cy="8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53" name="Freeform 6802"/>
              <p:cNvSpPr>
                <a:spLocks/>
              </p:cNvSpPr>
              <p:nvPr/>
            </p:nvSpPr>
            <p:spPr bwMode="auto">
              <a:xfrm>
                <a:off x="3888" y="2181"/>
                <a:ext cx="629" cy="161"/>
              </a:xfrm>
              <a:custGeom>
                <a:avLst/>
                <a:gdLst>
                  <a:gd name="T0" fmla="*/ 157 w 1258"/>
                  <a:gd name="T1" fmla="*/ 40 h 321"/>
                  <a:gd name="T2" fmla="*/ 157 w 1258"/>
                  <a:gd name="T3" fmla="*/ 1 h 321"/>
                  <a:gd name="T4" fmla="*/ 35 w 1258"/>
                  <a:gd name="T5" fmla="*/ 0 h 321"/>
                  <a:gd name="T6" fmla="*/ 0 w 1258"/>
                  <a:gd name="T7" fmla="*/ 40 h 321"/>
                  <a:gd name="T8" fmla="*/ 157 w 1258"/>
                  <a:gd name="T9" fmla="*/ 41 h 321"/>
                  <a:gd name="T10" fmla="*/ 157 w 1258"/>
                  <a:gd name="T11" fmla="*/ 40 h 3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8"/>
                  <a:gd name="T19" fmla="*/ 0 h 321"/>
                  <a:gd name="T20" fmla="*/ 1258 w 1258"/>
                  <a:gd name="T21" fmla="*/ 321 h 3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8" h="321">
                    <a:moveTo>
                      <a:pt x="1258" y="316"/>
                    </a:moveTo>
                    <a:lnTo>
                      <a:pt x="1253" y="6"/>
                    </a:lnTo>
                    <a:lnTo>
                      <a:pt x="278" y="0"/>
                    </a:lnTo>
                    <a:lnTo>
                      <a:pt x="0" y="316"/>
                    </a:lnTo>
                    <a:lnTo>
                      <a:pt x="1251" y="321"/>
                    </a:lnTo>
                    <a:lnTo>
                      <a:pt x="1258" y="316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54" name="Freeform 6803"/>
              <p:cNvSpPr>
                <a:spLocks/>
              </p:cNvSpPr>
              <p:nvPr/>
            </p:nvSpPr>
            <p:spPr bwMode="auto">
              <a:xfrm>
                <a:off x="4812" y="2049"/>
                <a:ext cx="144" cy="234"/>
              </a:xfrm>
              <a:custGeom>
                <a:avLst/>
                <a:gdLst>
                  <a:gd name="T0" fmla="*/ 21 w 288"/>
                  <a:gd name="T1" fmla="*/ 0 h 469"/>
                  <a:gd name="T2" fmla="*/ 36 w 288"/>
                  <a:gd name="T3" fmla="*/ 16 h 469"/>
                  <a:gd name="T4" fmla="*/ 21 w 288"/>
                  <a:gd name="T5" fmla="*/ 58 h 469"/>
                  <a:gd name="T6" fmla="*/ 1 w 288"/>
                  <a:gd name="T7" fmla="*/ 58 h 469"/>
                  <a:gd name="T8" fmla="*/ 0 w 288"/>
                  <a:gd name="T9" fmla="*/ 14 h 469"/>
                  <a:gd name="T10" fmla="*/ 21 w 288"/>
                  <a:gd name="T11" fmla="*/ 0 h 4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8"/>
                  <a:gd name="T19" fmla="*/ 0 h 469"/>
                  <a:gd name="T20" fmla="*/ 288 w 288"/>
                  <a:gd name="T21" fmla="*/ 469 h 4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8" h="469">
                    <a:moveTo>
                      <a:pt x="172" y="0"/>
                    </a:moveTo>
                    <a:lnTo>
                      <a:pt x="288" y="129"/>
                    </a:lnTo>
                    <a:lnTo>
                      <a:pt x="173" y="468"/>
                    </a:lnTo>
                    <a:lnTo>
                      <a:pt x="8" y="469"/>
                    </a:lnTo>
                    <a:lnTo>
                      <a:pt x="0" y="116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55" name="Freeform 6804"/>
              <p:cNvSpPr>
                <a:spLocks/>
              </p:cNvSpPr>
              <p:nvPr/>
            </p:nvSpPr>
            <p:spPr bwMode="auto">
              <a:xfrm>
                <a:off x="4626" y="1938"/>
                <a:ext cx="272" cy="172"/>
              </a:xfrm>
              <a:custGeom>
                <a:avLst/>
                <a:gdLst>
                  <a:gd name="T0" fmla="*/ 68 w 545"/>
                  <a:gd name="T1" fmla="*/ 29 h 343"/>
                  <a:gd name="T2" fmla="*/ 59 w 545"/>
                  <a:gd name="T3" fmla="*/ 0 h 343"/>
                  <a:gd name="T4" fmla="*/ 15 w 545"/>
                  <a:gd name="T5" fmla="*/ 0 h 343"/>
                  <a:gd name="T6" fmla="*/ 0 w 545"/>
                  <a:gd name="T7" fmla="*/ 43 h 343"/>
                  <a:gd name="T8" fmla="*/ 46 w 545"/>
                  <a:gd name="T9" fmla="*/ 43 h 343"/>
                  <a:gd name="T10" fmla="*/ 68 w 545"/>
                  <a:gd name="T11" fmla="*/ 29 h 3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5"/>
                  <a:gd name="T19" fmla="*/ 0 h 343"/>
                  <a:gd name="T20" fmla="*/ 545 w 545"/>
                  <a:gd name="T21" fmla="*/ 343 h 34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5" h="343">
                    <a:moveTo>
                      <a:pt x="545" y="225"/>
                    </a:moveTo>
                    <a:lnTo>
                      <a:pt x="479" y="0"/>
                    </a:lnTo>
                    <a:lnTo>
                      <a:pt x="123" y="0"/>
                    </a:lnTo>
                    <a:lnTo>
                      <a:pt x="0" y="342"/>
                    </a:lnTo>
                    <a:lnTo>
                      <a:pt x="370" y="343"/>
                    </a:lnTo>
                    <a:lnTo>
                      <a:pt x="545" y="225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B2E6CA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56" name="Freeform 6805"/>
              <p:cNvSpPr>
                <a:spLocks/>
              </p:cNvSpPr>
              <p:nvPr/>
            </p:nvSpPr>
            <p:spPr bwMode="auto">
              <a:xfrm>
                <a:off x="4865" y="1938"/>
                <a:ext cx="351" cy="175"/>
              </a:xfrm>
              <a:custGeom>
                <a:avLst/>
                <a:gdLst>
                  <a:gd name="T0" fmla="*/ 76 w 702"/>
                  <a:gd name="T1" fmla="*/ 14 h 350"/>
                  <a:gd name="T2" fmla="*/ 48 w 702"/>
                  <a:gd name="T3" fmla="*/ 13 h 350"/>
                  <a:gd name="T4" fmla="*/ 44 w 702"/>
                  <a:gd name="T5" fmla="*/ 5 h 350"/>
                  <a:gd name="T6" fmla="*/ 0 w 702"/>
                  <a:gd name="T7" fmla="*/ 0 h 350"/>
                  <a:gd name="T8" fmla="*/ 9 w 702"/>
                  <a:gd name="T9" fmla="*/ 28 h 350"/>
                  <a:gd name="T10" fmla="*/ 22 w 702"/>
                  <a:gd name="T11" fmla="*/ 44 h 350"/>
                  <a:gd name="T12" fmla="*/ 88 w 702"/>
                  <a:gd name="T13" fmla="*/ 44 h 350"/>
                  <a:gd name="T14" fmla="*/ 76 w 702"/>
                  <a:gd name="T15" fmla="*/ 14 h 3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2"/>
                  <a:gd name="T25" fmla="*/ 0 h 350"/>
                  <a:gd name="T26" fmla="*/ 702 w 702"/>
                  <a:gd name="T27" fmla="*/ 350 h 3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2" h="350">
                    <a:moveTo>
                      <a:pt x="605" y="119"/>
                    </a:moveTo>
                    <a:lnTo>
                      <a:pt x="387" y="104"/>
                    </a:lnTo>
                    <a:lnTo>
                      <a:pt x="357" y="36"/>
                    </a:lnTo>
                    <a:lnTo>
                      <a:pt x="0" y="0"/>
                    </a:lnTo>
                    <a:lnTo>
                      <a:pt x="66" y="225"/>
                    </a:lnTo>
                    <a:lnTo>
                      <a:pt x="181" y="350"/>
                    </a:lnTo>
                    <a:lnTo>
                      <a:pt x="702" y="350"/>
                    </a:lnTo>
                    <a:lnTo>
                      <a:pt x="605" y="119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57" name="Freeform 6806"/>
              <p:cNvSpPr>
                <a:spLocks/>
              </p:cNvSpPr>
              <p:nvPr/>
            </p:nvSpPr>
            <p:spPr bwMode="auto">
              <a:xfrm>
                <a:off x="4959" y="1958"/>
                <a:ext cx="117" cy="145"/>
              </a:xfrm>
              <a:custGeom>
                <a:avLst/>
                <a:gdLst>
                  <a:gd name="T0" fmla="*/ 30 w 233"/>
                  <a:gd name="T1" fmla="*/ 36 h 290"/>
                  <a:gd name="T2" fmla="*/ 11 w 233"/>
                  <a:gd name="T3" fmla="*/ 36 h 290"/>
                  <a:gd name="T4" fmla="*/ 0 w 233"/>
                  <a:gd name="T5" fmla="*/ 0 h 290"/>
                  <a:gd name="T6" fmla="*/ 18 w 233"/>
                  <a:gd name="T7" fmla="*/ 1 h 290"/>
                  <a:gd name="T8" fmla="*/ 30 w 233"/>
                  <a:gd name="T9" fmla="*/ 36 h 2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3"/>
                  <a:gd name="T16" fmla="*/ 0 h 290"/>
                  <a:gd name="T17" fmla="*/ 233 w 233"/>
                  <a:gd name="T18" fmla="*/ 290 h 2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3" h="290">
                    <a:moveTo>
                      <a:pt x="233" y="290"/>
                    </a:moveTo>
                    <a:lnTo>
                      <a:pt x="88" y="290"/>
                    </a:lnTo>
                    <a:lnTo>
                      <a:pt x="0" y="0"/>
                    </a:lnTo>
                    <a:lnTo>
                      <a:pt x="140" y="8"/>
                    </a:lnTo>
                    <a:lnTo>
                      <a:pt x="233" y="29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58" name="Oval 6807"/>
              <p:cNvSpPr>
                <a:spLocks noChangeArrowheads="1"/>
              </p:cNvSpPr>
              <p:nvPr/>
            </p:nvSpPr>
            <p:spPr bwMode="auto">
              <a:xfrm>
                <a:off x="5066" y="2046"/>
                <a:ext cx="5" cy="6"/>
              </a:xfrm>
              <a:prstGeom prst="ellipse">
                <a:avLst/>
              </a:prstGeom>
              <a:solidFill>
                <a:srgbClr val="B3B39E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59" name="Freeform 6808"/>
              <p:cNvSpPr>
                <a:spLocks/>
              </p:cNvSpPr>
              <p:nvPr/>
            </p:nvSpPr>
            <p:spPr bwMode="auto">
              <a:xfrm>
                <a:off x="5069" y="2045"/>
                <a:ext cx="103" cy="9"/>
              </a:xfrm>
              <a:custGeom>
                <a:avLst/>
                <a:gdLst>
                  <a:gd name="T0" fmla="*/ 24 w 206"/>
                  <a:gd name="T1" fmla="*/ 2 h 18"/>
                  <a:gd name="T2" fmla="*/ 25 w 206"/>
                  <a:gd name="T3" fmla="*/ 2 h 18"/>
                  <a:gd name="T4" fmla="*/ 25 w 206"/>
                  <a:gd name="T5" fmla="*/ 2 h 18"/>
                  <a:gd name="T6" fmla="*/ 26 w 206"/>
                  <a:gd name="T7" fmla="*/ 2 h 18"/>
                  <a:gd name="T8" fmla="*/ 26 w 206"/>
                  <a:gd name="T9" fmla="*/ 1 h 18"/>
                  <a:gd name="T10" fmla="*/ 26 w 206"/>
                  <a:gd name="T11" fmla="*/ 1 h 18"/>
                  <a:gd name="T12" fmla="*/ 26 w 206"/>
                  <a:gd name="T13" fmla="*/ 1 h 18"/>
                  <a:gd name="T14" fmla="*/ 26 w 206"/>
                  <a:gd name="T15" fmla="*/ 1 h 18"/>
                  <a:gd name="T16" fmla="*/ 26 w 206"/>
                  <a:gd name="T17" fmla="*/ 1 h 18"/>
                  <a:gd name="T18" fmla="*/ 26 w 206"/>
                  <a:gd name="T19" fmla="*/ 1 h 18"/>
                  <a:gd name="T20" fmla="*/ 26 w 206"/>
                  <a:gd name="T21" fmla="*/ 1 h 18"/>
                  <a:gd name="T22" fmla="*/ 26 w 206"/>
                  <a:gd name="T23" fmla="*/ 1 h 18"/>
                  <a:gd name="T24" fmla="*/ 26 w 206"/>
                  <a:gd name="T25" fmla="*/ 1 h 18"/>
                  <a:gd name="T26" fmla="*/ 26 w 206"/>
                  <a:gd name="T27" fmla="*/ 1 h 18"/>
                  <a:gd name="T28" fmla="*/ 26 w 206"/>
                  <a:gd name="T29" fmla="*/ 1 h 18"/>
                  <a:gd name="T30" fmla="*/ 25 w 206"/>
                  <a:gd name="T31" fmla="*/ 1 h 18"/>
                  <a:gd name="T32" fmla="*/ 25 w 206"/>
                  <a:gd name="T33" fmla="*/ 0 h 18"/>
                  <a:gd name="T34" fmla="*/ 0 w 206"/>
                  <a:gd name="T35" fmla="*/ 0 h 18"/>
                  <a:gd name="T36" fmla="*/ 1 w 206"/>
                  <a:gd name="T37" fmla="*/ 0 h 18"/>
                  <a:gd name="T38" fmla="*/ 1 w 206"/>
                  <a:gd name="T39" fmla="*/ 1 h 18"/>
                  <a:gd name="T40" fmla="*/ 1 w 206"/>
                  <a:gd name="T41" fmla="*/ 1 h 18"/>
                  <a:gd name="T42" fmla="*/ 1 w 206"/>
                  <a:gd name="T43" fmla="*/ 1 h 18"/>
                  <a:gd name="T44" fmla="*/ 1 w 206"/>
                  <a:gd name="T45" fmla="*/ 1 h 18"/>
                  <a:gd name="T46" fmla="*/ 2 w 206"/>
                  <a:gd name="T47" fmla="*/ 1 h 18"/>
                  <a:gd name="T48" fmla="*/ 2 w 206"/>
                  <a:gd name="T49" fmla="*/ 1 h 18"/>
                  <a:gd name="T50" fmla="*/ 2 w 206"/>
                  <a:gd name="T51" fmla="*/ 1 h 18"/>
                  <a:gd name="T52" fmla="*/ 2 w 206"/>
                  <a:gd name="T53" fmla="*/ 1 h 18"/>
                  <a:gd name="T54" fmla="*/ 2 w 206"/>
                  <a:gd name="T55" fmla="*/ 1 h 18"/>
                  <a:gd name="T56" fmla="*/ 2 w 206"/>
                  <a:gd name="T57" fmla="*/ 1 h 18"/>
                  <a:gd name="T58" fmla="*/ 1 w 206"/>
                  <a:gd name="T59" fmla="*/ 1 h 18"/>
                  <a:gd name="T60" fmla="*/ 1 w 206"/>
                  <a:gd name="T61" fmla="*/ 1 h 18"/>
                  <a:gd name="T62" fmla="*/ 1 w 206"/>
                  <a:gd name="T63" fmla="*/ 1 h 18"/>
                  <a:gd name="T64" fmla="*/ 1 w 206"/>
                  <a:gd name="T65" fmla="*/ 2 h 18"/>
                  <a:gd name="T66" fmla="*/ 1 w 206"/>
                  <a:gd name="T67" fmla="*/ 2 h 18"/>
                  <a:gd name="T68" fmla="*/ 1 w 206"/>
                  <a:gd name="T69" fmla="*/ 2 h 18"/>
                  <a:gd name="T70" fmla="*/ 1 w 206"/>
                  <a:gd name="T71" fmla="*/ 2 h 18"/>
                  <a:gd name="T72" fmla="*/ 24 w 206"/>
                  <a:gd name="T73" fmla="*/ 2 h 1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06"/>
                  <a:gd name="T112" fmla="*/ 0 h 18"/>
                  <a:gd name="T113" fmla="*/ 206 w 206"/>
                  <a:gd name="T114" fmla="*/ 18 h 1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06" h="18">
                    <a:moveTo>
                      <a:pt x="189" y="18"/>
                    </a:moveTo>
                    <a:lnTo>
                      <a:pt x="196" y="18"/>
                    </a:lnTo>
                    <a:lnTo>
                      <a:pt x="196" y="17"/>
                    </a:lnTo>
                    <a:lnTo>
                      <a:pt x="201" y="17"/>
                    </a:lnTo>
                    <a:lnTo>
                      <a:pt x="201" y="15"/>
                    </a:lnTo>
                    <a:lnTo>
                      <a:pt x="204" y="15"/>
                    </a:lnTo>
                    <a:lnTo>
                      <a:pt x="204" y="14"/>
                    </a:lnTo>
                    <a:lnTo>
                      <a:pt x="205" y="14"/>
                    </a:lnTo>
                    <a:lnTo>
                      <a:pt x="205" y="13"/>
                    </a:lnTo>
                    <a:lnTo>
                      <a:pt x="206" y="13"/>
                    </a:lnTo>
                    <a:lnTo>
                      <a:pt x="206" y="4"/>
                    </a:lnTo>
                    <a:lnTo>
                      <a:pt x="205" y="4"/>
                    </a:lnTo>
                    <a:lnTo>
                      <a:pt x="205" y="3"/>
                    </a:lnTo>
                    <a:lnTo>
                      <a:pt x="202" y="3"/>
                    </a:lnTo>
                    <a:lnTo>
                      <a:pt x="202" y="2"/>
                    </a:lnTo>
                    <a:lnTo>
                      <a:pt x="197" y="2"/>
                    </a:lnTo>
                    <a:lnTo>
                      <a:pt x="196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0" y="10"/>
                    </a:lnTo>
                    <a:lnTo>
                      <a:pt x="9" y="10"/>
                    </a:lnTo>
                    <a:lnTo>
                      <a:pt x="9" y="14"/>
                    </a:lnTo>
                    <a:lnTo>
                      <a:pt x="7" y="14"/>
                    </a:lnTo>
                    <a:lnTo>
                      <a:pt x="7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3" y="18"/>
                    </a:lnTo>
                    <a:lnTo>
                      <a:pt x="2" y="18"/>
                    </a:lnTo>
                    <a:lnTo>
                      <a:pt x="189" y="18"/>
                    </a:lnTo>
                    <a:close/>
                  </a:path>
                </a:pathLst>
              </a:custGeom>
              <a:solidFill>
                <a:srgbClr val="B3B39E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60" name="Oval 6809"/>
              <p:cNvSpPr>
                <a:spLocks noChangeArrowheads="1"/>
              </p:cNvSpPr>
              <p:nvPr/>
            </p:nvSpPr>
            <p:spPr bwMode="auto">
              <a:xfrm>
                <a:off x="5071" y="2054"/>
                <a:ext cx="4" cy="8"/>
              </a:xfrm>
              <a:prstGeom prst="ellipse">
                <a:avLst/>
              </a:prstGeom>
              <a:solidFill>
                <a:srgbClr val="B3B39E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61" name="Freeform 6810"/>
              <p:cNvSpPr>
                <a:spLocks/>
              </p:cNvSpPr>
              <p:nvPr/>
            </p:nvSpPr>
            <p:spPr bwMode="auto">
              <a:xfrm>
                <a:off x="5073" y="2054"/>
                <a:ext cx="103" cy="10"/>
              </a:xfrm>
              <a:custGeom>
                <a:avLst/>
                <a:gdLst>
                  <a:gd name="T0" fmla="*/ 24 w 206"/>
                  <a:gd name="T1" fmla="*/ 3 h 19"/>
                  <a:gd name="T2" fmla="*/ 24 w 206"/>
                  <a:gd name="T3" fmla="*/ 3 h 19"/>
                  <a:gd name="T4" fmla="*/ 24 w 206"/>
                  <a:gd name="T5" fmla="*/ 3 h 19"/>
                  <a:gd name="T6" fmla="*/ 25 w 206"/>
                  <a:gd name="T7" fmla="*/ 3 h 19"/>
                  <a:gd name="T8" fmla="*/ 25 w 206"/>
                  <a:gd name="T9" fmla="*/ 2 h 19"/>
                  <a:gd name="T10" fmla="*/ 25 w 206"/>
                  <a:gd name="T11" fmla="*/ 2 h 19"/>
                  <a:gd name="T12" fmla="*/ 25 w 206"/>
                  <a:gd name="T13" fmla="*/ 2 h 19"/>
                  <a:gd name="T14" fmla="*/ 26 w 206"/>
                  <a:gd name="T15" fmla="*/ 2 h 19"/>
                  <a:gd name="T16" fmla="*/ 26 w 206"/>
                  <a:gd name="T17" fmla="*/ 2 h 19"/>
                  <a:gd name="T18" fmla="*/ 26 w 206"/>
                  <a:gd name="T19" fmla="*/ 2 h 19"/>
                  <a:gd name="T20" fmla="*/ 26 w 206"/>
                  <a:gd name="T21" fmla="*/ 2 h 19"/>
                  <a:gd name="T22" fmla="*/ 26 w 206"/>
                  <a:gd name="T23" fmla="*/ 2 h 19"/>
                  <a:gd name="T24" fmla="*/ 26 w 206"/>
                  <a:gd name="T25" fmla="*/ 2 h 19"/>
                  <a:gd name="T26" fmla="*/ 26 w 206"/>
                  <a:gd name="T27" fmla="*/ 2 h 19"/>
                  <a:gd name="T28" fmla="*/ 26 w 206"/>
                  <a:gd name="T29" fmla="*/ 1 h 19"/>
                  <a:gd name="T30" fmla="*/ 26 w 206"/>
                  <a:gd name="T31" fmla="*/ 1 h 19"/>
                  <a:gd name="T32" fmla="*/ 26 w 206"/>
                  <a:gd name="T33" fmla="*/ 1 h 19"/>
                  <a:gd name="T34" fmla="*/ 26 w 206"/>
                  <a:gd name="T35" fmla="*/ 1 h 19"/>
                  <a:gd name="T36" fmla="*/ 26 w 206"/>
                  <a:gd name="T37" fmla="*/ 1 h 19"/>
                  <a:gd name="T38" fmla="*/ 26 w 206"/>
                  <a:gd name="T39" fmla="*/ 1 h 19"/>
                  <a:gd name="T40" fmla="*/ 26 w 206"/>
                  <a:gd name="T41" fmla="*/ 1 h 19"/>
                  <a:gd name="T42" fmla="*/ 25 w 206"/>
                  <a:gd name="T43" fmla="*/ 1 h 19"/>
                  <a:gd name="T44" fmla="*/ 25 w 206"/>
                  <a:gd name="T45" fmla="*/ 1 h 19"/>
                  <a:gd name="T46" fmla="*/ 25 w 206"/>
                  <a:gd name="T47" fmla="*/ 1 h 19"/>
                  <a:gd name="T48" fmla="*/ 24 w 206"/>
                  <a:gd name="T49" fmla="*/ 0 h 19"/>
                  <a:gd name="T50" fmla="*/ 0 w 206"/>
                  <a:gd name="T51" fmla="*/ 0 h 19"/>
                  <a:gd name="T52" fmla="*/ 1 w 206"/>
                  <a:gd name="T53" fmla="*/ 0 h 19"/>
                  <a:gd name="T54" fmla="*/ 1 w 206"/>
                  <a:gd name="T55" fmla="*/ 1 h 19"/>
                  <a:gd name="T56" fmla="*/ 1 w 206"/>
                  <a:gd name="T57" fmla="*/ 1 h 19"/>
                  <a:gd name="T58" fmla="*/ 1 w 206"/>
                  <a:gd name="T59" fmla="*/ 1 h 19"/>
                  <a:gd name="T60" fmla="*/ 1 w 206"/>
                  <a:gd name="T61" fmla="*/ 1 h 19"/>
                  <a:gd name="T62" fmla="*/ 1 w 206"/>
                  <a:gd name="T63" fmla="*/ 1 h 19"/>
                  <a:gd name="T64" fmla="*/ 2 w 206"/>
                  <a:gd name="T65" fmla="*/ 1 h 19"/>
                  <a:gd name="T66" fmla="*/ 2 w 206"/>
                  <a:gd name="T67" fmla="*/ 2 h 19"/>
                  <a:gd name="T68" fmla="*/ 1 w 206"/>
                  <a:gd name="T69" fmla="*/ 2 h 19"/>
                  <a:gd name="T70" fmla="*/ 1 w 206"/>
                  <a:gd name="T71" fmla="*/ 2 h 19"/>
                  <a:gd name="T72" fmla="*/ 1 w 206"/>
                  <a:gd name="T73" fmla="*/ 2 h 19"/>
                  <a:gd name="T74" fmla="*/ 1 w 206"/>
                  <a:gd name="T75" fmla="*/ 2 h 19"/>
                  <a:gd name="T76" fmla="*/ 1 w 206"/>
                  <a:gd name="T77" fmla="*/ 2 h 19"/>
                  <a:gd name="T78" fmla="*/ 1 w 206"/>
                  <a:gd name="T79" fmla="*/ 3 h 19"/>
                  <a:gd name="T80" fmla="*/ 1 w 206"/>
                  <a:gd name="T81" fmla="*/ 3 h 19"/>
                  <a:gd name="T82" fmla="*/ 1 w 206"/>
                  <a:gd name="T83" fmla="*/ 3 h 19"/>
                  <a:gd name="T84" fmla="*/ 1 w 206"/>
                  <a:gd name="T85" fmla="*/ 3 h 19"/>
                  <a:gd name="T86" fmla="*/ 24 w 206"/>
                  <a:gd name="T87" fmla="*/ 3 h 1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06"/>
                  <a:gd name="T133" fmla="*/ 0 h 19"/>
                  <a:gd name="T134" fmla="*/ 206 w 206"/>
                  <a:gd name="T135" fmla="*/ 19 h 19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06" h="19">
                    <a:moveTo>
                      <a:pt x="189" y="19"/>
                    </a:moveTo>
                    <a:lnTo>
                      <a:pt x="191" y="19"/>
                    </a:lnTo>
                    <a:lnTo>
                      <a:pt x="191" y="18"/>
                    </a:lnTo>
                    <a:lnTo>
                      <a:pt x="195" y="18"/>
                    </a:lnTo>
                    <a:lnTo>
                      <a:pt x="197" y="16"/>
                    </a:lnTo>
                    <a:lnTo>
                      <a:pt x="199" y="16"/>
                    </a:lnTo>
                    <a:lnTo>
                      <a:pt x="199" y="15"/>
                    </a:lnTo>
                    <a:lnTo>
                      <a:pt x="202" y="15"/>
                    </a:lnTo>
                    <a:lnTo>
                      <a:pt x="202" y="14"/>
                    </a:lnTo>
                    <a:lnTo>
                      <a:pt x="204" y="14"/>
                    </a:lnTo>
                    <a:lnTo>
                      <a:pt x="204" y="12"/>
                    </a:lnTo>
                    <a:lnTo>
                      <a:pt x="205" y="12"/>
                    </a:lnTo>
                    <a:lnTo>
                      <a:pt x="205" y="11"/>
                    </a:lnTo>
                    <a:lnTo>
                      <a:pt x="206" y="11"/>
                    </a:lnTo>
                    <a:lnTo>
                      <a:pt x="206" y="7"/>
                    </a:lnTo>
                    <a:lnTo>
                      <a:pt x="205" y="7"/>
                    </a:lnTo>
                    <a:lnTo>
                      <a:pt x="205" y="5"/>
                    </a:lnTo>
                    <a:lnTo>
                      <a:pt x="204" y="5"/>
                    </a:lnTo>
                    <a:lnTo>
                      <a:pt x="204" y="4"/>
                    </a:lnTo>
                    <a:lnTo>
                      <a:pt x="201" y="4"/>
                    </a:lnTo>
                    <a:lnTo>
                      <a:pt x="201" y="3"/>
                    </a:lnTo>
                    <a:lnTo>
                      <a:pt x="197" y="3"/>
                    </a:lnTo>
                    <a:lnTo>
                      <a:pt x="197" y="1"/>
                    </a:lnTo>
                    <a:lnTo>
                      <a:pt x="193" y="1"/>
                    </a:lnTo>
                    <a:lnTo>
                      <a:pt x="191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8" y="15"/>
                    </a:lnTo>
                    <a:lnTo>
                      <a:pt x="7" y="15"/>
                    </a:lnTo>
                    <a:lnTo>
                      <a:pt x="7" y="16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4" y="18"/>
                    </a:lnTo>
                    <a:lnTo>
                      <a:pt x="3" y="19"/>
                    </a:lnTo>
                    <a:lnTo>
                      <a:pt x="2" y="19"/>
                    </a:lnTo>
                    <a:lnTo>
                      <a:pt x="189" y="19"/>
                    </a:lnTo>
                    <a:close/>
                  </a:path>
                </a:pathLst>
              </a:custGeom>
              <a:solidFill>
                <a:srgbClr val="B3B39E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62" name="Oval 6811"/>
              <p:cNvSpPr>
                <a:spLocks noChangeArrowheads="1"/>
              </p:cNvSpPr>
              <p:nvPr/>
            </p:nvSpPr>
            <p:spPr bwMode="auto">
              <a:xfrm>
                <a:off x="5075" y="2062"/>
                <a:ext cx="4" cy="9"/>
              </a:xfrm>
              <a:prstGeom prst="ellipse">
                <a:avLst/>
              </a:prstGeom>
              <a:solidFill>
                <a:srgbClr val="B3B39E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63" name="Freeform 6812"/>
              <p:cNvSpPr>
                <a:spLocks/>
              </p:cNvSpPr>
              <p:nvPr/>
            </p:nvSpPr>
            <p:spPr bwMode="auto">
              <a:xfrm>
                <a:off x="5077" y="2064"/>
                <a:ext cx="103" cy="9"/>
              </a:xfrm>
              <a:custGeom>
                <a:avLst/>
                <a:gdLst>
                  <a:gd name="T0" fmla="*/ 23 w 207"/>
                  <a:gd name="T1" fmla="*/ 2 h 19"/>
                  <a:gd name="T2" fmla="*/ 24 w 207"/>
                  <a:gd name="T3" fmla="*/ 2 h 19"/>
                  <a:gd name="T4" fmla="*/ 24 w 207"/>
                  <a:gd name="T5" fmla="*/ 2 h 19"/>
                  <a:gd name="T6" fmla="*/ 24 w 207"/>
                  <a:gd name="T7" fmla="*/ 2 h 19"/>
                  <a:gd name="T8" fmla="*/ 24 w 207"/>
                  <a:gd name="T9" fmla="*/ 2 h 19"/>
                  <a:gd name="T10" fmla="*/ 25 w 207"/>
                  <a:gd name="T11" fmla="*/ 2 h 19"/>
                  <a:gd name="T12" fmla="*/ 25 w 207"/>
                  <a:gd name="T13" fmla="*/ 1 h 19"/>
                  <a:gd name="T14" fmla="*/ 25 w 207"/>
                  <a:gd name="T15" fmla="*/ 1 h 19"/>
                  <a:gd name="T16" fmla="*/ 25 w 207"/>
                  <a:gd name="T17" fmla="*/ 1 h 19"/>
                  <a:gd name="T18" fmla="*/ 25 w 207"/>
                  <a:gd name="T19" fmla="*/ 1 h 19"/>
                  <a:gd name="T20" fmla="*/ 25 w 207"/>
                  <a:gd name="T21" fmla="*/ 1 h 19"/>
                  <a:gd name="T22" fmla="*/ 25 w 207"/>
                  <a:gd name="T23" fmla="*/ 1 h 19"/>
                  <a:gd name="T24" fmla="*/ 25 w 207"/>
                  <a:gd name="T25" fmla="*/ 0 h 19"/>
                  <a:gd name="T26" fmla="*/ 25 w 207"/>
                  <a:gd name="T27" fmla="*/ 0 h 19"/>
                  <a:gd name="T28" fmla="*/ 25 w 207"/>
                  <a:gd name="T29" fmla="*/ 0 h 19"/>
                  <a:gd name="T30" fmla="*/ 25 w 207"/>
                  <a:gd name="T31" fmla="*/ 0 h 19"/>
                  <a:gd name="T32" fmla="*/ 25 w 207"/>
                  <a:gd name="T33" fmla="*/ 0 h 19"/>
                  <a:gd name="T34" fmla="*/ 24 w 207"/>
                  <a:gd name="T35" fmla="*/ 0 h 19"/>
                  <a:gd name="T36" fmla="*/ 24 w 207"/>
                  <a:gd name="T37" fmla="*/ 0 h 19"/>
                  <a:gd name="T38" fmla="*/ 0 w 207"/>
                  <a:gd name="T39" fmla="*/ 0 h 19"/>
                  <a:gd name="T40" fmla="*/ 0 w 207"/>
                  <a:gd name="T41" fmla="*/ 0 h 19"/>
                  <a:gd name="T42" fmla="*/ 0 w 207"/>
                  <a:gd name="T43" fmla="*/ 0 h 19"/>
                  <a:gd name="T44" fmla="*/ 0 w 207"/>
                  <a:gd name="T45" fmla="*/ 0 h 19"/>
                  <a:gd name="T46" fmla="*/ 0 w 207"/>
                  <a:gd name="T47" fmla="*/ 0 h 19"/>
                  <a:gd name="T48" fmla="*/ 0 w 207"/>
                  <a:gd name="T49" fmla="*/ 0 h 19"/>
                  <a:gd name="T50" fmla="*/ 1 w 207"/>
                  <a:gd name="T51" fmla="*/ 0 h 19"/>
                  <a:gd name="T52" fmla="*/ 1 w 207"/>
                  <a:gd name="T53" fmla="*/ 0 h 19"/>
                  <a:gd name="T54" fmla="*/ 1 w 207"/>
                  <a:gd name="T55" fmla="*/ 0 h 19"/>
                  <a:gd name="T56" fmla="*/ 1 w 207"/>
                  <a:gd name="T57" fmla="*/ 1 h 19"/>
                  <a:gd name="T58" fmla="*/ 1 w 207"/>
                  <a:gd name="T59" fmla="*/ 1 h 19"/>
                  <a:gd name="T60" fmla="*/ 1 w 207"/>
                  <a:gd name="T61" fmla="*/ 1 h 19"/>
                  <a:gd name="T62" fmla="*/ 0 w 207"/>
                  <a:gd name="T63" fmla="*/ 1 h 19"/>
                  <a:gd name="T64" fmla="*/ 0 w 207"/>
                  <a:gd name="T65" fmla="*/ 2 h 19"/>
                  <a:gd name="T66" fmla="*/ 0 w 207"/>
                  <a:gd name="T67" fmla="*/ 2 h 19"/>
                  <a:gd name="T68" fmla="*/ 0 w 207"/>
                  <a:gd name="T69" fmla="*/ 2 h 19"/>
                  <a:gd name="T70" fmla="*/ 0 w 207"/>
                  <a:gd name="T71" fmla="*/ 2 h 19"/>
                  <a:gd name="T72" fmla="*/ 0 w 207"/>
                  <a:gd name="T73" fmla="*/ 2 h 19"/>
                  <a:gd name="T74" fmla="*/ 23 w 207"/>
                  <a:gd name="T75" fmla="*/ 2 h 1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07"/>
                  <a:gd name="T115" fmla="*/ 0 h 19"/>
                  <a:gd name="T116" fmla="*/ 207 w 207"/>
                  <a:gd name="T117" fmla="*/ 19 h 1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07" h="19">
                    <a:moveTo>
                      <a:pt x="189" y="19"/>
                    </a:moveTo>
                    <a:lnTo>
                      <a:pt x="193" y="19"/>
                    </a:lnTo>
                    <a:lnTo>
                      <a:pt x="193" y="18"/>
                    </a:lnTo>
                    <a:lnTo>
                      <a:pt x="197" y="18"/>
                    </a:lnTo>
                    <a:lnTo>
                      <a:pt x="198" y="16"/>
                    </a:lnTo>
                    <a:lnTo>
                      <a:pt x="201" y="16"/>
                    </a:lnTo>
                    <a:lnTo>
                      <a:pt x="201" y="15"/>
                    </a:lnTo>
                    <a:lnTo>
                      <a:pt x="204" y="15"/>
                    </a:lnTo>
                    <a:lnTo>
                      <a:pt x="204" y="14"/>
                    </a:lnTo>
                    <a:lnTo>
                      <a:pt x="205" y="14"/>
                    </a:lnTo>
                    <a:lnTo>
                      <a:pt x="205" y="12"/>
                    </a:lnTo>
                    <a:lnTo>
                      <a:pt x="207" y="11"/>
                    </a:lnTo>
                    <a:lnTo>
                      <a:pt x="207" y="4"/>
                    </a:lnTo>
                    <a:lnTo>
                      <a:pt x="205" y="4"/>
                    </a:lnTo>
                    <a:lnTo>
                      <a:pt x="205" y="3"/>
                    </a:lnTo>
                    <a:lnTo>
                      <a:pt x="202" y="3"/>
                    </a:lnTo>
                    <a:lnTo>
                      <a:pt x="202" y="1"/>
                    </a:lnTo>
                    <a:lnTo>
                      <a:pt x="197" y="1"/>
                    </a:lnTo>
                    <a:lnTo>
                      <a:pt x="196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10" y="5"/>
                    </a:lnTo>
                    <a:lnTo>
                      <a:pt x="10" y="10"/>
                    </a:lnTo>
                    <a:lnTo>
                      <a:pt x="9" y="10"/>
                    </a:lnTo>
                    <a:lnTo>
                      <a:pt x="9" y="15"/>
                    </a:lnTo>
                    <a:lnTo>
                      <a:pt x="7" y="15"/>
                    </a:lnTo>
                    <a:lnTo>
                      <a:pt x="7" y="16"/>
                    </a:lnTo>
                    <a:lnTo>
                      <a:pt x="6" y="18"/>
                    </a:lnTo>
                    <a:lnTo>
                      <a:pt x="5" y="18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189" y="19"/>
                    </a:lnTo>
                    <a:close/>
                  </a:path>
                </a:pathLst>
              </a:custGeom>
              <a:solidFill>
                <a:srgbClr val="B3B39E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64" name="Oval 6813"/>
              <p:cNvSpPr>
                <a:spLocks noChangeArrowheads="1"/>
              </p:cNvSpPr>
              <p:nvPr/>
            </p:nvSpPr>
            <p:spPr bwMode="auto">
              <a:xfrm>
                <a:off x="5079" y="2073"/>
                <a:ext cx="5" cy="9"/>
              </a:xfrm>
              <a:prstGeom prst="ellipse">
                <a:avLst/>
              </a:prstGeom>
              <a:solidFill>
                <a:srgbClr val="B3B39E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65" name="Freeform 6814"/>
              <p:cNvSpPr>
                <a:spLocks/>
              </p:cNvSpPr>
              <p:nvPr/>
            </p:nvSpPr>
            <p:spPr bwMode="auto">
              <a:xfrm>
                <a:off x="5080" y="2073"/>
                <a:ext cx="103" cy="9"/>
              </a:xfrm>
              <a:custGeom>
                <a:avLst/>
                <a:gdLst>
                  <a:gd name="T0" fmla="*/ 24 w 206"/>
                  <a:gd name="T1" fmla="*/ 2 h 18"/>
                  <a:gd name="T2" fmla="*/ 25 w 206"/>
                  <a:gd name="T3" fmla="*/ 2 h 18"/>
                  <a:gd name="T4" fmla="*/ 25 w 206"/>
                  <a:gd name="T5" fmla="*/ 2 h 18"/>
                  <a:gd name="T6" fmla="*/ 25 w 206"/>
                  <a:gd name="T7" fmla="*/ 2 h 18"/>
                  <a:gd name="T8" fmla="*/ 25 w 206"/>
                  <a:gd name="T9" fmla="*/ 1 h 18"/>
                  <a:gd name="T10" fmla="*/ 26 w 206"/>
                  <a:gd name="T11" fmla="*/ 1 h 18"/>
                  <a:gd name="T12" fmla="*/ 26 w 206"/>
                  <a:gd name="T13" fmla="*/ 1 h 18"/>
                  <a:gd name="T14" fmla="*/ 26 w 206"/>
                  <a:gd name="T15" fmla="*/ 1 h 18"/>
                  <a:gd name="T16" fmla="*/ 26 w 206"/>
                  <a:gd name="T17" fmla="*/ 1 h 18"/>
                  <a:gd name="T18" fmla="*/ 26 w 206"/>
                  <a:gd name="T19" fmla="*/ 1 h 18"/>
                  <a:gd name="T20" fmla="*/ 26 w 206"/>
                  <a:gd name="T21" fmla="*/ 1 h 18"/>
                  <a:gd name="T22" fmla="*/ 26 w 206"/>
                  <a:gd name="T23" fmla="*/ 1 h 18"/>
                  <a:gd name="T24" fmla="*/ 26 w 206"/>
                  <a:gd name="T25" fmla="*/ 1 h 18"/>
                  <a:gd name="T26" fmla="*/ 26 w 206"/>
                  <a:gd name="T27" fmla="*/ 1 h 18"/>
                  <a:gd name="T28" fmla="*/ 26 w 206"/>
                  <a:gd name="T29" fmla="*/ 1 h 18"/>
                  <a:gd name="T30" fmla="*/ 26 w 206"/>
                  <a:gd name="T31" fmla="*/ 1 h 18"/>
                  <a:gd name="T32" fmla="*/ 26 w 206"/>
                  <a:gd name="T33" fmla="*/ 1 h 18"/>
                  <a:gd name="T34" fmla="*/ 26 w 206"/>
                  <a:gd name="T35" fmla="*/ 1 h 18"/>
                  <a:gd name="T36" fmla="*/ 26 w 206"/>
                  <a:gd name="T37" fmla="*/ 1 h 18"/>
                  <a:gd name="T38" fmla="*/ 25 w 206"/>
                  <a:gd name="T39" fmla="*/ 1 h 18"/>
                  <a:gd name="T40" fmla="*/ 25 w 206"/>
                  <a:gd name="T41" fmla="*/ 0 h 18"/>
                  <a:gd name="T42" fmla="*/ 0 w 206"/>
                  <a:gd name="T43" fmla="*/ 0 h 18"/>
                  <a:gd name="T44" fmla="*/ 1 w 206"/>
                  <a:gd name="T45" fmla="*/ 0 h 18"/>
                  <a:gd name="T46" fmla="*/ 1 w 206"/>
                  <a:gd name="T47" fmla="*/ 1 h 18"/>
                  <a:gd name="T48" fmla="*/ 1 w 206"/>
                  <a:gd name="T49" fmla="*/ 1 h 18"/>
                  <a:gd name="T50" fmla="*/ 1 w 206"/>
                  <a:gd name="T51" fmla="*/ 1 h 18"/>
                  <a:gd name="T52" fmla="*/ 1 w 206"/>
                  <a:gd name="T53" fmla="*/ 1 h 18"/>
                  <a:gd name="T54" fmla="*/ 1 w 206"/>
                  <a:gd name="T55" fmla="*/ 1 h 18"/>
                  <a:gd name="T56" fmla="*/ 1 w 206"/>
                  <a:gd name="T57" fmla="*/ 1 h 18"/>
                  <a:gd name="T58" fmla="*/ 2 w 206"/>
                  <a:gd name="T59" fmla="*/ 1 h 18"/>
                  <a:gd name="T60" fmla="*/ 2 w 206"/>
                  <a:gd name="T61" fmla="*/ 1 h 18"/>
                  <a:gd name="T62" fmla="*/ 1 w 206"/>
                  <a:gd name="T63" fmla="*/ 1 h 18"/>
                  <a:gd name="T64" fmla="*/ 1 w 206"/>
                  <a:gd name="T65" fmla="*/ 1 h 18"/>
                  <a:gd name="T66" fmla="*/ 1 w 206"/>
                  <a:gd name="T67" fmla="*/ 1 h 18"/>
                  <a:gd name="T68" fmla="*/ 1 w 206"/>
                  <a:gd name="T69" fmla="*/ 1 h 18"/>
                  <a:gd name="T70" fmla="*/ 1 w 206"/>
                  <a:gd name="T71" fmla="*/ 1 h 18"/>
                  <a:gd name="T72" fmla="*/ 1 w 206"/>
                  <a:gd name="T73" fmla="*/ 2 h 18"/>
                  <a:gd name="T74" fmla="*/ 1 w 206"/>
                  <a:gd name="T75" fmla="*/ 2 h 18"/>
                  <a:gd name="T76" fmla="*/ 1 w 206"/>
                  <a:gd name="T77" fmla="*/ 2 h 18"/>
                  <a:gd name="T78" fmla="*/ 1 w 206"/>
                  <a:gd name="T79" fmla="*/ 2 h 18"/>
                  <a:gd name="T80" fmla="*/ 24 w 206"/>
                  <a:gd name="T81" fmla="*/ 2 h 1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06"/>
                  <a:gd name="T124" fmla="*/ 0 h 18"/>
                  <a:gd name="T125" fmla="*/ 206 w 206"/>
                  <a:gd name="T126" fmla="*/ 18 h 1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06" h="18">
                    <a:moveTo>
                      <a:pt x="189" y="18"/>
                    </a:moveTo>
                    <a:lnTo>
                      <a:pt x="194" y="18"/>
                    </a:lnTo>
                    <a:lnTo>
                      <a:pt x="195" y="16"/>
                    </a:lnTo>
                    <a:lnTo>
                      <a:pt x="200" y="16"/>
                    </a:lnTo>
                    <a:lnTo>
                      <a:pt x="200" y="15"/>
                    </a:lnTo>
                    <a:lnTo>
                      <a:pt x="202" y="15"/>
                    </a:lnTo>
                    <a:lnTo>
                      <a:pt x="202" y="14"/>
                    </a:lnTo>
                    <a:lnTo>
                      <a:pt x="204" y="14"/>
                    </a:lnTo>
                    <a:lnTo>
                      <a:pt x="204" y="12"/>
                    </a:lnTo>
                    <a:lnTo>
                      <a:pt x="205" y="12"/>
                    </a:lnTo>
                    <a:lnTo>
                      <a:pt x="205" y="11"/>
                    </a:lnTo>
                    <a:lnTo>
                      <a:pt x="206" y="10"/>
                    </a:lnTo>
                    <a:lnTo>
                      <a:pt x="206" y="6"/>
                    </a:lnTo>
                    <a:lnTo>
                      <a:pt x="205" y="6"/>
                    </a:lnTo>
                    <a:lnTo>
                      <a:pt x="205" y="4"/>
                    </a:lnTo>
                    <a:lnTo>
                      <a:pt x="204" y="4"/>
                    </a:lnTo>
                    <a:lnTo>
                      <a:pt x="204" y="3"/>
                    </a:lnTo>
                    <a:lnTo>
                      <a:pt x="201" y="3"/>
                    </a:lnTo>
                    <a:lnTo>
                      <a:pt x="201" y="1"/>
                    </a:lnTo>
                    <a:lnTo>
                      <a:pt x="195" y="1"/>
                    </a:lnTo>
                    <a:lnTo>
                      <a:pt x="194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10" y="6"/>
                    </a:lnTo>
                    <a:lnTo>
                      <a:pt x="10" y="10"/>
                    </a:lnTo>
                    <a:lnTo>
                      <a:pt x="8" y="10"/>
                    </a:lnTo>
                    <a:lnTo>
                      <a:pt x="8" y="14"/>
                    </a:lnTo>
                    <a:lnTo>
                      <a:pt x="7" y="14"/>
                    </a:lnTo>
                    <a:lnTo>
                      <a:pt x="7" y="15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3" y="18"/>
                    </a:lnTo>
                    <a:lnTo>
                      <a:pt x="2" y="18"/>
                    </a:lnTo>
                    <a:lnTo>
                      <a:pt x="189" y="18"/>
                    </a:lnTo>
                    <a:close/>
                  </a:path>
                </a:pathLst>
              </a:custGeom>
              <a:solidFill>
                <a:srgbClr val="B3B39E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66" name="Freeform 6815"/>
              <p:cNvSpPr>
                <a:spLocks/>
              </p:cNvSpPr>
              <p:nvPr/>
            </p:nvSpPr>
            <p:spPr bwMode="auto">
              <a:xfrm>
                <a:off x="5083" y="2082"/>
                <a:ext cx="103" cy="9"/>
              </a:xfrm>
              <a:custGeom>
                <a:avLst/>
                <a:gdLst>
                  <a:gd name="T0" fmla="*/ 24 w 206"/>
                  <a:gd name="T1" fmla="*/ 2 h 19"/>
                  <a:gd name="T2" fmla="*/ 25 w 206"/>
                  <a:gd name="T3" fmla="*/ 2 h 19"/>
                  <a:gd name="T4" fmla="*/ 25 w 206"/>
                  <a:gd name="T5" fmla="*/ 2 h 19"/>
                  <a:gd name="T6" fmla="*/ 25 w 206"/>
                  <a:gd name="T7" fmla="*/ 2 h 19"/>
                  <a:gd name="T8" fmla="*/ 25 w 206"/>
                  <a:gd name="T9" fmla="*/ 2 h 19"/>
                  <a:gd name="T10" fmla="*/ 26 w 206"/>
                  <a:gd name="T11" fmla="*/ 2 h 19"/>
                  <a:gd name="T12" fmla="*/ 26 w 206"/>
                  <a:gd name="T13" fmla="*/ 1 h 19"/>
                  <a:gd name="T14" fmla="*/ 26 w 206"/>
                  <a:gd name="T15" fmla="*/ 1 h 19"/>
                  <a:gd name="T16" fmla="*/ 26 w 206"/>
                  <a:gd name="T17" fmla="*/ 1 h 19"/>
                  <a:gd name="T18" fmla="*/ 26 w 206"/>
                  <a:gd name="T19" fmla="*/ 1 h 19"/>
                  <a:gd name="T20" fmla="*/ 26 w 206"/>
                  <a:gd name="T21" fmla="*/ 1 h 19"/>
                  <a:gd name="T22" fmla="*/ 26 w 206"/>
                  <a:gd name="T23" fmla="*/ 1 h 19"/>
                  <a:gd name="T24" fmla="*/ 26 w 206"/>
                  <a:gd name="T25" fmla="*/ 0 h 19"/>
                  <a:gd name="T26" fmla="*/ 26 w 206"/>
                  <a:gd name="T27" fmla="*/ 0 h 19"/>
                  <a:gd name="T28" fmla="*/ 26 w 206"/>
                  <a:gd name="T29" fmla="*/ 0 h 19"/>
                  <a:gd name="T30" fmla="*/ 26 w 206"/>
                  <a:gd name="T31" fmla="*/ 0 h 19"/>
                  <a:gd name="T32" fmla="*/ 26 w 206"/>
                  <a:gd name="T33" fmla="*/ 0 h 19"/>
                  <a:gd name="T34" fmla="*/ 25 w 206"/>
                  <a:gd name="T35" fmla="*/ 0 h 19"/>
                  <a:gd name="T36" fmla="*/ 25 w 206"/>
                  <a:gd name="T37" fmla="*/ 0 h 19"/>
                  <a:gd name="T38" fmla="*/ 25 w 206"/>
                  <a:gd name="T39" fmla="*/ 0 h 19"/>
                  <a:gd name="T40" fmla="*/ 25 w 206"/>
                  <a:gd name="T41" fmla="*/ 0 h 19"/>
                  <a:gd name="T42" fmla="*/ 24 w 206"/>
                  <a:gd name="T43" fmla="*/ 0 h 19"/>
                  <a:gd name="T44" fmla="*/ 24 w 206"/>
                  <a:gd name="T45" fmla="*/ 0 h 19"/>
                  <a:gd name="T46" fmla="*/ 0 w 206"/>
                  <a:gd name="T47" fmla="*/ 0 h 19"/>
                  <a:gd name="T48" fmla="*/ 1 w 206"/>
                  <a:gd name="T49" fmla="*/ 0 h 19"/>
                  <a:gd name="T50" fmla="*/ 1 w 206"/>
                  <a:gd name="T51" fmla="*/ 0 h 19"/>
                  <a:gd name="T52" fmla="*/ 1 w 206"/>
                  <a:gd name="T53" fmla="*/ 0 h 19"/>
                  <a:gd name="T54" fmla="*/ 1 w 206"/>
                  <a:gd name="T55" fmla="*/ 0 h 19"/>
                  <a:gd name="T56" fmla="*/ 1 w 206"/>
                  <a:gd name="T57" fmla="*/ 0 h 19"/>
                  <a:gd name="T58" fmla="*/ 1 w 206"/>
                  <a:gd name="T59" fmla="*/ 0 h 19"/>
                  <a:gd name="T60" fmla="*/ 1 w 206"/>
                  <a:gd name="T61" fmla="*/ 0 h 19"/>
                  <a:gd name="T62" fmla="*/ 1 w 206"/>
                  <a:gd name="T63" fmla="*/ 1 h 19"/>
                  <a:gd name="T64" fmla="*/ 1 w 206"/>
                  <a:gd name="T65" fmla="*/ 1 h 19"/>
                  <a:gd name="T66" fmla="*/ 1 w 206"/>
                  <a:gd name="T67" fmla="*/ 1 h 19"/>
                  <a:gd name="T68" fmla="*/ 1 w 206"/>
                  <a:gd name="T69" fmla="*/ 1 h 19"/>
                  <a:gd name="T70" fmla="*/ 1 w 206"/>
                  <a:gd name="T71" fmla="*/ 2 h 19"/>
                  <a:gd name="T72" fmla="*/ 1 w 206"/>
                  <a:gd name="T73" fmla="*/ 2 h 19"/>
                  <a:gd name="T74" fmla="*/ 1 w 206"/>
                  <a:gd name="T75" fmla="*/ 2 h 19"/>
                  <a:gd name="T76" fmla="*/ 1 w 206"/>
                  <a:gd name="T77" fmla="*/ 2 h 19"/>
                  <a:gd name="T78" fmla="*/ 24 w 206"/>
                  <a:gd name="T79" fmla="*/ 2 h 1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6"/>
                  <a:gd name="T121" fmla="*/ 0 h 19"/>
                  <a:gd name="T122" fmla="*/ 206 w 206"/>
                  <a:gd name="T123" fmla="*/ 19 h 1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6" h="19">
                    <a:moveTo>
                      <a:pt x="187" y="19"/>
                    </a:moveTo>
                    <a:lnTo>
                      <a:pt x="194" y="19"/>
                    </a:lnTo>
                    <a:lnTo>
                      <a:pt x="194" y="17"/>
                    </a:lnTo>
                    <a:lnTo>
                      <a:pt x="199" y="17"/>
                    </a:lnTo>
                    <a:lnTo>
                      <a:pt x="199" y="16"/>
                    </a:lnTo>
                    <a:lnTo>
                      <a:pt x="202" y="16"/>
                    </a:lnTo>
                    <a:lnTo>
                      <a:pt x="202" y="15"/>
                    </a:lnTo>
                    <a:lnTo>
                      <a:pt x="203" y="15"/>
                    </a:lnTo>
                    <a:lnTo>
                      <a:pt x="203" y="13"/>
                    </a:lnTo>
                    <a:lnTo>
                      <a:pt x="204" y="13"/>
                    </a:lnTo>
                    <a:lnTo>
                      <a:pt x="204" y="12"/>
                    </a:lnTo>
                    <a:lnTo>
                      <a:pt x="206" y="12"/>
                    </a:lnTo>
                    <a:lnTo>
                      <a:pt x="206" y="7"/>
                    </a:lnTo>
                    <a:lnTo>
                      <a:pt x="204" y="7"/>
                    </a:lnTo>
                    <a:lnTo>
                      <a:pt x="204" y="5"/>
                    </a:lnTo>
                    <a:lnTo>
                      <a:pt x="203" y="5"/>
                    </a:lnTo>
                    <a:lnTo>
                      <a:pt x="203" y="4"/>
                    </a:lnTo>
                    <a:lnTo>
                      <a:pt x="200" y="4"/>
                    </a:lnTo>
                    <a:lnTo>
                      <a:pt x="200" y="2"/>
                    </a:lnTo>
                    <a:lnTo>
                      <a:pt x="196" y="2"/>
                    </a:lnTo>
                    <a:lnTo>
                      <a:pt x="196" y="1"/>
                    </a:lnTo>
                    <a:lnTo>
                      <a:pt x="192" y="1"/>
                    </a:lnTo>
                    <a:lnTo>
                      <a:pt x="191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8" y="9"/>
                    </a:lnTo>
                    <a:lnTo>
                      <a:pt x="7" y="9"/>
                    </a:lnTo>
                    <a:lnTo>
                      <a:pt x="7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1" y="19"/>
                    </a:lnTo>
                    <a:lnTo>
                      <a:pt x="187" y="19"/>
                    </a:lnTo>
                    <a:close/>
                  </a:path>
                </a:pathLst>
              </a:custGeom>
              <a:solidFill>
                <a:srgbClr val="B3B39E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67" name="Oval 6816"/>
              <p:cNvSpPr>
                <a:spLocks noChangeArrowheads="1"/>
              </p:cNvSpPr>
              <p:nvPr/>
            </p:nvSpPr>
            <p:spPr bwMode="auto">
              <a:xfrm>
                <a:off x="5081" y="2082"/>
                <a:ext cx="5" cy="8"/>
              </a:xfrm>
              <a:prstGeom prst="ellipse">
                <a:avLst/>
              </a:prstGeom>
              <a:solidFill>
                <a:srgbClr val="B3B39E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68" name="Freeform 6817"/>
              <p:cNvSpPr>
                <a:spLocks/>
              </p:cNvSpPr>
              <p:nvPr/>
            </p:nvSpPr>
            <p:spPr bwMode="auto">
              <a:xfrm>
                <a:off x="5086" y="2045"/>
                <a:ext cx="21" cy="42"/>
              </a:xfrm>
              <a:custGeom>
                <a:avLst/>
                <a:gdLst>
                  <a:gd name="T0" fmla="*/ 0 w 42"/>
                  <a:gd name="T1" fmla="*/ 0 h 85"/>
                  <a:gd name="T2" fmla="*/ 1 w 42"/>
                  <a:gd name="T3" fmla="*/ 0 h 85"/>
                  <a:gd name="T4" fmla="*/ 5 w 42"/>
                  <a:gd name="T5" fmla="*/ 10 h 85"/>
                  <a:gd name="T6" fmla="*/ 3 w 42"/>
                  <a:gd name="T7" fmla="*/ 10 h 85"/>
                  <a:gd name="T8" fmla="*/ 0 w 42"/>
                  <a:gd name="T9" fmla="*/ 0 h 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85"/>
                  <a:gd name="T17" fmla="*/ 42 w 42"/>
                  <a:gd name="T18" fmla="*/ 85 h 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85">
                    <a:moveTo>
                      <a:pt x="0" y="0"/>
                    </a:moveTo>
                    <a:lnTo>
                      <a:pt x="13" y="0"/>
                    </a:lnTo>
                    <a:lnTo>
                      <a:pt x="42" y="85"/>
                    </a:lnTo>
                    <a:lnTo>
                      <a:pt x="28" y="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39E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69" name="Rectangle 6818"/>
              <p:cNvSpPr>
                <a:spLocks noChangeArrowheads="1"/>
              </p:cNvSpPr>
              <p:nvPr/>
            </p:nvSpPr>
            <p:spPr bwMode="auto">
              <a:xfrm>
                <a:off x="5101" y="2087"/>
                <a:ext cx="6" cy="6"/>
              </a:xfrm>
              <a:prstGeom prst="rect">
                <a:avLst/>
              </a:prstGeom>
              <a:solidFill>
                <a:srgbClr val="B3B39E"/>
              </a:solidFill>
              <a:ln w="0">
                <a:solidFill>
                  <a:srgbClr val="21212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70" name="Freeform 6819"/>
              <p:cNvSpPr>
                <a:spLocks/>
              </p:cNvSpPr>
              <p:nvPr/>
            </p:nvSpPr>
            <p:spPr bwMode="auto">
              <a:xfrm>
                <a:off x="5165" y="2044"/>
                <a:ext cx="21" cy="43"/>
              </a:xfrm>
              <a:custGeom>
                <a:avLst/>
                <a:gdLst>
                  <a:gd name="T0" fmla="*/ 0 w 43"/>
                  <a:gd name="T1" fmla="*/ 0 h 84"/>
                  <a:gd name="T2" fmla="*/ 1 w 43"/>
                  <a:gd name="T3" fmla="*/ 0 h 84"/>
                  <a:gd name="T4" fmla="*/ 5 w 43"/>
                  <a:gd name="T5" fmla="*/ 11 h 84"/>
                  <a:gd name="T6" fmla="*/ 3 w 43"/>
                  <a:gd name="T7" fmla="*/ 11 h 84"/>
                  <a:gd name="T8" fmla="*/ 0 w 43"/>
                  <a:gd name="T9" fmla="*/ 0 h 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84"/>
                  <a:gd name="T17" fmla="*/ 43 w 43"/>
                  <a:gd name="T18" fmla="*/ 84 h 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84">
                    <a:moveTo>
                      <a:pt x="0" y="0"/>
                    </a:moveTo>
                    <a:lnTo>
                      <a:pt x="14" y="0"/>
                    </a:lnTo>
                    <a:lnTo>
                      <a:pt x="43" y="84"/>
                    </a:lnTo>
                    <a:lnTo>
                      <a:pt x="29" y="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39E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71" name="Rectangle 6820"/>
              <p:cNvSpPr>
                <a:spLocks noChangeArrowheads="1"/>
              </p:cNvSpPr>
              <p:nvPr/>
            </p:nvSpPr>
            <p:spPr bwMode="auto">
              <a:xfrm>
                <a:off x="5179" y="2087"/>
                <a:ext cx="7" cy="5"/>
              </a:xfrm>
              <a:prstGeom prst="rect">
                <a:avLst/>
              </a:prstGeom>
              <a:solidFill>
                <a:srgbClr val="B3B39E"/>
              </a:solidFill>
              <a:ln w="0">
                <a:solidFill>
                  <a:srgbClr val="21212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72" name="Freeform 6821"/>
              <p:cNvSpPr>
                <a:spLocks/>
              </p:cNvSpPr>
              <p:nvPr/>
            </p:nvSpPr>
            <p:spPr bwMode="auto">
              <a:xfrm>
                <a:off x="4317" y="2005"/>
                <a:ext cx="156" cy="106"/>
              </a:xfrm>
              <a:custGeom>
                <a:avLst/>
                <a:gdLst>
                  <a:gd name="T0" fmla="*/ 39 w 313"/>
                  <a:gd name="T1" fmla="*/ 1 h 212"/>
                  <a:gd name="T2" fmla="*/ 9 w 313"/>
                  <a:gd name="T3" fmla="*/ 0 h 212"/>
                  <a:gd name="T4" fmla="*/ 0 w 313"/>
                  <a:gd name="T5" fmla="*/ 27 h 212"/>
                  <a:gd name="T6" fmla="*/ 29 w 313"/>
                  <a:gd name="T7" fmla="*/ 27 h 212"/>
                  <a:gd name="T8" fmla="*/ 39 w 313"/>
                  <a:gd name="T9" fmla="*/ 1 h 2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3"/>
                  <a:gd name="T16" fmla="*/ 0 h 212"/>
                  <a:gd name="T17" fmla="*/ 313 w 313"/>
                  <a:gd name="T18" fmla="*/ 212 h 2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3" h="212">
                    <a:moveTo>
                      <a:pt x="313" y="1"/>
                    </a:moveTo>
                    <a:lnTo>
                      <a:pt x="79" y="0"/>
                    </a:lnTo>
                    <a:lnTo>
                      <a:pt x="0" y="209"/>
                    </a:lnTo>
                    <a:lnTo>
                      <a:pt x="233" y="212"/>
                    </a:lnTo>
                    <a:lnTo>
                      <a:pt x="313" y="1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73" name="Freeform 6822"/>
              <p:cNvSpPr>
                <a:spLocks/>
              </p:cNvSpPr>
              <p:nvPr/>
            </p:nvSpPr>
            <p:spPr bwMode="auto">
              <a:xfrm>
                <a:off x="4259" y="2087"/>
                <a:ext cx="33" cy="55"/>
              </a:xfrm>
              <a:custGeom>
                <a:avLst/>
                <a:gdLst>
                  <a:gd name="T0" fmla="*/ 0 w 67"/>
                  <a:gd name="T1" fmla="*/ 0 h 110"/>
                  <a:gd name="T2" fmla="*/ 8 w 67"/>
                  <a:gd name="T3" fmla="*/ 14 h 110"/>
                  <a:gd name="T4" fmla="*/ 1 w 67"/>
                  <a:gd name="T5" fmla="*/ 14 h 110"/>
                  <a:gd name="T6" fmla="*/ 0 w 67"/>
                  <a:gd name="T7" fmla="*/ 0 h 1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7"/>
                  <a:gd name="T13" fmla="*/ 0 h 110"/>
                  <a:gd name="T14" fmla="*/ 67 w 67"/>
                  <a:gd name="T15" fmla="*/ 110 h 1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7" h="110">
                    <a:moveTo>
                      <a:pt x="0" y="0"/>
                    </a:moveTo>
                    <a:lnTo>
                      <a:pt x="67" y="110"/>
                    </a:lnTo>
                    <a:lnTo>
                      <a:pt x="12" y="1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74" name="Freeform 6823"/>
              <p:cNvSpPr>
                <a:spLocks/>
              </p:cNvSpPr>
              <p:nvPr/>
            </p:nvSpPr>
            <p:spPr bwMode="auto">
              <a:xfrm>
                <a:off x="4626" y="2109"/>
                <a:ext cx="189" cy="59"/>
              </a:xfrm>
              <a:custGeom>
                <a:avLst/>
                <a:gdLst>
                  <a:gd name="T0" fmla="*/ 0 w 376"/>
                  <a:gd name="T1" fmla="*/ 0 h 117"/>
                  <a:gd name="T2" fmla="*/ 0 w 376"/>
                  <a:gd name="T3" fmla="*/ 1 h 117"/>
                  <a:gd name="T4" fmla="*/ 1 w 376"/>
                  <a:gd name="T5" fmla="*/ 1 h 117"/>
                  <a:gd name="T6" fmla="*/ 1 w 376"/>
                  <a:gd name="T7" fmla="*/ 2 h 117"/>
                  <a:gd name="T8" fmla="*/ 1 w 376"/>
                  <a:gd name="T9" fmla="*/ 2 h 117"/>
                  <a:gd name="T10" fmla="*/ 1 w 376"/>
                  <a:gd name="T11" fmla="*/ 3 h 117"/>
                  <a:gd name="T12" fmla="*/ 1 w 376"/>
                  <a:gd name="T13" fmla="*/ 3 h 117"/>
                  <a:gd name="T14" fmla="*/ 1 w 376"/>
                  <a:gd name="T15" fmla="*/ 4 h 117"/>
                  <a:gd name="T16" fmla="*/ 2 w 376"/>
                  <a:gd name="T17" fmla="*/ 4 h 117"/>
                  <a:gd name="T18" fmla="*/ 2 w 376"/>
                  <a:gd name="T19" fmla="*/ 5 h 117"/>
                  <a:gd name="T20" fmla="*/ 2 w 376"/>
                  <a:gd name="T21" fmla="*/ 5 h 117"/>
                  <a:gd name="T22" fmla="*/ 2 w 376"/>
                  <a:gd name="T23" fmla="*/ 6 h 117"/>
                  <a:gd name="T24" fmla="*/ 2 w 376"/>
                  <a:gd name="T25" fmla="*/ 6 h 117"/>
                  <a:gd name="T26" fmla="*/ 2 w 376"/>
                  <a:gd name="T27" fmla="*/ 6 h 117"/>
                  <a:gd name="T28" fmla="*/ 2 w 376"/>
                  <a:gd name="T29" fmla="*/ 6 h 117"/>
                  <a:gd name="T30" fmla="*/ 2 w 376"/>
                  <a:gd name="T31" fmla="*/ 7 h 117"/>
                  <a:gd name="T32" fmla="*/ 3 w 376"/>
                  <a:gd name="T33" fmla="*/ 7 h 117"/>
                  <a:gd name="T34" fmla="*/ 3 w 376"/>
                  <a:gd name="T35" fmla="*/ 8 h 117"/>
                  <a:gd name="T36" fmla="*/ 3 w 376"/>
                  <a:gd name="T37" fmla="*/ 8 h 117"/>
                  <a:gd name="T38" fmla="*/ 3 w 376"/>
                  <a:gd name="T39" fmla="*/ 9 h 117"/>
                  <a:gd name="T40" fmla="*/ 3 w 376"/>
                  <a:gd name="T41" fmla="*/ 9 h 117"/>
                  <a:gd name="T42" fmla="*/ 3 w 376"/>
                  <a:gd name="T43" fmla="*/ 10 h 117"/>
                  <a:gd name="T44" fmla="*/ 4 w 376"/>
                  <a:gd name="T45" fmla="*/ 10 h 117"/>
                  <a:gd name="T46" fmla="*/ 4 w 376"/>
                  <a:gd name="T47" fmla="*/ 11 h 117"/>
                  <a:gd name="T48" fmla="*/ 4 w 376"/>
                  <a:gd name="T49" fmla="*/ 11 h 117"/>
                  <a:gd name="T50" fmla="*/ 4 w 376"/>
                  <a:gd name="T51" fmla="*/ 12 h 117"/>
                  <a:gd name="T52" fmla="*/ 4 w 376"/>
                  <a:gd name="T53" fmla="*/ 12 h 117"/>
                  <a:gd name="T54" fmla="*/ 4 w 376"/>
                  <a:gd name="T55" fmla="*/ 12 h 117"/>
                  <a:gd name="T56" fmla="*/ 4 w 376"/>
                  <a:gd name="T57" fmla="*/ 12 h 117"/>
                  <a:gd name="T58" fmla="*/ 4 w 376"/>
                  <a:gd name="T59" fmla="*/ 13 h 117"/>
                  <a:gd name="T60" fmla="*/ 5 w 376"/>
                  <a:gd name="T61" fmla="*/ 13 h 117"/>
                  <a:gd name="T62" fmla="*/ 5 w 376"/>
                  <a:gd name="T63" fmla="*/ 14 h 117"/>
                  <a:gd name="T64" fmla="*/ 5 w 376"/>
                  <a:gd name="T65" fmla="*/ 14 h 117"/>
                  <a:gd name="T66" fmla="*/ 5 w 376"/>
                  <a:gd name="T67" fmla="*/ 15 h 117"/>
                  <a:gd name="T68" fmla="*/ 5 w 376"/>
                  <a:gd name="T69" fmla="*/ 15 h 117"/>
                  <a:gd name="T70" fmla="*/ 5 w 376"/>
                  <a:gd name="T71" fmla="*/ 15 h 117"/>
                  <a:gd name="T72" fmla="*/ 48 w 376"/>
                  <a:gd name="T73" fmla="*/ 15 h 117"/>
                  <a:gd name="T74" fmla="*/ 48 w 376"/>
                  <a:gd name="T75" fmla="*/ 8 h 117"/>
                  <a:gd name="T76" fmla="*/ 47 w 376"/>
                  <a:gd name="T77" fmla="*/ 8 h 117"/>
                  <a:gd name="T78" fmla="*/ 47 w 376"/>
                  <a:gd name="T79" fmla="*/ 1 h 117"/>
                  <a:gd name="T80" fmla="*/ 24 w 376"/>
                  <a:gd name="T81" fmla="*/ 1 h 117"/>
                  <a:gd name="T82" fmla="*/ 24 w 376"/>
                  <a:gd name="T83" fmla="*/ 0 h 117"/>
                  <a:gd name="T84" fmla="*/ 0 w 376"/>
                  <a:gd name="T85" fmla="*/ 0 h 11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76"/>
                  <a:gd name="T130" fmla="*/ 0 h 117"/>
                  <a:gd name="T131" fmla="*/ 376 w 376"/>
                  <a:gd name="T132" fmla="*/ 117 h 11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76" h="117">
                    <a:moveTo>
                      <a:pt x="0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8" y="27"/>
                    </a:lnTo>
                    <a:lnTo>
                      <a:pt x="9" y="27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44"/>
                    </a:lnTo>
                    <a:lnTo>
                      <a:pt x="15" y="44"/>
                    </a:lnTo>
                    <a:lnTo>
                      <a:pt x="15" y="48"/>
                    </a:lnTo>
                    <a:lnTo>
                      <a:pt x="16" y="48"/>
                    </a:lnTo>
                    <a:lnTo>
                      <a:pt x="16" y="50"/>
                    </a:lnTo>
                    <a:lnTo>
                      <a:pt x="17" y="50"/>
                    </a:lnTo>
                    <a:lnTo>
                      <a:pt x="19" y="59"/>
                    </a:lnTo>
                    <a:lnTo>
                      <a:pt x="20" y="59"/>
                    </a:lnTo>
                    <a:lnTo>
                      <a:pt x="22" y="67"/>
                    </a:lnTo>
                    <a:lnTo>
                      <a:pt x="23" y="67"/>
                    </a:lnTo>
                    <a:lnTo>
                      <a:pt x="24" y="75"/>
                    </a:lnTo>
                    <a:lnTo>
                      <a:pt x="26" y="75"/>
                    </a:lnTo>
                    <a:lnTo>
                      <a:pt x="27" y="83"/>
                    </a:lnTo>
                    <a:lnTo>
                      <a:pt x="28" y="83"/>
                    </a:lnTo>
                    <a:lnTo>
                      <a:pt x="30" y="91"/>
                    </a:lnTo>
                    <a:lnTo>
                      <a:pt x="31" y="91"/>
                    </a:lnTo>
                    <a:lnTo>
                      <a:pt x="31" y="95"/>
                    </a:lnTo>
                    <a:lnTo>
                      <a:pt x="32" y="95"/>
                    </a:lnTo>
                    <a:lnTo>
                      <a:pt x="32" y="98"/>
                    </a:lnTo>
                    <a:lnTo>
                      <a:pt x="34" y="98"/>
                    </a:lnTo>
                    <a:lnTo>
                      <a:pt x="35" y="106"/>
                    </a:lnTo>
                    <a:lnTo>
                      <a:pt x="37" y="106"/>
                    </a:lnTo>
                    <a:lnTo>
                      <a:pt x="38" y="114"/>
                    </a:lnTo>
                    <a:lnTo>
                      <a:pt x="39" y="114"/>
                    </a:lnTo>
                    <a:lnTo>
                      <a:pt x="39" y="117"/>
                    </a:lnTo>
                    <a:lnTo>
                      <a:pt x="376" y="117"/>
                    </a:lnTo>
                    <a:lnTo>
                      <a:pt x="376" y="59"/>
                    </a:lnTo>
                    <a:lnTo>
                      <a:pt x="375" y="59"/>
                    </a:lnTo>
                    <a:lnTo>
                      <a:pt x="375" y="1"/>
                    </a:lnTo>
                    <a:lnTo>
                      <a:pt x="187" y="1"/>
                    </a:lnTo>
                    <a:lnTo>
                      <a:pt x="1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75" name="Freeform 6824"/>
              <p:cNvSpPr>
                <a:spLocks/>
              </p:cNvSpPr>
              <p:nvPr/>
            </p:nvSpPr>
            <p:spPr bwMode="auto">
              <a:xfrm>
                <a:off x="4646" y="2167"/>
                <a:ext cx="171" cy="59"/>
              </a:xfrm>
              <a:custGeom>
                <a:avLst/>
                <a:gdLst>
                  <a:gd name="T0" fmla="*/ 0 w 341"/>
                  <a:gd name="T1" fmla="*/ 0 h 118"/>
                  <a:gd name="T2" fmla="*/ 0 w 341"/>
                  <a:gd name="T3" fmla="*/ 1 h 118"/>
                  <a:gd name="T4" fmla="*/ 1 w 341"/>
                  <a:gd name="T5" fmla="*/ 1 h 118"/>
                  <a:gd name="T6" fmla="*/ 1 w 341"/>
                  <a:gd name="T7" fmla="*/ 2 h 118"/>
                  <a:gd name="T8" fmla="*/ 1 w 341"/>
                  <a:gd name="T9" fmla="*/ 2 h 118"/>
                  <a:gd name="T10" fmla="*/ 1 w 341"/>
                  <a:gd name="T11" fmla="*/ 3 h 118"/>
                  <a:gd name="T12" fmla="*/ 1 w 341"/>
                  <a:gd name="T13" fmla="*/ 3 h 118"/>
                  <a:gd name="T14" fmla="*/ 1 w 341"/>
                  <a:gd name="T15" fmla="*/ 4 h 118"/>
                  <a:gd name="T16" fmla="*/ 2 w 341"/>
                  <a:gd name="T17" fmla="*/ 4 h 118"/>
                  <a:gd name="T18" fmla="*/ 2 w 341"/>
                  <a:gd name="T19" fmla="*/ 4 h 118"/>
                  <a:gd name="T20" fmla="*/ 2 w 341"/>
                  <a:gd name="T21" fmla="*/ 4 h 118"/>
                  <a:gd name="T22" fmla="*/ 2 w 341"/>
                  <a:gd name="T23" fmla="*/ 5 h 118"/>
                  <a:gd name="T24" fmla="*/ 2 w 341"/>
                  <a:gd name="T25" fmla="*/ 5 h 118"/>
                  <a:gd name="T26" fmla="*/ 2 w 341"/>
                  <a:gd name="T27" fmla="*/ 6 h 118"/>
                  <a:gd name="T28" fmla="*/ 2 w 341"/>
                  <a:gd name="T29" fmla="*/ 6 h 118"/>
                  <a:gd name="T30" fmla="*/ 3 w 341"/>
                  <a:gd name="T31" fmla="*/ 7 h 118"/>
                  <a:gd name="T32" fmla="*/ 3 w 341"/>
                  <a:gd name="T33" fmla="*/ 7 h 118"/>
                  <a:gd name="T34" fmla="*/ 3 w 341"/>
                  <a:gd name="T35" fmla="*/ 7 h 118"/>
                  <a:gd name="T36" fmla="*/ 3 w 341"/>
                  <a:gd name="T37" fmla="*/ 7 h 118"/>
                  <a:gd name="T38" fmla="*/ 3 w 341"/>
                  <a:gd name="T39" fmla="*/ 9 h 118"/>
                  <a:gd name="T40" fmla="*/ 3 w 341"/>
                  <a:gd name="T41" fmla="*/ 9 h 118"/>
                  <a:gd name="T42" fmla="*/ 4 w 341"/>
                  <a:gd name="T43" fmla="*/ 10 h 118"/>
                  <a:gd name="T44" fmla="*/ 4 w 341"/>
                  <a:gd name="T45" fmla="*/ 10 h 118"/>
                  <a:gd name="T46" fmla="*/ 4 w 341"/>
                  <a:gd name="T47" fmla="*/ 10 h 118"/>
                  <a:gd name="T48" fmla="*/ 4 w 341"/>
                  <a:gd name="T49" fmla="*/ 10 h 118"/>
                  <a:gd name="T50" fmla="*/ 4 w 341"/>
                  <a:gd name="T51" fmla="*/ 11 h 118"/>
                  <a:gd name="T52" fmla="*/ 4 w 341"/>
                  <a:gd name="T53" fmla="*/ 11 h 118"/>
                  <a:gd name="T54" fmla="*/ 4 w 341"/>
                  <a:gd name="T55" fmla="*/ 12 h 118"/>
                  <a:gd name="T56" fmla="*/ 4 w 341"/>
                  <a:gd name="T57" fmla="*/ 12 h 118"/>
                  <a:gd name="T58" fmla="*/ 5 w 341"/>
                  <a:gd name="T59" fmla="*/ 13 h 118"/>
                  <a:gd name="T60" fmla="*/ 5 w 341"/>
                  <a:gd name="T61" fmla="*/ 13 h 118"/>
                  <a:gd name="T62" fmla="*/ 5 w 341"/>
                  <a:gd name="T63" fmla="*/ 14 h 118"/>
                  <a:gd name="T64" fmla="*/ 5 w 341"/>
                  <a:gd name="T65" fmla="*/ 14 h 118"/>
                  <a:gd name="T66" fmla="*/ 5 w 341"/>
                  <a:gd name="T67" fmla="*/ 15 h 118"/>
                  <a:gd name="T68" fmla="*/ 5 w 341"/>
                  <a:gd name="T69" fmla="*/ 15 h 118"/>
                  <a:gd name="T70" fmla="*/ 5 w 341"/>
                  <a:gd name="T71" fmla="*/ 15 h 118"/>
                  <a:gd name="T72" fmla="*/ 43 w 341"/>
                  <a:gd name="T73" fmla="*/ 15 h 118"/>
                  <a:gd name="T74" fmla="*/ 43 w 341"/>
                  <a:gd name="T75" fmla="*/ 15 h 118"/>
                  <a:gd name="T76" fmla="*/ 43 w 341"/>
                  <a:gd name="T77" fmla="*/ 1 h 118"/>
                  <a:gd name="T78" fmla="*/ 43 w 341"/>
                  <a:gd name="T79" fmla="*/ 1 h 118"/>
                  <a:gd name="T80" fmla="*/ 43 w 341"/>
                  <a:gd name="T81" fmla="*/ 0 h 118"/>
                  <a:gd name="T82" fmla="*/ 0 w 341"/>
                  <a:gd name="T83" fmla="*/ 0 h 11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41"/>
                  <a:gd name="T127" fmla="*/ 0 h 118"/>
                  <a:gd name="T128" fmla="*/ 341 w 341"/>
                  <a:gd name="T129" fmla="*/ 118 h 11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41" h="118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8" y="27"/>
                    </a:lnTo>
                    <a:lnTo>
                      <a:pt x="10" y="27"/>
                    </a:lnTo>
                    <a:lnTo>
                      <a:pt x="10" y="31"/>
                    </a:lnTo>
                    <a:lnTo>
                      <a:pt x="11" y="31"/>
                    </a:lnTo>
                    <a:lnTo>
                      <a:pt x="11" y="34"/>
                    </a:lnTo>
                    <a:lnTo>
                      <a:pt x="13" y="34"/>
                    </a:lnTo>
                    <a:lnTo>
                      <a:pt x="14" y="42"/>
                    </a:lnTo>
                    <a:lnTo>
                      <a:pt x="15" y="42"/>
                    </a:lnTo>
                    <a:lnTo>
                      <a:pt x="17" y="50"/>
                    </a:lnTo>
                    <a:lnTo>
                      <a:pt x="18" y="50"/>
                    </a:lnTo>
                    <a:lnTo>
                      <a:pt x="19" y="58"/>
                    </a:lnTo>
                    <a:lnTo>
                      <a:pt x="21" y="58"/>
                    </a:lnTo>
                    <a:lnTo>
                      <a:pt x="22" y="66"/>
                    </a:lnTo>
                    <a:lnTo>
                      <a:pt x="23" y="66"/>
                    </a:lnTo>
                    <a:lnTo>
                      <a:pt x="25" y="74"/>
                    </a:lnTo>
                    <a:lnTo>
                      <a:pt x="26" y="74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81"/>
                    </a:lnTo>
                    <a:lnTo>
                      <a:pt x="29" y="81"/>
                    </a:lnTo>
                    <a:lnTo>
                      <a:pt x="30" y="89"/>
                    </a:lnTo>
                    <a:lnTo>
                      <a:pt x="32" y="89"/>
                    </a:lnTo>
                    <a:lnTo>
                      <a:pt x="33" y="98"/>
                    </a:lnTo>
                    <a:lnTo>
                      <a:pt x="34" y="98"/>
                    </a:lnTo>
                    <a:lnTo>
                      <a:pt x="36" y="106"/>
                    </a:lnTo>
                    <a:lnTo>
                      <a:pt x="37" y="106"/>
                    </a:lnTo>
                    <a:lnTo>
                      <a:pt x="38" y="114"/>
                    </a:lnTo>
                    <a:lnTo>
                      <a:pt x="40" y="114"/>
                    </a:lnTo>
                    <a:lnTo>
                      <a:pt x="40" y="118"/>
                    </a:lnTo>
                    <a:lnTo>
                      <a:pt x="341" y="118"/>
                    </a:lnTo>
                    <a:lnTo>
                      <a:pt x="340" y="115"/>
                    </a:lnTo>
                    <a:lnTo>
                      <a:pt x="339" y="1"/>
                    </a:lnTo>
                    <a:lnTo>
                      <a:pt x="337" y="1"/>
                    </a:lnTo>
                    <a:lnTo>
                      <a:pt x="3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7C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76" name="Freeform 6825"/>
              <p:cNvSpPr>
                <a:spLocks/>
              </p:cNvSpPr>
              <p:nvPr/>
            </p:nvSpPr>
            <p:spPr bwMode="auto">
              <a:xfrm>
                <a:off x="4666" y="2225"/>
                <a:ext cx="151" cy="58"/>
              </a:xfrm>
              <a:custGeom>
                <a:avLst/>
                <a:gdLst>
                  <a:gd name="T0" fmla="*/ 0 w 303"/>
                  <a:gd name="T1" fmla="*/ 0 h 115"/>
                  <a:gd name="T2" fmla="*/ 0 w 303"/>
                  <a:gd name="T3" fmla="*/ 1 h 115"/>
                  <a:gd name="T4" fmla="*/ 0 w 303"/>
                  <a:gd name="T5" fmla="*/ 1 h 115"/>
                  <a:gd name="T6" fmla="*/ 0 w 303"/>
                  <a:gd name="T7" fmla="*/ 2 h 115"/>
                  <a:gd name="T8" fmla="*/ 0 w 303"/>
                  <a:gd name="T9" fmla="*/ 2 h 115"/>
                  <a:gd name="T10" fmla="*/ 0 w 303"/>
                  <a:gd name="T11" fmla="*/ 2 h 115"/>
                  <a:gd name="T12" fmla="*/ 0 w 303"/>
                  <a:gd name="T13" fmla="*/ 2 h 115"/>
                  <a:gd name="T14" fmla="*/ 1 w 303"/>
                  <a:gd name="T15" fmla="*/ 3 h 115"/>
                  <a:gd name="T16" fmla="*/ 1 w 303"/>
                  <a:gd name="T17" fmla="*/ 3 h 115"/>
                  <a:gd name="T18" fmla="*/ 1 w 303"/>
                  <a:gd name="T19" fmla="*/ 4 h 115"/>
                  <a:gd name="T20" fmla="*/ 1 w 303"/>
                  <a:gd name="T21" fmla="*/ 4 h 115"/>
                  <a:gd name="T22" fmla="*/ 1 w 303"/>
                  <a:gd name="T23" fmla="*/ 5 h 115"/>
                  <a:gd name="T24" fmla="*/ 1 w 303"/>
                  <a:gd name="T25" fmla="*/ 5 h 115"/>
                  <a:gd name="T26" fmla="*/ 2 w 303"/>
                  <a:gd name="T27" fmla="*/ 7 h 115"/>
                  <a:gd name="T28" fmla="*/ 2 w 303"/>
                  <a:gd name="T29" fmla="*/ 7 h 115"/>
                  <a:gd name="T30" fmla="*/ 2 w 303"/>
                  <a:gd name="T31" fmla="*/ 8 h 115"/>
                  <a:gd name="T32" fmla="*/ 2 w 303"/>
                  <a:gd name="T33" fmla="*/ 8 h 115"/>
                  <a:gd name="T34" fmla="*/ 2 w 303"/>
                  <a:gd name="T35" fmla="*/ 8 h 115"/>
                  <a:gd name="T36" fmla="*/ 2 w 303"/>
                  <a:gd name="T37" fmla="*/ 8 h 115"/>
                  <a:gd name="T38" fmla="*/ 2 w 303"/>
                  <a:gd name="T39" fmla="*/ 8 h 115"/>
                  <a:gd name="T40" fmla="*/ 2 w 303"/>
                  <a:gd name="T41" fmla="*/ 8 h 115"/>
                  <a:gd name="T42" fmla="*/ 3 w 303"/>
                  <a:gd name="T43" fmla="*/ 9 h 115"/>
                  <a:gd name="T44" fmla="*/ 3 w 303"/>
                  <a:gd name="T45" fmla="*/ 9 h 115"/>
                  <a:gd name="T46" fmla="*/ 3 w 303"/>
                  <a:gd name="T47" fmla="*/ 10 h 115"/>
                  <a:gd name="T48" fmla="*/ 3 w 303"/>
                  <a:gd name="T49" fmla="*/ 10 h 115"/>
                  <a:gd name="T50" fmla="*/ 3 w 303"/>
                  <a:gd name="T51" fmla="*/ 11 h 115"/>
                  <a:gd name="T52" fmla="*/ 3 w 303"/>
                  <a:gd name="T53" fmla="*/ 11 h 115"/>
                  <a:gd name="T54" fmla="*/ 4 w 303"/>
                  <a:gd name="T55" fmla="*/ 12 h 115"/>
                  <a:gd name="T56" fmla="*/ 4 w 303"/>
                  <a:gd name="T57" fmla="*/ 12 h 115"/>
                  <a:gd name="T58" fmla="*/ 4 w 303"/>
                  <a:gd name="T59" fmla="*/ 13 h 115"/>
                  <a:gd name="T60" fmla="*/ 4 w 303"/>
                  <a:gd name="T61" fmla="*/ 13 h 115"/>
                  <a:gd name="T62" fmla="*/ 4 w 303"/>
                  <a:gd name="T63" fmla="*/ 14 h 115"/>
                  <a:gd name="T64" fmla="*/ 26 w 303"/>
                  <a:gd name="T65" fmla="*/ 15 h 115"/>
                  <a:gd name="T66" fmla="*/ 26 w 303"/>
                  <a:gd name="T67" fmla="*/ 15 h 115"/>
                  <a:gd name="T68" fmla="*/ 37 w 303"/>
                  <a:gd name="T69" fmla="*/ 15 h 115"/>
                  <a:gd name="T70" fmla="*/ 37 w 303"/>
                  <a:gd name="T71" fmla="*/ 8 h 115"/>
                  <a:gd name="T72" fmla="*/ 37 w 303"/>
                  <a:gd name="T73" fmla="*/ 8 h 115"/>
                  <a:gd name="T74" fmla="*/ 37 w 303"/>
                  <a:gd name="T75" fmla="*/ 0 h 115"/>
                  <a:gd name="T76" fmla="*/ 0 w 303"/>
                  <a:gd name="T77" fmla="*/ 0 h 11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03"/>
                  <a:gd name="T118" fmla="*/ 0 h 115"/>
                  <a:gd name="T119" fmla="*/ 303 w 303"/>
                  <a:gd name="T120" fmla="*/ 115 h 115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03" h="115">
                    <a:moveTo>
                      <a:pt x="0" y="0"/>
                    </a:moveTo>
                    <a:lnTo>
                      <a:pt x="1" y="5"/>
                    </a:lnTo>
                    <a:lnTo>
                      <a:pt x="3" y="5"/>
                    </a:lnTo>
                    <a:lnTo>
                      <a:pt x="4" y="13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8" y="24"/>
                    </a:lnTo>
                    <a:lnTo>
                      <a:pt x="9" y="24"/>
                    </a:lnTo>
                    <a:lnTo>
                      <a:pt x="11" y="32"/>
                    </a:lnTo>
                    <a:lnTo>
                      <a:pt x="12" y="32"/>
                    </a:lnTo>
                    <a:lnTo>
                      <a:pt x="13" y="40"/>
                    </a:lnTo>
                    <a:lnTo>
                      <a:pt x="15" y="40"/>
                    </a:lnTo>
                    <a:lnTo>
                      <a:pt x="16" y="49"/>
                    </a:lnTo>
                    <a:lnTo>
                      <a:pt x="18" y="49"/>
                    </a:lnTo>
                    <a:lnTo>
                      <a:pt x="19" y="57"/>
                    </a:lnTo>
                    <a:lnTo>
                      <a:pt x="20" y="57"/>
                    </a:lnTo>
                    <a:lnTo>
                      <a:pt x="20" y="61"/>
                    </a:lnTo>
                    <a:lnTo>
                      <a:pt x="22" y="61"/>
                    </a:lnTo>
                    <a:lnTo>
                      <a:pt x="22" y="63"/>
                    </a:lnTo>
                    <a:lnTo>
                      <a:pt x="23" y="63"/>
                    </a:lnTo>
                    <a:lnTo>
                      <a:pt x="24" y="72"/>
                    </a:lnTo>
                    <a:lnTo>
                      <a:pt x="26" y="72"/>
                    </a:lnTo>
                    <a:lnTo>
                      <a:pt x="27" y="80"/>
                    </a:lnTo>
                    <a:lnTo>
                      <a:pt x="28" y="80"/>
                    </a:lnTo>
                    <a:lnTo>
                      <a:pt x="30" y="88"/>
                    </a:lnTo>
                    <a:lnTo>
                      <a:pt x="31" y="88"/>
                    </a:lnTo>
                    <a:lnTo>
                      <a:pt x="33" y="96"/>
                    </a:lnTo>
                    <a:lnTo>
                      <a:pt x="34" y="96"/>
                    </a:lnTo>
                    <a:lnTo>
                      <a:pt x="35" y="104"/>
                    </a:lnTo>
                    <a:lnTo>
                      <a:pt x="37" y="104"/>
                    </a:lnTo>
                    <a:lnTo>
                      <a:pt x="38" y="112"/>
                    </a:lnTo>
                    <a:lnTo>
                      <a:pt x="214" y="114"/>
                    </a:lnTo>
                    <a:lnTo>
                      <a:pt x="214" y="115"/>
                    </a:lnTo>
                    <a:lnTo>
                      <a:pt x="303" y="115"/>
                    </a:lnTo>
                    <a:lnTo>
                      <a:pt x="303" y="57"/>
                    </a:lnTo>
                    <a:lnTo>
                      <a:pt x="301" y="57"/>
                    </a:lnTo>
                    <a:lnTo>
                      <a:pt x="30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BB5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77" name="Freeform 6826"/>
              <p:cNvSpPr>
                <a:spLocks/>
              </p:cNvSpPr>
              <p:nvPr/>
            </p:nvSpPr>
            <p:spPr bwMode="auto">
              <a:xfrm>
                <a:off x="4626" y="2109"/>
                <a:ext cx="191" cy="173"/>
              </a:xfrm>
              <a:custGeom>
                <a:avLst/>
                <a:gdLst>
                  <a:gd name="T0" fmla="*/ 47 w 380"/>
                  <a:gd name="T1" fmla="*/ 0 h 347"/>
                  <a:gd name="T2" fmla="*/ 0 w 380"/>
                  <a:gd name="T3" fmla="*/ 0 h 347"/>
                  <a:gd name="T4" fmla="*/ 15 w 380"/>
                  <a:gd name="T5" fmla="*/ 43 h 347"/>
                  <a:gd name="T6" fmla="*/ 48 w 380"/>
                  <a:gd name="T7" fmla="*/ 43 h 347"/>
                  <a:gd name="T8" fmla="*/ 47 w 380"/>
                  <a:gd name="T9" fmla="*/ 0 h 3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0"/>
                  <a:gd name="T16" fmla="*/ 0 h 347"/>
                  <a:gd name="T17" fmla="*/ 380 w 380"/>
                  <a:gd name="T18" fmla="*/ 347 h 3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0" h="347">
                    <a:moveTo>
                      <a:pt x="374" y="1"/>
                    </a:moveTo>
                    <a:lnTo>
                      <a:pt x="0" y="0"/>
                    </a:lnTo>
                    <a:lnTo>
                      <a:pt x="117" y="344"/>
                    </a:lnTo>
                    <a:lnTo>
                      <a:pt x="380" y="347"/>
                    </a:lnTo>
                    <a:lnTo>
                      <a:pt x="374" y="1"/>
                    </a:lnTo>
                    <a:close/>
                  </a:path>
                </a:pathLst>
              </a:custGeom>
              <a:noFill/>
              <a:ln w="0">
                <a:solidFill>
                  <a:srgbClr val="5BB57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78" name="Freeform 6827"/>
              <p:cNvSpPr>
                <a:spLocks/>
              </p:cNvSpPr>
              <p:nvPr/>
            </p:nvSpPr>
            <p:spPr bwMode="auto">
              <a:xfrm>
                <a:off x="4211" y="2187"/>
                <a:ext cx="211" cy="103"/>
              </a:xfrm>
              <a:custGeom>
                <a:avLst/>
                <a:gdLst>
                  <a:gd name="T0" fmla="*/ 10 w 421"/>
                  <a:gd name="T1" fmla="*/ 0 h 206"/>
                  <a:gd name="T2" fmla="*/ 53 w 421"/>
                  <a:gd name="T3" fmla="*/ 0 h 206"/>
                  <a:gd name="T4" fmla="*/ 43 w 421"/>
                  <a:gd name="T5" fmla="*/ 26 h 206"/>
                  <a:gd name="T6" fmla="*/ 0 w 421"/>
                  <a:gd name="T7" fmla="*/ 26 h 206"/>
                  <a:gd name="T8" fmla="*/ 10 w 421"/>
                  <a:gd name="T9" fmla="*/ 0 h 2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1"/>
                  <a:gd name="T16" fmla="*/ 0 h 206"/>
                  <a:gd name="T17" fmla="*/ 421 w 421"/>
                  <a:gd name="T18" fmla="*/ 206 h 2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1" h="206">
                    <a:moveTo>
                      <a:pt x="79" y="0"/>
                    </a:moveTo>
                    <a:lnTo>
                      <a:pt x="421" y="0"/>
                    </a:lnTo>
                    <a:lnTo>
                      <a:pt x="342" y="206"/>
                    </a:lnTo>
                    <a:lnTo>
                      <a:pt x="0" y="206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79" name="Freeform 6828"/>
              <p:cNvSpPr>
                <a:spLocks/>
              </p:cNvSpPr>
              <p:nvPr/>
            </p:nvSpPr>
            <p:spPr bwMode="auto">
              <a:xfrm>
                <a:off x="4211" y="2289"/>
                <a:ext cx="179" cy="24"/>
              </a:xfrm>
              <a:custGeom>
                <a:avLst/>
                <a:gdLst>
                  <a:gd name="T0" fmla="*/ 43 w 358"/>
                  <a:gd name="T1" fmla="*/ 0 h 49"/>
                  <a:gd name="T2" fmla="*/ 0 w 358"/>
                  <a:gd name="T3" fmla="*/ 0 h 49"/>
                  <a:gd name="T4" fmla="*/ 3 w 358"/>
                  <a:gd name="T5" fmla="*/ 6 h 49"/>
                  <a:gd name="T6" fmla="*/ 45 w 358"/>
                  <a:gd name="T7" fmla="*/ 6 h 49"/>
                  <a:gd name="T8" fmla="*/ 43 w 358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8"/>
                  <a:gd name="T16" fmla="*/ 0 h 49"/>
                  <a:gd name="T17" fmla="*/ 358 w 358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8" h="49">
                    <a:moveTo>
                      <a:pt x="338" y="0"/>
                    </a:moveTo>
                    <a:lnTo>
                      <a:pt x="0" y="0"/>
                    </a:lnTo>
                    <a:lnTo>
                      <a:pt x="20" y="49"/>
                    </a:lnTo>
                    <a:lnTo>
                      <a:pt x="358" y="49"/>
                    </a:lnTo>
                    <a:lnTo>
                      <a:pt x="338" y="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80" name="Freeform 6829"/>
              <p:cNvSpPr>
                <a:spLocks/>
              </p:cNvSpPr>
              <p:nvPr/>
            </p:nvSpPr>
            <p:spPr bwMode="auto">
              <a:xfrm>
                <a:off x="4381" y="2187"/>
                <a:ext cx="49" cy="126"/>
              </a:xfrm>
              <a:custGeom>
                <a:avLst/>
                <a:gdLst>
                  <a:gd name="T0" fmla="*/ 10 w 97"/>
                  <a:gd name="T1" fmla="*/ 0 h 252"/>
                  <a:gd name="T2" fmla="*/ 0 w 97"/>
                  <a:gd name="T3" fmla="*/ 26 h 252"/>
                  <a:gd name="T4" fmla="*/ 2 w 97"/>
                  <a:gd name="T5" fmla="*/ 32 h 252"/>
                  <a:gd name="T6" fmla="*/ 13 w 97"/>
                  <a:gd name="T7" fmla="*/ 6 h 252"/>
                  <a:gd name="T8" fmla="*/ 10 w 97"/>
                  <a:gd name="T9" fmla="*/ 0 h 2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252"/>
                  <a:gd name="T17" fmla="*/ 97 w 97"/>
                  <a:gd name="T18" fmla="*/ 252 h 2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252">
                    <a:moveTo>
                      <a:pt x="80" y="0"/>
                    </a:moveTo>
                    <a:lnTo>
                      <a:pt x="0" y="203"/>
                    </a:lnTo>
                    <a:lnTo>
                      <a:pt x="15" y="252"/>
                    </a:lnTo>
                    <a:lnTo>
                      <a:pt x="97" y="4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81" name="Rectangle 6830"/>
              <p:cNvSpPr>
                <a:spLocks noChangeArrowheads="1"/>
              </p:cNvSpPr>
              <p:nvPr/>
            </p:nvSpPr>
            <p:spPr bwMode="auto">
              <a:xfrm>
                <a:off x="4243" y="2239"/>
                <a:ext cx="50" cy="21"/>
              </a:xfrm>
              <a:prstGeom prst="rect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82" name="Rectangle 6831"/>
              <p:cNvSpPr>
                <a:spLocks noChangeArrowheads="1"/>
              </p:cNvSpPr>
              <p:nvPr/>
            </p:nvSpPr>
            <p:spPr bwMode="auto">
              <a:xfrm>
                <a:off x="4247" y="2245"/>
                <a:ext cx="40" cy="11"/>
              </a:xfrm>
              <a:prstGeom prst="rect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83" name="Freeform 6832"/>
              <p:cNvSpPr>
                <a:spLocks/>
              </p:cNvSpPr>
              <p:nvPr/>
            </p:nvSpPr>
            <p:spPr bwMode="auto">
              <a:xfrm>
                <a:off x="4294" y="2240"/>
                <a:ext cx="17" cy="20"/>
              </a:xfrm>
              <a:custGeom>
                <a:avLst/>
                <a:gdLst>
                  <a:gd name="T0" fmla="*/ 0 w 34"/>
                  <a:gd name="T1" fmla="*/ 5 h 40"/>
                  <a:gd name="T2" fmla="*/ 0 w 34"/>
                  <a:gd name="T3" fmla="*/ 0 h 40"/>
                  <a:gd name="T4" fmla="*/ 4 w 34"/>
                  <a:gd name="T5" fmla="*/ 0 h 40"/>
                  <a:gd name="T6" fmla="*/ 0 w 34"/>
                  <a:gd name="T7" fmla="*/ 5 h 4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4"/>
                  <a:gd name="T13" fmla="*/ 0 h 40"/>
                  <a:gd name="T14" fmla="*/ 34 w 34"/>
                  <a:gd name="T15" fmla="*/ 40 h 4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4" h="40">
                    <a:moveTo>
                      <a:pt x="0" y="40"/>
                    </a:moveTo>
                    <a:lnTo>
                      <a:pt x="0" y="0"/>
                    </a:lnTo>
                    <a:lnTo>
                      <a:pt x="34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84" name="Rectangle 6833"/>
              <p:cNvSpPr>
                <a:spLocks noChangeArrowheads="1"/>
              </p:cNvSpPr>
              <p:nvPr/>
            </p:nvSpPr>
            <p:spPr bwMode="auto">
              <a:xfrm>
                <a:off x="4310" y="2237"/>
                <a:ext cx="50" cy="23"/>
              </a:xfrm>
              <a:prstGeom prst="rect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85" name="Rectangle 6834"/>
              <p:cNvSpPr>
                <a:spLocks noChangeArrowheads="1"/>
              </p:cNvSpPr>
              <p:nvPr/>
            </p:nvSpPr>
            <p:spPr bwMode="auto">
              <a:xfrm>
                <a:off x="4315" y="2243"/>
                <a:ext cx="40" cy="11"/>
              </a:xfrm>
              <a:prstGeom prst="rect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86" name="Freeform 6835"/>
              <p:cNvSpPr>
                <a:spLocks/>
              </p:cNvSpPr>
              <p:nvPr/>
            </p:nvSpPr>
            <p:spPr bwMode="auto">
              <a:xfrm>
                <a:off x="4360" y="2239"/>
                <a:ext cx="18" cy="20"/>
              </a:xfrm>
              <a:custGeom>
                <a:avLst/>
                <a:gdLst>
                  <a:gd name="T0" fmla="*/ 0 w 36"/>
                  <a:gd name="T1" fmla="*/ 5 h 39"/>
                  <a:gd name="T2" fmla="*/ 0 w 36"/>
                  <a:gd name="T3" fmla="*/ 0 h 39"/>
                  <a:gd name="T4" fmla="*/ 5 w 36"/>
                  <a:gd name="T5" fmla="*/ 0 h 39"/>
                  <a:gd name="T6" fmla="*/ 0 w 36"/>
                  <a:gd name="T7" fmla="*/ 5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"/>
                  <a:gd name="T13" fmla="*/ 0 h 39"/>
                  <a:gd name="T14" fmla="*/ 36 w 36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" h="39">
                    <a:moveTo>
                      <a:pt x="0" y="39"/>
                    </a:moveTo>
                    <a:lnTo>
                      <a:pt x="0" y="0"/>
                    </a:lnTo>
                    <a:lnTo>
                      <a:pt x="36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87" name="Freeform 6836"/>
              <p:cNvSpPr>
                <a:spLocks/>
              </p:cNvSpPr>
              <p:nvPr/>
            </p:nvSpPr>
            <p:spPr bwMode="auto">
              <a:xfrm>
                <a:off x="4018" y="2185"/>
                <a:ext cx="211" cy="103"/>
              </a:xfrm>
              <a:custGeom>
                <a:avLst/>
                <a:gdLst>
                  <a:gd name="T0" fmla="*/ 10 w 422"/>
                  <a:gd name="T1" fmla="*/ 0 h 206"/>
                  <a:gd name="T2" fmla="*/ 53 w 422"/>
                  <a:gd name="T3" fmla="*/ 0 h 206"/>
                  <a:gd name="T4" fmla="*/ 43 w 422"/>
                  <a:gd name="T5" fmla="*/ 26 h 206"/>
                  <a:gd name="T6" fmla="*/ 0 w 422"/>
                  <a:gd name="T7" fmla="*/ 26 h 206"/>
                  <a:gd name="T8" fmla="*/ 10 w 422"/>
                  <a:gd name="T9" fmla="*/ 0 h 2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2"/>
                  <a:gd name="T16" fmla="*/ 0 h 206"/>
                  <a:gd name="T17" fmla="*/ 422 w 422"/>
                  <a:gd name="T18" fmla="*/ 206 h 2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2" h="206">
                    <a:moveTo>
                      <a:pt x="79" y="0"/>
                    </a:moveTo>
                    <a:lnTo>
                      <a:pt x="422" y="0"/>
                    </a:lnTo>
                    <a:lnTo>
                      <a:pt x="343" y="206"/>
                    </a:lnTo>
                    <a:lnTo>
                      <a:pt x="0" y="206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88" name="Freeform 6837"/>
              <p:cNvSpPr>
                <a:spLocks/>
              </p:cNvSpPr>
              <p:nvPr/>
            </p:nvSpPr>
            <p:spPr bwMode="auto">
              <a:xfrm>
                <a:off x="4018" y="2286"/>
                <a:ext cx="179" cy="25"/>
              </a:xfrm>
              <a:custGeom>
                <a:avLst/>
                <a:gdLst>
                  <a:gd name="T0" fmla="*/ 42 w 359"/>
                  <a:gd name="T1" fmla="*/ 0 h 49"/>
                  <a:gd name="T2" fmla="*/ 0 w 359"/>
                  <a:gd name="T3" fmla="*/ 0 h 49"/>
                  <a:gd name="T4" fmla="*/ 2 w 359"/>
                  <a:gd name="T5" fmla="*/ 7 h 49"/>
                  <a:gd name="T6" fmla="*/ 44 w 359"/>
                  <a:gd name="T7" fmla="*/ 7 h 49"/>
                  <a:gd name="T8" fmla="*/ 42 w 359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9"/>
                  <a:gd name="T16" fmla="*/ 0 h 49"/>
                  <a:gd name="T17" fmla="*/ 359 w 359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9" h="49">
                    <a:moveTo>
                      <a:pt x="339" y="0"/>
                    </a:moveTo>
                    <a:lnTo>
                      <a:pt x="0" y="0"/>
                    </a:lnTo>
                    <a:lnTo>
                      <a:pt x="21" y="49"/>
                    </a:lnTo>
                    <a:lnTo>
                      <a:pt x="359" y="49"/>
                    </a:lnTo>
                    <a:lnTo>
                      <a:pt x="339" y="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89" name="Freeform 6838"/>
              <p:cNvSpPr>
                <a:spLocks/>
              </p:cNvSpPr>
              <p:nvPr/>
            </p:nvSpPr>
            <p:spPr bwMode="auto">
              <a:xfrm>
                <a:off x="4188" y="2185"/>
                <a:ext cx="49" cy="126"/>
              </a:xfrm>
              <a:custGeom>
                <a:avLst/>
                <a:gdLst>
                  <a:gd name="T0" fmla="*/ 11 w 97"/>
                  <a:gd name="T1" fmla="*/ 0 h 252"/>
                  <a:gd name="T2" fmla="*/ 0 w 97"/>
                  <a:gd name="T3" fmla="*/ 26 h 252"/>
                  <a:gd name="T4" fmla="*/ 2 w 97"/>
                  <a:gd name="T5" fmla="*/ 32 h 252"/>
                  <a:gd name="T6" fmla="*/ 13 w 97"/>
                  <a:gd name="T7" fmla="*/ 7 h 252"/>
                  <a:gd name="T8" fmla="*/ 11 w 97"/>
                  <a:gd name="T9" fmla="*/ 0 h 2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252"/>
                  <a:gd name="T17" fmla="*/ 97 w 97"/>
                  <a:gd name="T18" fmla="*/ 252 h 2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252">
                    <a:moveTo>
                      <a:pt x="81" y="0"/>
                    </a:moveTo>
                    <a:lnTo>
                      <a:pt x="0" y="203"/>
                    </a:lnTo>
                    <a:lnTo>
                      <a:pt x="16" y="252"/>
                    </a:lnTo>
                    <a:lnTo>
                      <a:pt x="97" y="4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90" name="Rectangle 6839"/>
              <p:cNvSpPr>
                <a:spLocks noChangeArrowheads="1"/>
              </p:cNvSpPr>
              <p:nvPr/>
            </p:nvSpPr>
            <p:spPr bwMode="auto">
              <a:xfrm>
                <a:off x="4050" y="2237"/>
                <a:ext cx="50" cy="21"/>
              </a:xfrm>
              <a:prstGeom prst="rect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91" name="Rectangle 6840"/>
              <p:cNvSpPr>
                <a:spLocks noChangeArrowheads="1"/>
              </p:cNvSpPr>
              <p:nvPr/>
            </p:nvSpPr>
            <p:spPr bwMode="auto">
              <a:xfrm>
                <a:off x="4054" y="2243"/>
                <a:ext cx="40" cy="11"/>
              </a:xfrm>
              <a:prstGeom prst="rect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92" name="Freeform 6841"/>
              <p:cNvSpPr>
                <a:spLocks/>
              </p:cNvSpPr>
              <p:nvPr/>
            </p:nvSpPr>
            <p:spPr bwMode="auto">
              <a:xfrm>
                <a:off x="4101" y="2238"/>
                <a:ext cx="17" cy="20"/>
              </a:xfrm>
              <a:custGeom>
                <a:avLst/>
                <a:gdLst>
                  <a:gd name="T0" fmla="*/ 0 w 34"/>
                  <a:gd name="T1" fmla="*/ 5 h 40"/>
                  <a:gd name="T2" fmla="*/ 0 w 34"/>
                  <a:gd name="T3" fmla="*/ 0 h 40"/>
                  <a:gd name="T4" fmla="*/ 4 w 34"/>
                  <a:gd name="T5" fmla="*/ 0 h 40"/>
                  <a:gd name="T6" fmla="*/ 0 w 34"/>
                  <a:gd name="T7" fmla="*/ 5 h 4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4"/>
                  <a:gd name="T13" fmla="*/ 0 h 40"/>
                  <a:gd name="T14" fmla="*/ 34 w 34"/>
                  <a:gd name="T15" fmla="*/ 40 h 4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4" h="40">
                    <a:moveTo>
                      <a:pt x="0" y="40"/>
                    </a:moveTo>
                    <a:lnTo>
                      <a:pt x="0" y="0"/>
                    </a:lnTo>
                    <a:lnTo>
                      <a:pt x="34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93" name="Rectangle 6842"/>
              <p:cNvSpPr>
                <a:spLocks noChangeArrowheads="1"/>
              </p:cNvSpPr>
              <p:nvPr/>
            </p:nvSpPr>
            <p:spPr bwMode="auto">
              <a:xfrm>
                <a:off x="4117" y="2237"/>
                <a:ext cx="49" cy="21"/>
              </a:xfrm>
              <a:prstGeom prst="rect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94" name="Rectangle 6843"/>
              <p:cNvSpPr>
                <a:spLocks noChangeArrowheads="1"/>
              </p:cNvSpPr>
              <p:nvPr/>
            </p:nvSpPr>
            <p:spPr bwMode="auto">
              <a:xfrm>
                <a:off x="4121" y="2241"/>
                <a:ext cx="41" cy="13"/>
              </a:xfrm>
              <a:prstGeom prst="rect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95" name="Freeform 6844"/>
              <p:cNvSpPr>
                <a:spLocks/>
              </p:cNvSpPr>
              <p:nvPr/>
            </p:nvSpPr>
            <p:spPr bwMode="auto">
              <a:xfrm>
                <a:off x="4167" y="2237"/>
                <a:ext cx="18" cy="20"/>
              </a:xfrm>
              <a:custGeom>
                <a:avLst/>
                <a:gdLst>
                  <a:gd name="T0" fmla="*/ 0 w 36"/>
                  <a:gd name="T1" fmla="*/ 5 h 39"/>
                  <a:gd name="T2" fmla="*/ 0 w 36"/>
                  <a:gd name="T3" fmla="*/ 0 h 39"/>
                  <a:gd name="T4" fmla="*/ 5 w 36"/>
                  <a:gd name="T5" fmla="*/ 0 h 39"/>
                  <a:gd name="T6" fmla="*/ 0 w 36"/>
                  <a:gd name="T7" fmla="*/ 5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"/>
                  <a:gd name="T13" fmla="*/ 0 h 39"/>
                  <a:gd name="T14" fmla="*/ 36 w 36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" h="39">
                    <a:moveTo>
                      <a:pt x="0" y="39"/>
                    </a:moveTo>
                    <a:lnTo>
                      <a:pt x="0" y="0"/>
                    </a:lnTo>
                    <a:lnTo>
                      <a:pt x="36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96" name="Freeform 6845"/>
              <p:cNvSpPr>
                <a:spLocks/>
              </p:cNvSpPr>
              <p:nvPr/>
            </p:nvSpPr>
            <p:spPr bwMode="auto">
              <a:xfrm>
                <a:off x="4515" y="2159"/>
                <a:ext cx="154" cy="172"/>
              </a:xfrm>
              <a:custGeom>
                <a:avLst/>
                <a:gdLst>
                  <a:gd name="T0" fmla="*/ 27 w 307"/>
                  <a:gd name="T1" fmla="*/ 0 h 344"/>
                  <a:gd name="T2" fmla="*/ 0 w 307"/>
                  <a:gd name="T3" fmla="*/ 6 h 344"/>
                  <a:gd name="T4" fmla="*/ 1 w 307"/>
                  <a:gd name="T5" fmla="*/ 43 h 344"/>
                  <a:gd name="T6" fmla="*/ 39 w 307"/>
                  <a:gd name="T7" fmla="*/ 38 h 344"/>
                  <a:gd name="T8" fmla="*/ 27 w 307"/>
                  <a:gd name="T9" fmla="*/ 0 h 3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7"/>
                  <a:gd name="T16" fmla="*/ 0 h 344"/>
                  <a:gd name="T17" fmla="*/ 307 w 307"/>
                  <a:gd name="T18" fmla="*/ 344 h 3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7" h="344">
                    <a:moveTo>
                      <a:pt x="213" y="0"/>
                    </a:moveTo>
                    <a:lnTo>
                      <a:pt x="0" y="50"/>
                    </a:lnTo>
                    <a:lnTo>
                      <a:pt x="4" y="344"/>
                    </a:lnTo>
                    <a:lnTo>
                      <a:pt x="307" y="303"/>
                    </a:lnTo>
                    <a:lnTo>
                      <a:pt x="213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97" name="Freeform 6846"/>
              <p:cNvSpPr>
                <a:spLocks/>
              </p:cNvSpPr>
              <p:nvPr/>
            </p:nvSpPr>
            <p:spPr bwMode="auto">
              <a:xfrm>
                <a:off x="4617" y="2138"/>
                <a:ext cx="150" cy="174"/>
              </a:xfrm>
              <a:custGeom>
                <a:avLst/>
                <a:gdLst>
                  <a:gd name="T0" fmla="*/ 23 w 300"/>
                  <a:gd name="T1" fmla="*/ 0 h 348"/>
                  <a:gd name="T2" fmla="*/ 0 w 300"/>
                  <a:gd name="T3" fmla="*/ 1 h 348"/>
                  <a:gd name="T4" fmla="*/ 12 w 300"/>
                  <a:gd name="T5" fmla="*/ 44 h 348"/>
                  <a:gd name="T6" fmla="*/ 38 w 300"/>
                  <a:gd name="T7" fmla="*/ 41 h 348"/>
                  <a:gd name="T8" fmla="*/ 23 w 300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0"/>
                  <a:gd name="T16" fmla="*/ 0 h 348"/>
                  <a:gd name="T17" fmla="*/ 300 w 300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0" h="348">
                    <a:moveTo>
                      <a:pt x="185" y="0"/>
                    </a:moveTo>
                    <a:lnTo>
                      <a:pt x="0" y="9"/>
                    </a:lnTo>
                    <a:lnTo>
                      <a:pt x="103" y="348"/>
                    </a:lnTo>
                    <a:lnTo>
                      <a:pt x="300" y="322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98" name="Freeform 6847"/>
              <p:cNvSpPr>
                <a:spLocks/>
              </p:cNvSpPr>
              <p:nvPr/>
            </p:nvSpPr>
            <p:spPr bwMode="auto">
              <a:xfrm>
                <a:off x="4630" y="2153"/>
                <a:ext cx="98" cy="70"/>
              </a:xfrm>
              <a:custGeom>
                <a:avLst/>
                <a:gdLst>
                  <a:gd name="T0" fmla="*/ 19 w 195"/>
                  <a:gd name="T1" fmla="*/ 0 h 140"/>
                  <a:gd name="T2" fmla="*/ 0 w 195"/>
                  <a:gd name="T3" fmla="*/ 1 h 140"/>
                  <a:gd name="T4" fmla="*/ 6 w 195"/>
                  <a:gd name="T5" fmla="*/ 18 h 140"/>
                  <a:gd name="T6" fmla="*/ 25 w 195"/>
                  <a:gd name="T7" fmla="*/ 17 h 140"/>
                  <a:gd name="T8" fmla="*/ 19 w 195"/>
                  <a:gd name="T9" fmla="*/ 0 h 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5"/>
                  <a:gd name="T16" fmla="*/ 0 h 140"/>
                  <a:gd name="T17" fmla="*/ 195 w 195"/>
                  <a:gd name="T18" fmla="*/ 140 h 1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5" h="140">
                    <a:moveTo>
                      <a:pt x="146" y="0"/>
                    </a:moveTo>
                    <a:lnTo>
                      <a:pt x="0" y="4"/>
                    </a:lnTo>
                    <a:lnTo>
                      <a:pt x="42" y="140"/>
                    </a:lnTo>
                    <a:lnTo>
                      <a:pt x="195" y="129"/>
                    </a:lnTo>
                    <a:lnTo>
                      <a:pt x="146" y="0"/>
                    </a:lnTo>
                    <a:close/>
                  </a:path>
                </a:pathLst>
              </a:custGeom>
              <a:blipFill dpi="0" rotWithShape="0">
                <a:blip r:embed="rId6" cstate="print"/>
                <a:srcRect/>
                <a:tile tx="0" ty="0" sx="100000" sy="100000" flip="none" algn="tl"/>
              </a:blip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399" name="Freeform 6848"/>
              <p:cNvSpPr>
                <a:spLocks/>
              </p:cNvSpPr>
              <p:nvPr/>
            </p:nvSpPr>
            <p:spPr bwMode="auto">
              <a:xfrm>
                <a:off x="4656" y="2227"/>
                <a:ext cx="97" cy="73"/>
              </a:xfrm>
              <a:custGeom>
                <a:avLst/>
                <a:gdLst>
                  <a:gd name="T0" fmla="*/ 18 w 196"/>
                  <a:gd name="T1" fmla="*/ 0 h 147"/>
                  <a:gd name="T2" fmla="*/ 0 w 196"/>
                  <a:gd name="T3" fmla="*/ 1 h 147"/>
                  <a:gd name="T4" fmla="*/ 5 w 196"/>
                  <a:gd name="T5" fmla="*/ 18 h 147"/>
                  <a:gd name="T6" fmla="*/ 24 w 196"/>
                  <a:gd name="T7" fmla="*/ 16 h 147"/>
                  <a:gd name="T8" fmla="*/ 18 w 196"/>
                  <a:gd name="T9" fmla="*/ 0 h 1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6"/>
                  <a:gd name="T16" fmla="*/ 0 h 147"/>
                  <a:gd name="T17" fmla="*/ 196 w 196"/>
                  <a:gd name="T18" fmla="*/ 147 h 1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6" h="147">
                    <a:moveTo>
                      <a:pt x="146" y="0"/>
                    </a:moveTo>
                    <a:lnTo>
                      <a:pt x="0" y="11"/>
                    </a:lnTo>
                    <a:lnTo>
                      <a:pt x="47" y="147"/>
                    </a:lnTo>
                    <a:lnTo>
                      <a:pt x="196" y="129"/>
                    </a:lnTo>
                    <a:lnTo>
                      <a:pt x="146" y="0"/>
                    </a:lnTo>
                    <a:close/>
                  </a:path>
                </a:pathLst>
              </a:custGeom>
              <a:blipFill dpi="0" rotWithShape="0">
                <a:blip r:embed="rId6" cstate="print"/>
                <a:srcRect/>
                <a:tile tx="0" ty="0" sx="100000" sy="100000" flip="none" algn="tl"/>
              </a:blip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00" name="Freeform 6849"/>
              <p:cNvSpPr>
                <a:spLocks/>
              </p:cNvSpPr>
              <p:nvPr/>
            </p:nvSpPr>
            <p:spPr bwMode="auto">
              <a:xfrm>
                <a:off x="4729" y="2194"/>
                <a:ext cx="30" cy="84"/>
              </a:xfrm>
              <a:custGeom>
                <a:avLst/>
                <a:gdLst>
                  <a:gd name="T0" fmla="*/ 0 w 60"/>
                  <a:gd name="T1" fmla="*/ 0 h 167"/>
                  <a:gd name="T2" fmla="*/ 8 w 60"/>
                  <a:gd name="T3" fmla="*/ 0 h 167"/>
                  <a:gd name="T4" fmla="*/ 8 w 60"/>
                  <a:gd name="T5" fmla="*/ 21 h 167"/>
                  <a:gd name="T6" fmla="*/ 0 w 60"/>
                  <a:gd name="T7" fmla="*/ 0 h 16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"/>
                  <a:gd name="T13" fmla="*/ 0 h 167"/>
                  <a:gd name="T14" fmla="*/ 60 w 60"/>
                  <a:gd name="T15" fmla="*/ 167 h 16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" h="167">
                    <a:moveTo>
                      <a:pt x="0" y="0"/>
                    </a:moveTo>
                    <a:lnTo>
                      <a:pt x="60" y="0"/>
                    </a:lnTo>
                    <a:lnTo>
                      <a:pt x="60" y="1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01" name="Rectangle 6850"/>
              <p:cNvSpPr>
                <a:spLocks noChangeArrowheads="1"/>
              </p:cNvSpPr>
              <p:nvPr/>
            </p:nvSpPr>
            <p:spPr bwMode="auto">
              <a:xfrm>
                <a:off x="4757" y="2194"/>
                <a:ext cx="17" cy="79"/>
              </a:xfrm>
              <a:prstGeom prst="rect">
                <a:avLst/>
              </a:prstGeom>
              <a:blipFill dpi="0" rotWithShape="0">
                <a:blip r:embed="rId7" cstate="print"/>
                <a:srcRect/>
                <a:tile tx="0" ty="0" sx="100000" sy="100000" flip="none" algn="tl"/>
              </a:blipFill>
              <a:ln w="0">
                <a:solidFill>
                  <a:srgbClr val="21212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02" name="Freeform 6851"/>
              <p:cNvSpPr>
                <a:spLocks/>
              </p:cNvSpPr>
              <p:nvPr/>
            </p:nvSpPr>
            <p:spPr bwMode="auto">
              <a:xfrm>
                <a:off x="4425" y="2185"/>
                <a:ext cx="26" cy="11"/>
              </a:xfrm>
              <a:custGeom>
                <a:avLst/>
                <a:gdLst>
                  <a:gd name="T0" fmla="*/ 7 w 52"/>
                  <a:gd name="T1" fmla="*/ 0 h 22"/>
                  <a:gd name="T2" fmla="*/ 6 w 52"/>
                  <a:gd name="T3" fmla="*/ 3 h 22"/>
                  <a:gd name="T4" fmla="*/ 0 w 52"/>
                  <a:gd name="T5" fmla="*/ 3 h 22"/>
                  <a:gd name="T6" fmla="*/ 1 w 52"/>
                  <a:gd name="T7" fmla="*/ 0 h 22"/>
                  <a:gd name="T8" fmla="*/ 7 w 52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22"/>
                  <a:gd name="T17" fmla="*/ 52 w 52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22">
                    <a:moveTo>
                      <a:pt x="52" y="0"/>
                    </a:moveTo>
                    <a:lnTo>
                      <a:pt x="46" y="22"/>
                    </a:lnTo>
                    <a:lnTo>
                      <a:pt x="0" y="22"/>
                    </a:lnTo>
                    <a:lnTo>
                      <a:pt x="4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03" name="Freeform 6852"/>
              <p:cNvSpPr>
                <a:spLocks/>
              </p:cNvSpPr>
              <p:nvPr/>
            </p:nvSpPr>
            <p:spPr bwMode="auto">
              <a:xfrm>
                <a:off x="4448" y="2185"/>
                <a:ext cx="27" cy="32"/>
              </a:xfrm>
              <a:custGeom>
                <a:avLst/>
                <a:gdLst>
                  <a:gd name="T0" fmla="*/ 1 w 54"/>
                  <a:gd name="T1" fmla="*/ 0 h 65"/>
                  <a:gd name="T2" fmla="*/ 0 w 54"/>
                  <a:gd name="T3" fmla="*/ 2 h 65"/>
                  <a:gd name="T4" fmla="*/ 6 w 54"/>
                  <a:gd name="T5" fmla="*/ 8 h 65"/>
                  <a:gd name="T6" fmla="*/ 7 w 54"/>
                  <a:gd name="T7" fmla="*/ 2 h 65"/>
                  <a:gd name="T8" fmla="*/ 1 w 54"/>
                  <a:gd name="T9" fmla="*/ 0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65"/>
                  <a:gd name="T17" fmla="*/ 54 w 54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65">
                    <a:moveTo>
                      <a:pt x="6" y="0"/>
                    </a:moveTo>
                    <a:lnTo>
                      <a:pt x="0" y="23"/>
                    </a:lnTo>
                    <a:lnTo>
                      <a:pt x="43" y="65"/>
                    </a:lnTo>
                    <a:lnTo>
                      <a:pt x="54" y="1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99875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04" name="Freeform 6853"/>
              <p:cNvSpPr>
                <a:spLocks/>
              </p:cNvSpPr>
              <p:nvPr/>
            </p:nvSpPr>
            <p:spPr bwMode="auto">
              <a:xfrm>
                <a:off x="4426" y="2196"/>
                <a:ext cx="43" cy="20"/>
              </a:xfrm>
              <a:custGeom>
                <a:avLst/>
                <a:gdLst>
                  <a:gd name="T0" fmla="*/ 5 w 88"/>
                  <a:gd name="T1" fmla="*/ 0 h 41"/>
                  <a:gd name="T2" fmla="*/ 0 w 88"/>
                  <a:gd name="T3" fmla="*/ 0 h 41"/>
                  <a:gd name="T4" fmla="*/ 2 w 88"/>
                  <a:gd name="T5" fmla="*/ 5 h 41"/>
                  <a:gd name="T6" fmla="*/ 10 w 88"/>
                  <a:gd name="T7" fmla="*/ 5 h 41"/>
                  <a:gd name="T8" fmla="*/ 5 w 88"/>
                  <a:gd name="T9" fmla="*/ 0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"/>
                  <a:gd name="T16" fmla="*/ 0 h 41"/>
                  <a:gd name="T17" fmla="*/ 88 w 88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" h="41">
                    <a:moveTo>
                      <a:pt x="45" y="0"/>
                    </a:moveTo>
                    <a:lnTo>
                      <a:pt x="0" y="0"/>
                    </a:lnTo>
                    <a:lnTo>
                      <a:pt x="18" y="40"/>
                    </a:lnTo>
                    <a:lnTo>
                      <a:pt x="88" y="4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05" name="Freeform 6854"/>
              <p:cNvSpPr>
                <a:spLocks/>
              </p:cNvSpPr>
              <p:nvPr/>
            </p:nvSpPr>
            <p:spPr bwMode="auto">
              <a:xfrm>
                <a:off x="4202" y="2373"/>
                <a:ext cx="21" cy="30"/>
              </a:xfrm>
              <a:custGeom>
                <a:avLst/>
                <a:gdLst>
                  <a:gd name="T0" fmla="*/ 0 w 42"/>
                  <a:gd name="T1" fmla="*/ 8 h 60"/>
                  <a:gd name="T2" fmla="*/ 0 w 42"/>
                  <a:gd name="T3" fmla="*/ 0 h 60"/>
                  <a:gd name="T4" fmla="*/ 5 w 42"/>
                  <a:gd name="T5" fmla="*/ 0 h 60"/>
                  <a:gd name="T6" fmla="*/ 0 w 42"/>
                  <a:gd name="T7" fmla="*/ 8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60"/>
                  <a:gd name="T14" fmla="*/ 42 w 42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60">
                    <a:moveTo>
                      <a:pt x="0" y="60"/>
                    </a:moveTo>
                    <a:lnTo>
                      <a:pt x="0" y="0"/>
                    </a:lnTo>
                    <a:lnTo>
                      <a:pt x="42" y="0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06" name="Oval 6855"/>
              <p:cNvSpPr>
                <a:spLocks noChangeArrowheads="1"/>
              </p:cNvSpPr>
              <p:nvPr/>
            </p:nvSpPr>
            <p:spPr bwMode="auto">
              <a:xfrm>
                <a:off x="4268" y="2358"/>
                <a:ext cx="57" cy="84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07" name="Oval 6856"/>
              <p:cNvSpPr>
                <a:spLocks noChangeArrowheads="1"/>
              </p:cNvSpPr>
              <p:nvPr/>
            </p:nvSpPr>
            <p:spPr bwMode="auto">
              <a:xfrm>
                <a:off x="4270" y="2362"/>
                <a:ext cx="40" cy="74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08" name="Freeform 6857"/>
              <p:cNvSpPr>
                <a:spLocks/>
              </p:cNvSpPr>
              <p:nvPr/>
            </p:nvSpPr>
            <p:spPr bwMode="auto">
              <a:xfrm>
                <a:off x="4301" y="2356"/>
                <a:ext cx="53" cy="88"/>
              </a:xfrm>
              <a:custGeom>
                <a:avLst/>
                <a:gdLst>
                  <a:gd name="T0" fmla="*/ 1 w 106"/>
                  <a:gd name="T1" fmla="*/ 22 h 176"/>
                  <a:gd name="T2" fmla="*/ 2 w 106"/>
                  <a:gd name="T3" fmla="*/ 22 h 176"/>
                  <a:gd name="T4" fmla="*/ 3 w 106"/>
                  <a:gd name="T5" fmla="*/ 21 h 176"/>
                  <a:gd name="T6" fmla="*/ 3 w 106"/>
                  <a:gd name="T7" fmla="*/ 21 h 176"/>
                  <a:gd name="T8" fmla="*/ 5 w 106"/>
                  <a:gd name="T9" fmla="*/ 20 h 176"/>
                  <a:gd name="T10" fmla="*/ 6 w 106"/>
                  <a:gd name="T11" fmla="*/ 20 h 176"/>
                  <a:gd name="T12" fmla="*/ 7 w 106"/>
                  <a:gd name="T13" fmla="*/ 19 h 176"/>
                  <a:gd name="T14" fmla="*/ 7 w 106"/>
                  <a:gd name="T15" fmla="*/ 18 h 176"/>
                  <a:gd name="T16" fmla="*/ 9 w 106"/>
                  <a:gd name="T17" fmla="*/ 18 h 176"/>
                  <a:gd name="T18" fmla="*/ 9 w 106"/>
                  <a:gd name="T19" fmla="*/ 17 h 176"/>
                  <a:gd name="T20" fmla="*/ 10 w 106"/>
                  <a:gd name="T21" fmla="*/ 15 h 176"/>
                  <a:gd name="T22" fmla="*/ 11 w 106"/>
                  <a:gd name="T23" fmla="*/ 14 h 176"/>
                  <a:gd name="T24" fmla="*/ 11 w 106"/>
                  <a:gd name="T25" fmla="*/ 14 h 176"/>
                  <a:gd name="T26" fmla="*/ 12 w 106"/>
                  <a:gd name="T27" fmla="*/ 13 h 176"/>
                  <a:gd name="T28" fmla="*/ 12 w 106"/>
                  <a:gd name="T29" fmla="*/ 12 h 176"/>
                  <a:gd name="T30" fmla="*/ 13 w 106"/>
                  <a:gd name="T31" fmla="*/ 11 h 176"/>
                  <a:gd name="T32" fmla="*/ 13 w 106"/>
                  <a:gd name="T33" fmla="*/ 11 h 176"/>
                  <a:gd name="T34" fmla="*/ 13 w 106"/>
                  <a:gd name="T35" fmla="*/ 10 h 176"/>
                  <a:gd name="T36" fmla="*/ 13 w 106"/>
                  <a:gd name="T37" fmla="*/ 9 h 176"/>
                  <a:gd name="T38" fmla="*/ 13 w 106"/>
                  <a:gd name="T39" fmla="*/ 7 h 176"/>
                  <a:gd name="T40" fmla="*/ 13 w 106"/>
                  <a:gd name="T41" fmla="*/ 5 h 176"/>
                  <a:gd name="T42" fmla="*/ 13 w 106"/>
                  <a:gd name="T43" fmla="*/ 3 h 176"/>
                  <a:gd name="T44" fmla="*/ 13 w 106"/>
                  <a:gd name="T45" fmla="*/ 3 h 176"/>
                  <a:gd name="T46" fmla="*/ 12 w 106"/>
                  <a:gd name="T47" fmla="*/ 1 h 176"/>
                  <a:gd name="T48" fmla="*/ 11 w 106"/>
                  <a:gd name="T49" fmla="*/ 1 h 176"/>
                  <a:gd name="T50" fmla="*/ 11 w 106"/>
                  <a:gd name="T51" fmla="*/ 1 h 176"/>
                  <a:gd name="T52" fmla="*/ 10 w 106"/>
                  <a:gd name="T53" fmla="*/ 1 h 176"/>
                  <a:gd name="T54" fmla="*/ 9 w 106"/>
                  <a:gd name="T55" fmla="*/ 1 h 176"/>
                  <a:gd name="T56" fmla="*/ 7 w 106"/>
                  <a:gd name="T57" fmla="*/ 1 h 176"/>
                  <a:gd name="T58" fmla="*/ 2 w 106"/>
                  <a:gd name="T59" fmla="*/ 1 h 176"/>
                  <a:gd name="T60" fmla="*/ 0 w 106"/>
                  <a:gd name="T61" fmla="*/ 1 h 176"/>
                  <a:gd name="T62" fmla="*/ 1 w 106"/>
                  <a:gd name="T63" fmla="*/ 1 h 176"/>
                  <a:gd name="T64" fmla="*/ 2 w 106"/>
                  <a:gd name="T65" fmla="*/ 1 h 176"/>
                  <a:gd name="T66" fmla="*/ 2 w 106"/>
                  <a:gd name="T67" fmla="*/ 1 h 176"/>
                  <a:gd name="T68" fmla="*/ 3 w 106"/>
                  <a:gd name="T69" fmla="*/ 1 h 176"/>
                  <a:gd name="T70" fmla="*/ 3 w 106"/>
                  <a:gd name="T71" fmla="*/ 3 h 176"/>
                  <a:gd name="T72" fmla="*/ 5 w 106"/>
                  <a:gd name="T73" fmla="*/ 3 h 176"/>
                  <a:gd name="T74" fmla="*/ 6 w 106"/>
                  <a:gd name="T75" fmla="*/ 5 h 176"/>
                  <a:gd name="T76" fmla="*/ 6 w 106"/>
                  <a:gd name="T77" fmla="*/ 6 h 176"/>
                  <a:gd name="T78" fmla="*/ 6 w 106"/>
                  <a:gd name="T79" fmla="*/ 6 h 176"/>
                  <a:gd name="T80" fmla="*/ 7 w 106"/>
                  <a:gd name="T81" fmla="*/ 6 h 176"/>
                  <a:gd name="T82" fmla="*/ 7 w 106"/>
                  <a:gd name="T83" fmla="*/ 7 h 176"/>
                  <a:gd name="T84" fmla="*/ 7 w 106"/>
                  <a:gd name="T85" fmla="*/ 9 h 176"/>
                  <a:gd name="T86" fmla="*/ 7 w 106"/>
                  <a:gd name="T87" fmla="*/ 12 h 176"/>
                  <a:gd name="T88" fmla="*/ 7 w 106"/>
                  <a:gd name="T89" fmla="*/ 13 h 176"/>
                  <a:gd name="T90" fmla="*/ 7 w 106"/>
                  <a:gd name="T91" fmla="*/ 14 h 176"/>
                  <a:gd name="T92" fmla="*/ 7 w 106"/>
                  <a:gd name="T93" fmla="*/ 15 h 176"/>
                  <a:gd name="T94" fmla="*/ 6 w 106"/>
                  <a:gd name="T95" fmla="*/ 15 h 176"/>
                  <a:gd name="T96" fmla="*/ 6 w 106"/>
                  <a:gd name="T97" fmla="*/ 17 h 176"/>
                  <a:gd name="T98" fmla="*/ 6 w 106"/>
                  <a:gd name="T99" fmla="*/ 18 h 176"/>
                  <a:gd name="T100" fmla="*/ 6 w 106"/>
                  <a:gd name="T101" fmla="*/ 18 h 176"/>
                  <a:gd name="T102" fmla="*/ 5 w 106"/>
                  <a:gd name="T103" fmla="*/ 19 h 176"/>
                  <a:gd name="T104" fmla="*/ 5 w 106"/>
                  <a:gd name="T105" fmla="*/ 19 h 176"/>
                  <a:gd name="T106" fmla="*/ 3 w 106"/>
                  <a:gd name="T107" fmla="*/ 20 h 176"/>
                  <a:gd name="T108" fmla="*/ 3 w 106"/>
                  <a:gd name="T109" fmla="*/ 21 h 176"/>
                  <a:gd name="T110" fmla="*/ 3 w 106"/>
                  <a:gd name="T111" fmla="*/ 22 h 176"/>
                  <a:gd name="T112" fmla="*/ 2 w 106"/>
                  <a:gd name="T113" fmla="*/ 22 h 176"/>
                  <a:gd name="T114" fmla="*/ 2 w 106"/>
                  <a:gd name="T115" fmla="*/ 22 h 17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06"/>
                  <a:gd name="T175" fmla="*/ 0 h 176"/>
                  <a:gd name="T176" fmla="*/ 106 w 106"/>
                  <a:gd name="T177" fmla="*/ 176 h 17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06" h="176">
                    <a:moveTo>
                      <a:pt x="0" y="176"/>
                    </a:moveTo>
                    <a:lnTo>
                      <a:pt x="2" y="175"/>
                    </a:lnTo>
                    <a:lnTo>
                      <a:pt x="5" y="175"/>
                    </a:lnTo>
                    <a:lnTo>
                      <a:pt x="8" y="174"/>
                    </a:lnTo>
                    <a:lnTo>
                      <a:pt x="11" y="172"/>
                    </a:lnTo>
                    <a:lnTo>
                      <a:pt x="13" y="171"/>
                    </a:lnTo>
                    <a:lnTo>
                      <a:pt x="16" y="170"/>
                    </a:lnTo>
                    <a:lnTo>
                      <a:pt x="19" y="170"/>
                    </a:lnTo>
                    <a:lnTo>
                      <a:pt x="22" y="168"/>
                    </a:lnTo>
                    <a:lnTo>
                      <a:pt x="24" y="167"/>
                    </a:lnTo>
                    <a:lnTo>
                      <a:pt x="27" y="165"/>
                    </a:lnTo>
                    <a:lnTo>
                      <a:pt x="30" y="164"/>
                    </a:lnTo>
                    <a:lnTo>
                      <a:pt x="32" y="163"/>
                    </a:lnTo>
                    <a:lnTo>
                      <a:pt x="35" y="161"/>
                    </a:lnTo>
                    <a:lnTo>
                      <a:pt x="37" y="160"/>
                    </a:lnTo>
                    <a:lnTo>
                      <a:pt x="39" y="159"/>
                    </a:lnTo>
                    <a:lnTo>
                      <a:pt x="42" y="157"/>
                    </a:lnTo>
                    <a:lnTo>
                      <a:pt x="43" y="156"/>
                    </a:lnTo>
                    <a:lnTo>
                      <a:pt x="46" y="155"/>
                    </a:lnTo>
                    <a:lnTo>
                      <a:pt x="49" y="153"/>
                    </a:lnTo>
                    <a:lnTo>
                      <a:pt x="50" y="152"/>
                    </a:lnTo>
                    <a:lnTo>
                      <a:pt x="53" y="151"/>
                    </a:lnTo>
                    <a:lnTo>
                      <a:pt x="58" y="145"/>
                    </a:lnTo>
                    <a:lnTo>
                      <a:pt x="61" y="144"/>
                    </a:lnTo>
                    <a:lnTo>
                      <a:pt x="62" y="142"/>
                    </a:lnTo>
                    <a:lnTo>
                      <a:pt x="65" y="141"/>
                    </a:lnTo>
                    <a:lnTo>
                      <a:pt x="67" y="138"/>
                    </a:lnTo>
                    <a:lnTo>
                      <a:pt x="68" y="137"/>
                    </a:lnTo>
                    <a:lnTo>
                      <a:pt x="71" y="136"/>
                    </a:lnTo>
                    <a:lnTo>
                      <a:pt x="72" y="133"/>
                    </a:lnTo>
                    <a:lnTo>
                      <a:pt x="75" y="130"/>
                    </a:lnTo>
                    <a:lnTo>
                      <a:pt x="76" y="127"/>
                    </a:lnTo>
                    <a:lnTo>
                      <a:pt x="79" y="126"/>
                    </a:lnTo>
                    <a:lnTo>
                      <a:pt x="80" y="123"/>
                    </a:lnTo>
                    <a:lnTo>
                      <a:pt x="82" y="122"/>
                    </a:lnTo>
                    <a:lnTo>
                      <a:pt x="83" y="119"/>
                    </a:lnTo>
                    <a:lnTo>
                      <a:pt x="84" y="118"/>
                    </a:lnTo>
                    <a:lnTo>
                      <a:pt x="86" y="115"/>
                    </a:lnTo>
                    <a:lnTo>
                      <a:pt x="87" y="114"/>
                    </a:lnTo>
                    <a:lnTo>
                      <a:pt x="88" y="111"/>
                    </a:lnTo>
                    <a:lnTo>
                      <a:pt x="90" y="110"/>
                    </a:lnTo>
                    <a:lnTo>
                      <a:pt x="91" y="107"/>
                    </a:lnTo>
                    <a:lnTo>
                      <a:pt x="91" y="106"/>
                    </a:lnTo>
                    <a:lnTo>
                      <a:pt x="92" y="103"/>
                    </a:lnTo>
                    <a:lnTo>
                      <a:pt x="94" y="100"/>
                    </a:lnTo>
                    <a:lnTo>
                      <a:pt x="95" y="99"/>
                    </a:lnTo>
                    <a:lnTo>
                      <a:pt x="95" y="96"/>
                    </a:lnTo>
                    <a:lnTo>
                      <a:pt x="97" y="93"/>
                    </a:lnTo>
                    <a:lnTo>
                      <a:pt x="98" y="91"/>
                    </a:lnTo>
                    <a:lnTo>
                      <a:pt x="99" y="89"/>
                    </a:lnTo>
                    <a:lnTo>
                      <a:pt x="99" y="87"/>
                    </a:lnTo>
                    <a:lnTo>
                      <a:pt x="101" y="84"/>
                    </a:lnTo>
                    <a:lnTo>
                      <a:pt x="101" y="81"/>
                    </a:lnTo>
                    <a:lnTo>
                      <a:pt x="102" y="78"/>
                    </a:lnTo>
                    <a:lnTo>
                      <a:pt x="102" y="77"/>
                    </a:lnTo>
                    <a:lnTo>
                      <a:pt x="103" y="74"/>
                    </a:lnTo>
                    <a:lnTo>
                      <a:pt x="103" y="72"/>
                    </a:lnTo>
                    <a:lnTo>
                      <a:pt x="105" y="69"/>
                    </a:lnTo>
                    <a:lnTo>
                      <a:pt x="105" y="63"/>
                    </a:lnTo>
                    <a:lnTo>
                      <a:pt x="106" y="61"/>
                    </a:lnTo>
                    <a:lnTo>
                      <a:pt x="106" y="39"/>
                    </a:lnTo>
                    <a:lnTo>
                      <a:pt x="105" y="38"/>
                    </a:lnTo>
                    <a:lnTo>
                      <a:pt x="105" y="34"/>
                    </a:lnTo>
                    <a:lnTo>
                      <a:pt x="103" y="32"/>
                    </a:lnTo>
                    <a:lnTo>
                      <a:pt x="103" y="30"/>
                    </a:lnTo>
                    <a:lnTo>
                      <a:pt x="102" y="27"/>
                    </a:lnTo>
                    <a:lnTo>
                      <a:pt x="101" y="25"/>
                    </a:lnTo>
                    <a:lnTo>
                      <a:pt x="101" y="24"/>
                    </a:lnTo>
                    <a:lnTo>
                      <a:pt x="99" y="23"/>
                    </a:lnTo>
                    <a:lnTo>
                      <a:pt x="99" y="21"/>
                    </a:lnTo>
                    <a:lnTo>
                      <a:pt x="92" y="15"/>
                    </a:lnTo>
                    <a:lnTo>
                      <a:pt x="92" y="13"/>
                    </a:lnTo>
                    <a:lnTo>
                      <a:pt x="91" y="13"/>
                    </a:lnTo>
                    <a:lnTo>
                      <a:pt x="90" y="12"/>
                    </a:lnTo>
                    <a:lnTo>
                      <a:pt x="87" y="10"/>
                    </a:lnTo>
                    <a:lnTo>
                      <a:pt x="86" y="9"/>
                    </a:lnTo>
                    <a:lnTo>
                      <a:pt x="84" y="9"/>
                    </a:lnTo>
                    <a:lnTo>
                      <a:pt x="82" y="6"/>
                    </a:lnTo>
                    <a:lnTo>
                      <a:pt x="79" y="6"/>
                    </a:lnTo>
                    <a:lnTo>
                      <a:pt x="77" y="5"/>
                    </a:lnTo>
                    <a:lnTo>
                      <a:pt x="76" y="5"/>
                    </a:lnTo>
                    <a:lnTo>
                      <a:pt x="73" y="4"/>
                    </a:lnTo>
                    <a:lnTo>
                      <a:pt x="72" y="4"/>
                    </a:lnTo>
                    <a:lnTo>
                      <a:pt x="69" y="2"/>
                    </a:lnTo>
                    <a:lnTo>
                      <a:pt x="65" y="2"/>
                    </a:lnTo>
                    <a:lnTo>
                      <a:pt x="64" y="1"/>
                    </a:lnTo>
                    <a:lnTo>
                      <a:pt x="58" y="1"/>
                    </a:lnTo>
                    <a:lnTo>
                      <a:pt x="57" y="0"/>
                    </a:lnTo>
                    <a:lnTo>
                      <a:pt x="16" y="0"/>
                    </a:lnTo>
                    <a:lnTo>
                      <a:pt x="13" y="1"/>
                    </a:lnTo>
                    <a:lnTo>
                      <a:pt x="7" y="1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3" y="9"/>
                    </a:lnTo>
                    <a:lnTo>
                      <a:pt x="15" y="9"/>
                    </a:lnTo>
                    <a:lnTo>
                      <a:pt x="16" y="10"/>
                    </a:lnTo>
                    <a:lnTo>
                      <a:pt x="19" y="12"/>
                    </a:lnTo>
                    <a:lnTo>
                      <a:pt x="20" y="13"/>
                    </a:lnTo>
                    <a:lnTo>
                      <a:pt x="22" y="13"/>
                    </a:lnTo>
                    <a:lnTo>
                      <a:pt x="27" y="19"/>
                    </a:lnTo>
                    <a:lnTo>
                      <a:pt x="28" y="19"/>
                    </a:lnTo>
                    <a:lnTo>
                      <a:pt x="32" y="23"/>
                    </a:lnTo>
                    <a:lnTo>
                      <a:pt x="32" y="24"/>
                    </a:lnTo>
                    <a:lnTo>
                      <a:pt x="39" y="31"/>
                    </a:lnTo>
                    <a:lnTo>
                      <a:pt x="39" y="32"/>
                    </a:lnTo>
                    <a:lnTo>
                      <a:pt x="42" y="35"/>
                    </a:lnTo>
                    <a:lnTo>
                      <a:pt x="42" y="36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6" y="42"/>
                    </a:lnTo>
                    <a:lnTo>
                      <a:pt x="46" y="44"/>
                    </a:lnTo>
                    <a:lnTo>
                      <a:pt x="47" y="46"/>
                    </a:lnTo>
                    <a:lnTo>
                      <a:pt x="47" y="47"/>
                    </a:lnTo>
                    <a:lnTo>
                      <a:pt x="49" y="49"/>
                    </a:lnTo>
                    <a:lnTo>
                      <a:pt x="49" y="50"/>
                    </a:lnTo>
                    <a:lnTo>
                      <a:pt x="50" y="53"/>
                    </a:lnTo>
                    <a:lnTo>
                      <a:pt x="50" y="54"/>
                    </a:lnTo>
                    <a:lnTo>
                      <a:pt x="52" y="55"/>
                    </a:lnTo>
                    <a:lnTo>
                      <a:pt x="52" y="59"/>
                    </a:lnTo>
                    <a:lnTo>
                      <a:pt x="53" y="61"/>
                    </a:lnTo>
                    <a:lnTo>
                      <a:pt x="53" y="65"/>
                    </a:lnTo>
                    <a:lnTo>
                      <a:pt x="54" y="66"/>
                    </a:lnTo>
                    <a:lnTo>
                      <a:pt x="54" y="72"/>
                    </a:lnTo>
                    <a:lnTo>
                      <a:pt x="56" y="74"/>
                    </a:lnTo>
                    <a:lnTo>
                      <a:pt x="56" y="100"/>
                    </a:lnTo>
                    <a:lnTo>
                      <a:pt x="54" y="103"/>
                    </a:lnTo>
                    <a:lnTo>
                      <a:pt x="54" y="104"/>
                    </a:lnTo>
                    <a:lnTo>
                      <a:pt x="53" y="107"/>
                    </a:lnTo>
                    <a:lnTo>
                      <a:pt x="53" y="110"/>
                    </a:lnTo>
                    <a:lnTo>
                      <a:pt x="52" y="112"/>
                    </a:lnTo>
                    <a:lnTo>
                      <a:pt x="52" y="114"/>
                    </a:lnTo>
                    <a:lnTo>
                      <a:pt x="50" y="117"/>
                    </a:lnTo>
                    <a:lnTo>
                      <a:pt x="50" y="118"/>
                    </a:lnTo>
                    <a:lnTo>
                      <a:pt x="49" y="121"/>
                    </a:lnTo>
                    <a:lnTo>
                      <a:pt x="49" y="123"/>
                    </a:lnTo>
                    <a:lnTo>
                      <a:pt x="47" y="125"/>
                    </a:lnTo>
                    <a:lnTo>
                      <a:pt x="47" y="126"/>
                    </a:lnTo>
                    <a:lnTo>
                      <a:pt x="46" y="129"/>
                    </a:lnTo>
                    <a:lnTo>
                      <a:pt x="46" y="130"/>
                    </a:lnTo>
                    <a:lnTo>
                      <a:pt x="45" y="133"/>
                    </a:lnTo>
                    <a:lnTo>
                      <a:pt x="45" y="134"/>
                    </a:lnTo>
                    <a:lnTo>
                      <a:pt x="43" y="136"/>
                    </a:lnTo>
                    <a:lnTo>
                      <a:pt x="43" y="138"/>
                    </a:lnTo>
                    <a:lnTo>
                      <a:pt x="42" y="140"/>
                    </a:lnTo>
                    <a:lnTo>
                      <a:pt x="42" y="141"/>
                    </a:lnTo>
                    <a:lnTo>
                      <a:pt x="41" y="142"/>
                    </a:lnTo>
                    <a:lnTo>
                      <a:pt x="39" y="145"/>
                    </a:lnTo>
                    <a:lnTo>
                      <a:pt x="39" y="146"/>
                    </a:lnTo>
                    <a:lnTo>
                      <a:pt x="38" y="148"/>
                    </a:lnTo>
                    <a:lnTo>
                      <a:pt x="38" y="149"/>
                    </a:lnTo>
                    <a:lnTo>
                      <a:pt x="37" y="151"/>
                    </a:lnTo>
                    <a:lnTo>
                      <a:pt x="37" y="152"/>
                    </a:lnTo>
                    <a:lnTo>
                      <a:pt x="34" y="155"/>
                    </a:lnTo>
                    <a:lnTo>
                      <a:pt x="34" y="156"/>
                    </a:lnTo>
                    <a:lnTo>
                      <a:pt x="31" y="159"/>
                    </a:lnTo>
                    <a:lnTo>
                      <a:pt x="31" y="160"/>
                    </a:lnTo>
                    <a:lnTo>
                      <a:pt x="30" y="161"/>
                    </a:lnTo>
                    <a:lnTo>
                      <a:pt x="28" y="161"/>
                    </a:lnTo>
                    <a:lnTo>
                      <a:pt x="28" y="163"/>
                    </a:lnTo>
                    <a:lnTo>
                      <a:pt x="22" y="170"/>
                    </a:lnTo>
                    <a:lnTo>
                      <a:pt x="20" y="170"/>
                    </a:lnTo>
                    <a:lnTo>
                      <a:pt x="17" y="172"/>
                    </a:lnTo>
                    <a:lnTo>
                      <a:pt x="16" y="172"/>
                    </a:lnTo>
                    <a:lnTo>
                      <a:pt x="15" y="174"/>
                    </a:lnTo>
                    <a:lnTo>
                      <a:pt x="13" y="174"/>
                    </a:lnTo>
                    <a:lnTo>
                      <a:pt x="12" y="175"/>
                    </a:lnTo>
                    <a:lnTo>
                      <a:pt x="9" y="175"/>
                    </a:lnTo>
                    <a:lnTo>
                      <a:pt x="8" y="176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09" name="Oval 6858"/>
              <p:cNvSpPr>
                <a:spLocks noChangeArrowheads="1"/>
              </p:cNvSpPr>
              <p:nvPr/>
            </p:nvSpPr>
            <p:spPr bwMode="auto">
              <a:xfrm>
                <a:off x="4253" y="2368"/>
                <a:ext cx="47" cy="66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10" name="Oval 6859"/>
              <p:cNvSpPr>
                <a:spLocks noChangeArrowheads="1"/>
              </p:cNvSpPr>
              <p:nvPr/>
            </p:nvSpPr>
            <p:spPr bwMode="auto">
              <a:xfrm>
                <a:off x="4262" y="2372"/>
                <a:ext cx="31" cy="58"/>
              </a:xfrm>
              <a:prstGeom prst="ellipse">
                <a:avLst/>
              </a:prstGeom>
              <a:solidFill>
                <a:srgbClr val="899875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11" name="Oval 6860"/>
              <p:cNvSpPr>
                <a:spLocks noChangeArrowheads="1"/>
              </p:cNvSpPr>
              <p:nvPr/>
            </p:nvSpPr>
            <p:spPr bwMode="auto">
              <a:xfrm>
                <a:off x="4270" y="2372"/>
                <a:ext cx="30" cy="58"/>
              </a:xfrm>
              <a:prstGeom prst="ellipse">
                <a:avLst/>
              </a:prstGeom>
              <a:blipFill dpi="0" rotWithShape="0">
                <a:blip r:embed="rId8" cstate="print"/>
                <a:srcRect/>
                <a:tile tx="0" ty="0" sx="100000" sy="100000" flip="none" algn="tl"/>
              </a:blip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12" name="Freeform 6861"/>
              <p:cNvSpPr>
                <a:spLocks/>
              </p:cNvSpPr>
              <p:nvPr/>
            </p:nvSpPr>
            <p:spPr bwMode="auto">
              <a:xfrm>
                <a:off x="4220" y="2350"/>
                <a:ext cx="68" cy="110"/>
              </a:xfrm>
              <a:custGeom>
                <a:avLst/>
                <a:gdLst>
                  <a:gd name="T0" fmla="*/ 17 w 137"/>
                  <a:gd name="T1" fmla="*/ 3 h 219"/>
                  <a:gd name="T2" fmla="*/ 5 w 137"/>
                  <a:gd name="T3" fmla="*/ 3 h 219"/>
                  <a:gd name="T4" fmla="*/ 2 w 137"/>
                  <a:gd name="T5" fmla="*/ 18 h 219"/>
                  <a:gd name="T6" fmla="*/ 9 w 137"/>
                  <a:gd name="T7" fmla="*/ 26 h 219"/>
                  <a:gd name="T8" fmla="*/ 8 w 137"/>
                  <a:gd name="T9" fmla="*/ 28 h 219"/>
                  <a:gd name="T10" fmla="*/ 0 w 137"/>
                  <a:gd name="T11" fmla="*/ 19 h 219"/>
                  <a:gd name="T12" fmla="*/ 3 w 137"/>
                  <a:gd name="T13" fmla="*/ 1 h 219"/>
                  <a:gd name="T14" fmla="*/ 17 w 137"/>
                  <a:gd name="T15" fmla="*/ 0 h 219"/>
                  <a:gd name="T16" fmla="*/ 17 w 137"/>
                  <a:gd name="T17" fmla="*/ 3 h 2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7"/>
                  <a:gd name="T28" fmla="*/ 0 h 219"/>
                  <a:gd name="T29" fmla="*/ 137 w 137"/>
                  <a:gd name="T30" fmla="*/ 219 h 2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7" h="219">
                    <a:moveTo>
                      <a:pt x="137" y="19"/>
                    </a:moveTo>
                    <a:lnTo>
                      <a:pt x="44" y="23"/>
                    </a:lnTo>
                    <a:lnTo>
                      <a:pt x="18" y="141"/>
                    </a:lnTo>
                    <a:lnTo>
                      <a:pt x="77" y="201"/>
                    </a:lnTo>
                    <a:lnTo>
                      <a:pt x="69" y="219"/>
                    </a:lnTo>
                    <a:lnTo>
                      <a:pt x="0" y="145"/>
                    </a:lnTo>
                    <a:lnTo>
                      <a:pt x="30" y="5"/>
                    </a:lnTo>
                    <a:lnTo>
                      <a:pt x="137" y="0"/>
                    </a:lnTo>
                    <a:lnTo>
                      <a:pt x="137" y="19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5BB57C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13" name="Freeform 6862"/>
              <p:cNvSpPr>
                <a:spLocks/>
              </p:cNvSpPr>
              <p:nvPr/>
            </p:nvSpPr>
            <p:spPr bwMode="auto">
              <a:xfrm>
                <a:off x="4302" y="2353"/>
                <a:ext cx="68" cy="110"/>
              </a:xfrm>
              <a:custGeom>
                <a:avLst/>
                <a:gdLst>
                  <a:gd name="T0" fmla="*/ 17 w 137"/>
                  <a:gd name="T1" fmla="*/ 3 h 220"/>
                  <a:gd name="T2" fmla="*/ 5 w 137"/>
                  <a:gd name="T3" fmla="*/ 3 h 220"/>
                  <a:gd name="T4" fmla="*/ 2 w 137"/>
                  <a:gd name="T5" fmla="*/ 18 h 220"/>
                  <a:gd name="T6" fmla="*/ 9 w 137"/>
                  <a:gd name="T7" fmla="*/ 26 h 220"/>
                  <a:gd name="T8" fmla="*/ 8 w 137"/>
                  <a:gd name="T9" fmla="*/ 28 h 220"/>
                  <a:gd name="T10" fmla="*/ 0 w 137"/>
                  <a:gd name="T11" fmla="*/ 19 h 220"/>
                  <a:gd name="T12" fmla="*/ 3 w 137"/>
                  <a:gd name="T13" fmla="*/ 1 h 220"/>
                  <a:gd name="T14" fmla="*/ 16 w 137"/>
                  <a:gd name="T15" fmla="*/ 0 h 220"/>
                  <a:gd name="T16" fmla="*/ 17 w 137"/>
                  <a:gd name="T17" fmla="*/ 3 h 2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7"/>
                  <a:gd name="T28" fmla="*/ 0 h 220"/>
                  <a:gd name="T29" fmla="*/ 137 w 137"/>
                  <a:gd name="T30" fmla="*/ 220 h 22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7" h="220">
                    <a:moveTo>
                      <a:pt x="137" y="19"/>
                    </a:moveTo>
                    <a:lnTo>
                      <a:pt x="42" y="23"/>
                    </a:lnTo>
                    <a:lnTo>
                      <a:pt x="18" y="142"/>
                    </a:lnTo>
                    <a:lnTo>
                      <a:pt x="76" y="201"/>
                    </a:lnTo>
                    <a:lnTo>
                      <a:pt x="68" y="220"/>
                    </a:lnTo>
                    <a:lnTo>
                      <a:pt x="0" y="146"/>
                    </a:lnTo>
                    <a:lnTo>
                      <a:pt x="30" y="6"/>
                    </a:lnTo>
                    <a:lnTo>
                      <a:pt x="135" y="0"/>
                    </a:lnTo>
                    <a:lnTo>
                      <a:pt x="137" y="19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14" name="Freeform 6863"/>
              <p:cNvSpPr>
                <a:spLocks/>
              </p:cNvSpPr>
              <p:nvPr/>
            </p:nvSpPr>
            <p:spPr bwMode="auto">
              <a:xfrm>
                <a:off x="4218" y="2413"/>
                <a:ext cx="96" cy="11"/>
              </a:xfrm>
              <a:custGeom>
                <a:avLst/>
                <a:gdLst>
                  <a:gd name="T0" fmla="*/ 2 w 191"/>
                  <a:gd name="T1" fmla="*/ 0 h 23"/>
                  <a:gd name="T2" fmla="*/ 0 w 191"/>
                  <a:gd name="T3" fmla="*/ 2 h 23"/>
                  <a:gd name="T4" fmla="*/ 23 w 191"/>
                  <a:gd name="T5" fmla="*/ 2 h 23"/>
                  <a:gd name="T6" fmla="*/ 24 w 191"/>
                  <a:gd name="T7" fmla="*/ 0 h 23"/>
                  <a:gd name="T8" fmla="*/ 2 w 191"/>
                  <a:gd name="T9" fmla="*/ 0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1"/>
                  <a:gd name="T16" fmla="*/ 0 h 23"/>
                  <a:gd name="T17" fmla="*/ 191 w 191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1" h="23">
                    <a:moveTo>
                      <a:pt x="9" y="0"/>
                    </a:moveTo>
                    <a:lnTo>
                      <a:pt x="0" y="17"/>
                    </a:lnTo>
                    <a:lnTo>
                      <a:pt x="181" y="23"/>
                    </a:lnTo>
                    <a:lnTo>
                      <a:pt x="191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5BB57C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15" name="Oval 6864"/>
              <p:cNvSpPr>
                <a:spLocks noChangeArrowheads="1"/>
              </p:cNvSpPr>
              <p:nvPr/>
            </p:nvSpPr>
            <p:spPr bwMode="auto">
              <a:xfrm>
                <a:off x="3930" y="2349"/>
                <a:ext cx="17" cy="30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16" name="Freeform 6865"/>
              <p:cNvSpPr>
                <a:spLocks/>
              </p:cNvSpPr>
              <p:nvPr/>
            </p:nvSpPr>
            <p:spPr bwMode="auto">
              <a:xfrm>
                <a:off x="3939" y="2348"/>
                <a:ext cx="19" cy="32"/>
              </a:xfrm>
              <a:custGeom>
                <a:avLst/>
                <a:gdLst>
                  <a:gd name="T0" fmla="*/ 0 w 39"/>
                  <a:gd name="T1" fmla="*/ 8 h 64"/>
                  <a:gd name="T2" fmla="*/ 0 w 39"/>
                  <a:gd name="T3" fmla="*/ 7 h 64"/>
                  <a:gd name="T4" fmla="*/ 1 w 39"/>
                  <a:gd name="T5" fmla="*/ 7 h 64"/>
                  <a:gd name="T6" fmla="*/ 1 w 39"/>
                  <a:gd name="T7" fmla="*/ 7 h 64"/>
                  <a:gd name="T8" fmla="*/ 1 w 39"/>
                  <a:gd name="T9" fmla="*/ 7 h 64"/>
                  <a:gd name="T10" fmla="*/ 2 w 39"/>
                  <a:gd name="T11" fmla="*/ 7 h 64"/>
                  <a:gd name="T12" fmla="*/ 2 w 39"/>
                  <a:gd name="T13" fmla="*/ 7 h 64"/>
                  <a:gd name="T14" fmla="*/ 2 w 39"/>
                  <a:gd name="T15" fmla="*/ 6 h 64"/>
                  <a:gd name="T16" fmla="*/ 3 w 39"/>
                  <a:gd name="T17" fmla="*/ 5 h 64"/>
                  <a:gd name="T18" fmla="*/ 4 w 39"/>
                  <a:gd name="T19" fmla="*/ 5 h 64"/>
                  <a:gd name="T20" fmla="*/ 4 w 39"/>
                  <a:gd name="T21" fmla="*/ 4 h 64"/>
                  <a:gd name="T22" fmla="*/ 4 w 39"/>
                  <a:gd name="T23" fmla="*/ 4 h 64"/>
                  <a:gd name="T24" fmla="*/ 4 w 39"/>
                  <a:gd name="T25" fmla="*/ 4 h 64"/>
                  <a:gd name="T26" fmla="*/ 4 w 39"/>
                  <a:gd name="T27" fmla="*/ 3 h 64"/>
                  <a:gd name="T28" fmla="*/ 4 w 39"/>
                  <a:gd name="T29" fmla="*/ 1 h 64"/>
                  <a:gd name="T30" fmla="*/ 4 w 39"/>
                  <a:gd name="T31" fmla="*/ 1 h 64"/>
                  <a:gd name="T32" fmla="*/ 4 w 39"/>
                  <a:gd name="T33" fmla="*/ 1 h 64"/>
                  <a:gd name="T34" fmla="*/ 4 w 39"/>
                  <a:gd name="T35" fmla="*/ 1 h 64"/>
                  <a:gd name="T36" fmla="*/ 4 w 39"/>
                  <a:gd name="T37" fmla="*/ 1 h 64"/>
                  <a:gd name="T38" fmla="*/ 4 w 39"/>
                  <a:gd name="T39" fmla="*/ 1 h 64"/>
                  <a:gd name="T40" fmla="*/ 3 w 39"/>
                  <a:gd name="T41" fmla="*/ 1 h 64"/>
                  <a:gd name="T42" fmla="*/ 3 w 39"/>
                  <a:gd name="T43" fmla="*/ 0 h 64"/>
                  <a:gd name="T44" fmla="*/ 0 w 39"/>
                  <a:gd name="T45" fmla="*/ 1 h 64"/>
                  <a:gd name="T46" fmla="*/ 0 w 39"/>
                  <a:gd name="T47" fmla="*/ 1 h 64"/>
                  <a:gd name="T48" fmla="*/ 0 w 39"/>
                  <a:gd name="T49" fmla="*/ 1 h 64"/>
                  <a:gd name="T50" fmla="*/ 0 w 39"/>
                  <a:gd name="T51" fmla="*/ 1 h 64"/>
                  <a:gd name="T52" fmla="*/ 1 w 39"/>
                  <a:gd name="T53" fmla="*/ 1 h 64"/>
                  <a:gd name="T54" fmla="*/ 1 w 39"/>
                  <a:gd name="T55" fmla="*/ 1 h 64"/>
                  <a:gd name="T56" fmla="*/ 1 w 39"/>
                  <a:gd name="T57" fmla="*/ 1 h 64"/>
                  <a:gd name="T58" fmla="*/ 2 w 39"/>
                  <a:gd name="T59" fmla="*/ 2 h 64"/>
                  <a:gd name="T60" fmla="*/ 2 w 39"/>
                  <a:gd name="T61" fmla="*/ 2 h 64"/>
                  <a:gd name="T62" fmla="*/ 2 w 39"/>
                  <a:gd name="T63" fmla="*/ 4 h 64"/>
                  <a:gd name="T64" fmla="*/ 2 w 39"/>
                  <a:gd name="T65" fmla="*/ 5 h 64"/>
                  <a:gd name="T66" fmla="*/ 2 w 39"/>
                  <a:gd name="T67" fmla="*/ 6 h 64"/>
                  <a:gd name="T68" fmla="*/ 1 w 39"/>
                  <a:gd name="T69" fmla="*/ 6 h 64"/>
                  <a:gd name="T70" fmla="*/ 1 w 39"/>
                  <a:gd name="T71" fmla="*/ 6 h 64"/>
                  <a:gd name="T72" fmla="*/ 1 w 39"/>
                  <a:gd name="T73" fmla="*/ 7 h 64"/>
                  <a:gd name="T74" fmla="*/ 1 w 39"/>
                  <a:gd name="T75" fmla="*/ 7 h 64"/>
                  <a:gd name="T76" fmla="*/ 1 w 39"/>
                  <a:gd name="T77" fmla="*/ 7 h 64"/>
                  <a:gd name="T78" fmla="*/ 1 w 39"/>
                  <a:gd name="T79" fmla="*/ 7 h 64"/>
                  <a:gd name="T80" fmla="*/ 0 w 39"/>
                  <a:gd name="T81" fmla="*/ 8 h 6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9"/>
                  <a:gd name="T124" fmla="*/ 0 h 64"/>
                  <a:gd name="T125" fmla="*/ 39 w 39"/>
                  <a:gd name="T126" fmla="*/ 64 h 6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9" h="64">
                    <a:moveTo>
                      <a:pt x="0" y="64"/>
                    </a:moveTo>
                    <a:lnTo>
                      <a:pt x="2" y="64"/>
                    </a:lnTo>
                    <a:lnTo>
                      <a:pt x="3" y="63"/>
                    </a:lnTo>
                    <a:lnTo>
                      <a:pt x="6" y="63"/>
                    </a:lnTo>
                    <a:lnTo>
                      <a:pt x="7" y="61"/>
                    </a:lnTo>
                    <a:lnTo>
                      <a:pt x="10" y="61"/>
                    </a:lnTo>
                    <a:lnTo>
                      <a:pt x="11" y="60"/>
                    </a:lnTo>
                    <a:lnTo>
                      <a:pt x="13" y="60"/>
                    </a:lnTo>
                    <a:lnTo>
                      <a:pt x="14" y="59"/>
                    </a:lnTo>
                    <a:lnTo>
                      <a:pt x="15" y="59"/>
                    </a:lnTo>
                    <a:lnTo>
                      <a:pt x="15" y="57"/>
                    </a:lnTo>
                    <a:lnTo>
                      <a:pt x="17" y="57"/>
                    </a:lnTo>
                    <a:lnTo>
                      <a:pt x="18" y="56"/>
                    </a:lnTo>
                    <a:lnTo>
                      <a:pt x="19" y="56"/>
                    </a:lnTo>
                    <a:lnTo>
                      <a:pt x="19" y="55"/>
                    </a:lnTo>
                    <a:lnTo>
                      <a:pt x="21" y="55"/>
                    </a:lnTo>
                    <a:lnTo>
                      <a:pt x="29" y="47"/>
                    </a:lnTo>
                    <a:lnTo>
                      <a:pt x="29" y="45"/>
                    </a:lnTo>
                    <a:lnTo>
                      <a:pt x="32" y="42"/>
                    </a:lnTo>
                    <a:lnTo>
                      <a:pt x="32" y="41"/>
                    </a:lnTo>
                    <a:lnTo>
                      <a:pt x="33" y="41"/>
                    </a:lnTo>
                    <a:lnTo>
                      <a:pt x="33" y="38"/>
                    </a:lnTo>
                    <a:lnTo>
                      <a:pt x="34" y="37"/>
                    </a:lnTo>
                    <a:lnTo>
                      <a:pt x="34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7" y="30"/>
                    </a:lnTo>
                    <a:lnTo>
                      <a:pt x="37" y="26"/>
                    </a:lnTo>
                    <a:lnTo>
                      <a:pt x="39" y="25"/>
                    </a:lnTo>
                    <a:lnTo>
                      <a:pt x="39" y="13"/>
                    </a:lnTo>
                    <a:lnTo>
                      <a:pt x="37" y="13"/>
                    </a:lnTo>
                    <a:lnTo>
                      <a:pt x="37" y="10"/>
                    </a:lnTo>
                    <a:lnTo>
                      <a:pt x="36" y="8"/>
                    </a:lnTo>
                    <a:lnTo>
                      <a:pt x="36" y="7"/>
                    </a:lnTo>
                    <a:lnTo>
                      <a:pt x="34" y="7"/>
                    </a:lnTo>
                    <a:lnTo>
                      <a:pt x="34" y="6"/>
                    </a:lnTo>
                    <a:lnTo>
                      <a:pt x="33" y="6"/>
                    </a:lnTo>
                    <a:lnTo>
                      <a:pt x="33" y="4"/>
                    </a:lnTo>
                    <a:lnTo>
                      <a:pt x="32" y="4"/>
                    </a:lnTo>
                    <a:lnTo>
                      <a:pt x="32" y="3"/>
                    </a:lnTo>
                    <a:lnTo>
                      <a:pt x="29" y="3"/>
                    </a:lnTo>
                    <a:lnTo>
                      <a:pt x="29" y="2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6"/>
                    </a:lnTo>
                    <a:lnTo>
                      <a:pt x="9" y="6"/>
                    </a:lnTo>
                    <a:lnTo>
                      <a:pt x="14" y="11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5" y="15"/>
                    </a:lnTo>
                    <a:lnTo>
                      <a:pt x="17" y="15"/>
                    </a:lnTo>
                    <a:lnTo>
                      <a:pt x="17" y="18"/>
                    </a:lnTo>
                    <a:lnTo>
                      <a:pt x="18" y="18"/>
                    </a:lnTo>
                    <a:lnTo>
                      <a:pt x="18" y="23"/>
                    </a:lnTo>
                    <a:lnTo>
                      <a:pt x="19" y="23"/>
                    </a:lnTo>
                    <a:lnTo>
                      <a:pt x="19" y="38"/>
                    </a:lnTo>
                    <a:lnTo>
                      <a:pt x="18" y="40"/>
                    </a:lnTo>
                    <a:lnTo>
                      <a:pt x="18" y="44"/>
                    </a:lnTo>
                    <a:lnTo>
                      <a:pt x="17" y="45"/>
                    </a:lnTo>
                    <a:lnTo>
                      <a:pt x="17" y="48"/>
                    </a:lnTo>
                    <a:lnTo>
                      <a:pt x="15" y="49"/>
                    </a:lnTo>
                    <a:lnTo>
                      <a:pt x="15" y="52"/>
                    </a:lnTo>
                    <a:lnTo>
                      <a:pt x="14" y="52"/>
                    </a:lnTo>
                    <a:lnTo>
                      <a:pt x="14" y="55"/>
                    </a:lnTo>
                    <a:lnTo>
                      <a:pt x="13" y="55"/>
                    </a:lnTo>
                    <a:lnTo>
                      <a:pt x="13" y="57"/>
                    </a:lnTo>
                    <a:lnTo>
                      <a:pt x="11" y="57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10" y="61"/>
                    </a:lnTo>
                    <a:lnTo>
                      <a:pt x="9" y="61"/>
                    </a:lnTo>
                    <a:lnTo>
                      <a:pt x="9" y="63"/>
                    </a:lnTo>
                    <a:lnTo>
                      <a:pt x="6" y="63"/>
                    </a:lnTo>
                    <a:lnTo>
                      <a:pt x="6" y="6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17" name="Oval 6866"/>
              <p:cNvSpPr>
                <a:spLocks noChangeArrowheads="1"/>
              </p:cNvSpPr>
              <p:nvPr/>
            </p:nvSpPr>
            <p:spPr bwMode="auto">
              <a:xfrm>
                <a:off x="3924" y="2349"/>
                <a:ext cx="19" cy="30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18" name="Oval 6867"/>
              <p:cNvSpPr>
                <a:spLocks noChangeArrowheads="1"/>
              </p:cNvSpPr>
              <p:nvPr/>
            </p:nvSpPr>
            <p:spPr bwMode="auto">
              <a:xfrm>
                <a:off x="3926" y="2351"/>
                <a:ext cx="13" cy="26"/>
              </a:xfrm>
              <a:prstGeom prst="ellipse">
                <a:avLst/>
              </a:prstGeom>
              <a:solidFill>
                <a:srgbClr val="899875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19" name="Oval 6868"/>
              <p:cNvSpPr>
                <a:spLocks noChangeArrowheads="1"/>
              </p:cNvSpPr>
              <p:nvPr/>
            </p:nvSpPr>
            <p:spPr bwMode="auto">
              <a:xfrm>
                <a:off x="3930" y="2351"/>
                <a:ext cx="13" cy="26"/>
              </a:xfrm>
              <a:prstGeom prst="ellipse">
                <a:avLst/>
              </a:prstGeom>
              <a:solidFill>
                <a:srgbClr val="FF8000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20" name="Freeform 6869"/>
              <p:cNvSpPr>
                <a:spLocks/>
              </p:cNvSpPr>
              <p:nvPr/>
            </p:nvSpPr>
            <p:spPr bwMode="auto">
              <a:xfrm>
                <a:off x="3917" y="2345"/>
                <a:ext cx="22" cy="41"/>
              </a:xfrm>
              <a:custGeom>
                <a:avLst/>
                <a:gdLst>
                  <a:gd name="T0" fmla="*/ 6 w 43"/>
                  <a:gd name="T1" fmla="*/ 1 h 81"/>
                  <a:gd name="T2" fmla="*/ 2 w 43"/>
                  <a:gd name="T3" fmla="*/ 2 h 81"/>
                  <a:gd name="T4" fmla="*/ 1 w 43"/>
                  <a:gd name="T5" fmla="*/ 7 h 81"/>
                  <a:gd name="T6" fmla="*/ 4 w 43"/>
                  <a:gd name="T7" fmla="*/ 10 h 81"/>
                  <a:gd name="T8" fmla="*/ 4 w 43"/>
                  <a:gd name="T9" fmla="*/ 11 h 81"/>
                  <a:gd name="T10" fmla="*/ 0 w 43"/>
                  <a:gd name="T11" fmla="*/ 8 h 81"/>
                  <a:gd name="T12" fmla="*/ 1 w 43"/>
                  <a:gd name="T13" fmla="*/ 1 h 81"/>
                  <a:gd name="T14" fmla="*/ 6 w 43"/>
                  <a:gd name="T15" fmla="*/ 0 h 81"/>
                  <a:gd name="T16" fmla="*/ 6 w 43"/>
                  <a:gd name="T17" fmla="*/ 1 h 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3"/>
                  <a:gd name="T28" fmla="*/ 0 h 81"/>
                  <a:gd name="T29" fmla="*/ 43 w 43"/>
                  <a:gd name="T30" fmla="*/ 81 h 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3" h="81">
                    <a:moveTo>
                      <a:pt x="43" y="7"/>
                    </a:moveTo>
                    <a:lnTo>
                      <a:pt x="9" y="12"/>
                    </a:lnTo>
                    <a:lnTo>
                      <a:pt x="7" y="56"/>
                    </a:lnTo>
                    <a:lnTo>
                      <a:pt x="30" y="75"/>
                    </a:lnTo>
                    <a:lnTo>
                      <a:pt x="27" y="81"/>
                    </a:lnTo>
                    <a:lnTo>
                      <a:pt x="0" y="58"/>
                    </a:lnTo>
                    <a:lnTo>
                      <a:pt x="4" y="7"/>
                    </a:lnTo>
                    <a:lnTo>
                      <a:pt x="42" y="0"/>
                    </a:lnTo>
                    <a:lnTo>
                      <a:pt x="43" y="7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21" name="Freeform 6870"/>
              <p:cNvSpPr>
                <a:spLocks/>
              </p:cNvSpPr>
              <p:nvPr/>
            </p:nvSpPr>
            <p:spPr bwMode="auto">
              <a:xfrm>
                <a:off x="3939" y="2345"/>
                <a:ext cx="21" cy="41"/>
              </a:xfrm>
              <a:custGeom>
                <a:avLst/>
                <a:gdLst>
                  <a:gd name="T0" fmla="*/ 5 w 43"/>
                  <a:gd name="T1" fmla="*/ 1 h 81"/>
                  <a:gd name="T2" fmla="*/ 1 w 43"/>
                  <a:gd name="T3" fmla="*/ 2 h 81"/>
                  <a:gd name="T4" fmla="*/ 0 w 43"/>
                  <a:gd name="T5" fmla="*/ 7 h 81"/>
                  <a:gd name="T6" fmla="*/ 3 w 43"/>
                  <a:gd name="T7" fmla="*/ 10 h 81"/>
                  <a:gd name="T8" fmla="*/ 3 w 43"/>
                  <a:gd name="T9" fmla="*/ 11 h 81"/>
                  <a:gd name="T10" fmla="*/ 0 w 43"/>
                  <a:gd name="T11" fmla="*/ 8 h 81"/>
                  <a:gd name="T12" fmla="*/ 0 w 43"/>
                  <a:gd name="T13" fmla="*/ 1 h 81"/>
                  <a:gd name="T14" fmla="*/ 5 w 43"/>
                  <a:gd name="T15" fmla="*/ 0 h 81"/>
                  <a:gd name="T16" fmla="*/ 5 w 43"/>
                  <a:gd name="T17" fmla="*/ 1 h 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3"/>
                  <a:gd name="T28" fmla="*/ 0 h 81"/>
                  <a:gd name="T29" fmla="*/ 43 w 43"/>
                  <a:gd name="T30" fmla="*/ 81 h 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3" h="81">
                    <a:moveTo>
                      <a:pt x="43" y="7"/>
                    </a:moveTo>
                    <a:lnTo>
                      <a:pt x="10" y="12"/>
                    </a:lnTo>
                    <a:lnTo>
                      <a:pt x="6" y="56"/>
                    </a:lnTo>
                    <a:lnTo>
                      <a:pt x="29" y="75"/>
                    </a:lnTo>
                    <a:lnTo>
                      <a:pt x="28" y="81"/>
                    </a:lnTo>
                    <a:lnTo>
                      <a:pt x="0" y="58"/>
                    </a:lnTo>
                    <a:lnTo>
                      <a:pt x="4" y="7"/>
                    </a:lnTo>
                    <a:lnTo>
                      <a:pt x="41" y="0"/>
                    </a:lnTo>
                    <a:lnTo>
                      <a:pt x="43" y="7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22" name="Oval 6871"/>
              <p:cNvSpPr>
                <a:spLocks noChangeArrowheads="1"/>
              </p:cNvSpPr>
              <p:nvPr/>
            </p:nvSpPr>
            <p:spPr bwMode="auto">
              <a:xfrm>
                <a:off x="4383" y="2360"/>
                <a:ext cx="17" cy="31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23" name="Freeform 6872"/>
              <p:cNvSpPr>
                <a:spLocks/>
              </p:cNvSpPr>
              <p:nvPr/>
            </p:nvSpPr>
            <p:spPr bwMode="auto">
              <a:xfrm>
                <a:off x="4391" y="2360"/>
                <a:ext cx="20" cy="34"/>
              </a:xfrm>
              <a:custGeom>
                <a:avLst/>
                <a:gdLst>
                  <a:gd name="T0" fmla="*/ 0 w 41"/>
                  <a:gd name="T1" fmla="*/ 9 h 68"/>
                  <a:gd name="T2" fmla="*/ 0 w 41"/>
                  <a:gd name="T3" fmla="*/ 9 h 68"/>
                  <a:gd name="T4" fmla="*/ 1 w 41"/>
                  <a:gd name="T5" fmla="*/ 9 h 68"/>
                  <a:gd name="T6" fmla="*/ 1 w 41"/>
                  <a:gd name="T7" fmla="*/ 8 h 68"/>
                  <a:gd name="T8" fmla="*/ 1 w 41"/>
                  <a:gd name="T9" fmla="*/ 7 h 68"/>
                  <a:gd name="T10" fmla="*/ 2 w 41"/>
                  <a:gd name="T11" fmla="*/ 7 h 68"/>
                  <a:gd name="T12" fmla="*/ 2 w 41"/>
                  <a:gd name="T13" fmla="*/ 7 h 68"/>
                  <a:gd name="T14" fmla="*/ 2 w 41"/>
                  <a:gd name="T15" fmla="*/ 7 h 68"/>
                  <a:gd name="T16" fmla="*/ 2 w 41"/>
                  <a:gd name="T17" fmla="*/ 6 h 68"/>
                  <a:gd name="T18" fmla="*/ 3 w 41"/>
                  <a:gd name="T19" fmla="*/ 6 h 68"/>
                  <a:gd name="T20" fmla="*/ 3 w 41"/>
                  <a:gd name="T21" fmla="*/ 6 h 68"/>
                  <a:gd name="T22" fmla="*/ 3 w 41"/>
                  <a:gd name="T23" fmla="*/ 6 h 68"/>
                  <a:gd name="T24" fmla="*/ 3 w 41"/>
                  <a:gd name="T25" fmla="*/ 6 h 68"/>
                  <a:gd name="T26" fmla="*/ 3 w 41"/>
                  <a:gd name="T27" fmla="*/ 5 h 68"/>
                  <a:gd name="T28" fmla="*/ 4 w 41"/>
                  <a:gd name="T29" fmla="*/ 5 h 68"/>
                  <a:gd name="T30" fmla="*/ 4 w 41"/>
                  <a:gd name="T31" fmla="*/ 5 h 68"/>
                  <a:gd name="T32" fmla="*/ 4 w 41"/>
                  <a:gd name="T33" fmla="*/ 5 h 68"/>
                  <a:gd name="T34" fmla="*/ 4 w 41"/>
                  <a:gd name="T35" fmla="*/ 4 h 68"/>
                  <a:gd name="T36" fmla="*/ 4 w 41"/>
                  <a:gd name="T37" fmla="*/ 4 h 68"/>
                  <a:gd name="T38" fmla="*/ 4 w 41"/>
                  <a:gd name="T39" fmla="*/ 3 h 68"/>
                  <a:gd name="T40" fmla="*/ 5 w 41"/>
                  <a:gd name="T41" fmla="*/ 3 h 68"/>
                  <a:gd name="T42" fmla="*/ 4 w 41"/>
                  <a:gd name="T43" fmla="*/ 1 h 68"/>
                  <a:gd name="T44" fmla="*/ 4 w 41"/>
                  <a:gd name="T45" fmla="*/ 1 h 68"/>
                  <a:gd name="T46" fmla="*/ 4 w 41"/>
                  <a:gd name="T47" fmla="*/ 1 h 68"/>
                  <a:gd name="T48" fmla="*/ 4 w 41"/>
                  <a:gd name="T49" fmla="*/ 1 h 68"/>
                  <a:gd name="T50" fmla="*/ 4 w 41"/>
                  <a:gd name="T51" fmla="*/ 1 h 68"/>
                  <a:gd name="T52" fmla="*/ 3 w 41"/>
                  <a:gd name="T53" fmla="*/ 1 h 68"/>
                  <a:gd name="T54" fmla="*/ 3 w 41"/>
                  <a:gd name="T55" fmla="*/ 0 h 68"/>
                  <a:gd name="T56" fmla="*/ 0 w 41"/>
                  <a:gd name="T57" fmla="*/ 1 h 68"/>
                  <a:gd name="T58" fmla="*/ 0 w 41"/>
                  <a:gd name="T59" fmla="*/ 1 h 68"/>
                  <a:gd name="T60" fmla="*/ 0 w 41"/>
                  <a:gd name="T61" fmla="*/ 1 h 68"/>
                  <a:gd name="T62" fmla="*/ 1 w 41"/>
                  <a:gd name="T63" fmla="*/ 1 h 68"/>
                  <a:gd name="T64" fmla="*/ 1 w 41"/>
                  <a:gd name="T65" fmla="*/ 1 h 68"/>
                  <a:gd name="T66" fmla="*/ 1 w 41"/>
                  <a:gd name="T67" fmla="*/ 1 h 68"/>
                  <a:gd name="T68" fmla="*/ 1 w 41"/>
                  <a:gd name="T69" fmla="*/ 1 h 68"/>
                  <a:gd name="T70" fmla="*/ 1 w 41"/>
                  <a:gd name="T71" fmla="*/ 1 h 68"/>
                  <a:gd name="T72" fmla="*/ 2 w 41"/>
                  <a:gd name="T73" fmla="*/ 1 h 68"/>
                  <a:gd name="T74" fmla="*/ 2 w 41"/>
                  <a:gd name="T75" fmla="*/ 1 h 68"/>
                  <a:gd name="T76" fmla="*/ 2 w 41"/>
                  <a:gd name="T77" fmla="*/ 1 h 68"/>
                  <a:gd name="T78" fmla="*/ 2 w 41"/>
                  <a:gd name="T79" fmla="*/ 2 h 68"/>
                  <a:gd name="T80" fmla="*/ 2 w 41"/>
                  <a:gd name="T81" fmla="*/ 2 h 68"/>
                  <a:gd name="T82" fmla="*/ 2 w 41"/>
                  <a:gd name="T83" fmla="*/ 4 h 68"/>
                  <a:gd name="T84" fmla="*/ 2 w 41"/>
                  <a:gd name="T85" fmla="*/ 5 h 68"/>
                  <a:gd name="T86" fmla="*/ 2 w 41"/>
                  <a:gd name="T87" fmla="*/ 5 h 68"/>
                  <a:gd name="T88" fmla="*/ 2 w 41"/>
                  <a:gd name="T89" fmla="*/ 6 h 68"/>
                  <a:gd name="T90" fmla="*/ 1 w 41"/>
                  <a:gd name="T91" fmla="*/ 6 h 68"/>
                  <a:gd name="T92" fmla="*/ 1 w 41"/>
                  <a:gd name="T93" fmla="*/ 7 h 68"/>
                  <a:gd name="T94" fmla="*/ 1 w 41"/>
                  <a:gd name="T95" fmla="*/ 7 h 68"/>
                  <a:gd name="T96" fmla="*/ 1 w 41"/>
                  <a:gd name="T97" fmla="*/ 7 h 68"/>
                  <a:gd name="T98" fmla="*/ 1 w 41"/>
                  <a:gd name="T99" fmla="*/ 7 h 68"/>
                  <a:gd name="T100" fmla="*/ 1 w 41"/>
                  <a:gd name="T101" fmla="*/ 8 h 68"/>
                  <a:gd name="T102" fmla="*/ 0 w 41"/>
                  <a:gd name="T103" fmla="*/ 9 h 68"/>
                  <a:gd name="T104" fmla="*/ 0 w 41"/>
                  <a:gd name="T105" fmla="*/ 9 h 68"/>
                  <a:gd name="T106" fmla="*/ 0 w 41"/>
                  <a:gd name="T107" fmla="*/ 9 h 6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41"/>
                  <a:gd name="T163" fmla="*/ 0 h 68"/>
                  <a:gd name="T164" fmla="*/ 41 w 41"/>
                  <a:gd name="T165" fmla="*/ 68 h 68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41" h="68">
                    <a:moveTo>
                      <a:pt x="0" y="68"/>
                    </a:moveTo>
                    <a:lnTo>
                      <a:pt x="1" y="68"/>
                    </a:lnTo>
                    <a:lnTo>
                      <a:pt x="3" y="66"/>
                    </a:lnTo>
                    <a:lnTo>
                      <a:pt x="4" y="66"/>
                    </a:lnTo>
                    <a:lnTo>
                      <a:pt x="5" y="65"/>
                    </a:lnTo>
                    <a:lnTo>
                      <a:pt x="8" y="65"/>
                    </a:lnTo>
                    <a:lnTo>
                      <a:pt x="9" y="64"/>
                    </a:lnTo>
                    <a:lnTo>
                      <a:pt x="11" y="64"/>
                    </a:lnTo>
                    <a:lnTo>
                      <a:pt x="12" y="62"/>
                    </a:lnTo>
                    <a:lnTo>
                      <a:pt x="13" y="62"/>
                    </a:lnTo>
                    <a:lnTo>
                      <a:pt x="15" y="61"/>
                    </a:lnTo>
                    <a:lnTo>
                      <a:pt x="16" y="61"/>
                    </a:lnTo>
                    <a:lnTo>
                      <a:pt x="19" y="58"/>
                    </a:lnTo>
                    <a:lnTo>
                      <a:pt x="20" y="58"/>
                    </a:lnTo>
                    <a:lnTo>
                      <a:pt x="20" y="57"/>
                    </a:lnTo>
                    <a:lnTo>
                      <a:pt x="22" y="57"/>
                    </a:lnTo>
                    <a:lnTo>
                      <a:pt x="22" y="55"/>
                    </a:lnTo>
                    <a:lnTo>
                      <a:pt x="23" y="55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6" y="53"/>
                    </a:lnTo>
                    <a:lnTo>
                      <a:pt x="27" y="53"/>
                    </a:lnTo>
                    <a:lnTo>
                      <a:pt x="27" y="51"/>
                    </a:lnTo>
                    <a:lnTo>
                      <a:pt x="28" y="51"/>
                    </a:lnTo>
                    <a:lnTo>
                      <a:pt x="28" y="49"/>
                    </a:lnTo>
                    <a:lnTo>
                      <a:pt x="30" y="49"/>
                    </a:lnTo>
                    <a:lnTo>
                      <a:pt x="30" y="47"/>
                    </a:lnTo>
                    <a:lnTo>
                      <a:pt x="31" y="47"/>
                    </a:lnTo>
                    <a:lnTo>
                      <a:pt x="31" y="46"/>
                    </a:lnTo>
                    <a:lnTo>
                      <a:pt x="33" y="46"/>
                    </a:lnTo>
                    <a:lnTo>
                      <a:pt x="33" y="45"/>
                    </a:lnTo>
                    <a:lnTo>
                      <a:pt x="34" y="43"/>
                    </a:lnTo>
                    <a:lnTo>
                      <a:pt x="34" y="42"/>
                    </a:lnTo>
                    <a:lnTo>
                      <a:pt x="35" y="41"/>
                    </a:lnTo>
                    <a:lnTo>
                      <a:pt x="35" y="39"/>
                    </a:lnTo>
                    <a:lnTo>
                      <a:pt x="37" y="38"/>
                    </a:lnTo>
                    <a:lnTo>
                      <a:pt x="37" y="36"/>
                    </a:lnTo>
                    <a:lnTo>
                      <a:pt x="38" y="35"/>
                    </a:lnTo>
                    <a:lnTo>
                      <a:pt x="38" y="31"/>
                    </a:lnTo>
                    <a:lnTo>
                      <a:pt x="39" y="31"/>
                    </a:lnTo>
                    <a:lnTo>
                      <a:pt x="39" y="27"/>
                    </a:lnTo>
                    <a:lnTo>
                      <a:pt x="41" y="26"/>
                    </a:lnTo>
                    <a:lnTo>
                      <a:pt x="41" y="11"/>
                    </a:lnTo>
                    <a:lnTo>
                      <a:pt x="39" y="11"/>
                    </a:lnTo>
                    <a:lnTo>
                      <a:pt x="39" y="8"/>
                    </a:lnTo>
                    <a:lnTo>
                      <a:pt x="38" y="8"/>
                    </a:lnTo>
                    <a:lnTo>
                      <a:pt x="38" y="7"/>
                    </a:lnTo>
                    <a:lnTo>
                      <a:pt x="37" y="5"/>
                    </a:lnTo>
                    <a:lnTo>
                      <a:pt x="35" y="5"/>
                    </a:lnTo>
                    <a:lnTo>
                      <a:pt x="35" y="4"/>
                    </a:lnTo>
                    <a:lnTo>
                      <a:pt x="34" y="4"/>
                    </a:lnTo>
                    <a:lnTo>
                      <a:pt x="34" y="2"/>
                    </a:lnTo>
                    <a:lnTo>
                      <a:pt x="31" y="2"/>
                    </a:lnTo>
                    <a:lnTo>
                      <a:pt x="31" y="1"/>
                    </a:lnTo>
                    <a:lnTo>
                      <a:pt x="27" y="1"/>
                    </a:lnTo>
                    <a:lnTo>
                      <a:pt x="26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9" y="5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9"/>
                    </a:lnTo>
                    <a:lnTo>
                      <a:pt x="15" y="9"/>
                    </a:lnTo>
                    <a:lnTo>
                      <a:pt x="15" y="11"/>
                    </a:lnTo>
                    <a:lnTo>
                      <a:pt x="16" y="11"/>
                    </a:lnTo>
                    <a:lnTo>
                      <a:pt x="16" y="12"/>
                    </a:lnTo>
                    <a:lnTo>
                      <a:pt x="18" y="13"/>
                    </a:lnTo>
                    <a:lnTo>
                      <a:pt x="18" y="15"/>
                    </a:lnTo>
                    <a:lnTo>
                      <a:pt x="19" y="15"/>
                    </a:lnTo>
                    <a:lnTo>
                      <a:pt x="19" y="17"/>
                    </a:lnTo>
                    <a:lnTo>
                      <a:pt x="20" y="17"/>
                    </a:lnTo>
                    <a:lnTo>
                      <a:pt x="20" y="22"/>
                    </a:lnTo>
                    <a:lnTo>
                      <a:pt x="22" y="22"/>
                    </a:lnTo>
                    <a:lnTo>
                      <a:pt x="22" y="38"/>
                    </a:lnTo>
                    <a:lnTo>
                      <a:pt x="20" y="39"/>
                    </a:lnTo>
                    <a:lnTo>
                      <a:pt x="20" y="43"/>
                    </a:lnTo>
                    <a:lnTo>
                      <a:pt x="19" y="43"/>
                    </a:lnTo>
                    <a:lnTo>
                      <a:pt x="19" y="47"/>
                    </a:lnTo>
                    <a:lnTo>
                      <a:pt x="18" y="47"/>
                    </a:lnTo>
                    <a:lnTo>
                      <a:pt x="18" y="50"/>
                    </a:lnTo>
                    <a:lnTo>
                      <a:pt x="16" y="51"/>
                    </a:lnTo>
                    <a:lnTo>
                      <a:pt x="16" y="53"/>
                    </a:lnTo>
                    <a:lnTo>
                      <a:pt x="15" y="54"/>
                    </a:lnTo>
                    <a:lnTo>
                      <a:pt x="15" y="55"/>
                    </a:lnTo>
                    <a:lnTo>
                      <a:pt x="13" y="57"/>
                    </a:lnTo>
                    <a:lnTo>
                      <a:pt x="13" y="58"/>
                    </a:lnTo>
                    <a:lnTo>
                      <a:pt x="12" y="58"/>
                    </a:lnTo>
                    <a:lnTo>
                      <a:pt x="12" y="60"/>
                    </a:lnTo>
                    <a:lnTo>
                      <a:pt x="11" y="61"/>
                    </a:lnTo>
                    <a:lnTo>
                      <a:pt x="11" y="62"/>
                    </a:lnTo>
                    <a:lnTo>
                      <a:pt x="9" y="62"/>
                    </a:lnTo>
                    <a:lnTo>
                      <a:pt x="9" y="64"/>
                    </a:lnTo>
                    <a:lnTo>
                      <a:pt x="8" y="64"/>
                    </a:lnTo>
                    <a:lnTo>
                      <a:pt x="8" y="65"/>
                    </a:lnTo>
                    <a:lnTo>
                      <a:pt x="7" y="65"/>
                    </a:lnTo>
                    <a:lnTo>
                      <a:pt x="5" y="66"/>
                    </a:lnTo>
                    <a:lnTo>
                      <a:pt x="4" y="66"/>
                    </a:lnTo>
                    <a:lnTo>
                      <a:pt x="3" y="68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24" name="Oval 6873"/>
              <p:cNvSpPr>
                <a:spLocks noChangeArrowheads="1"/>
              </p:cNvSpPr>
              <p:nvPr/>
            </p:nvSpPr>
            <p:spPr bwMode="auto">
              <a:xfrm>
                <a:off x="4375" y="2362"/>
                <a:ext cx="21" cy="29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25" name="Oval 6874"/>
              <p:cNvSpPr>
                <a:spLocks noChangeArrowheads="1"/>
              </p:cNvSpPr>
              <p:nvPr/>
            </p:nvSpPr>
            <p:spPr bwMode="auto">
              <a:xfrm>
                <a:off x="4379" y="2364"/>
                <a:ext cx="13" cy="25"/>
              </a:xfrm>
              <a:prstGeom prst="ellipse">
                <a:avLst/>
              </a:prstGeom>
              <a:solidFill>
                <a:srgbClr val="899875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26" name="Oval 6875"/>
              <p:cNvSpPr>
                <a:spLocks noChangeArrowheads="1"/>
              </p:cNvSpPr>
              <p:nvPr/>
            </p:nvSpPr>
            <p:spPr bwMode="auto">
              <a:xfrm>
                <a:off x="4383" y="2364"/>
                <a:ext cx="13" cy="25"/>
              </a:xfrm>
              <a:prstGeom prst="ellipse">
                <a:avLst/>
              </a:prstGeom>
              <a:solidFill>
                <a:srgbClr val="FF8000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27" name="Freeform 6876"/>
              <p:cNvSpPr>
                <a:spLocks/>
              </p:cNvSpPr>
              <p:nvPr/>
            </p:nvSpPr>
            <p:spPr bwMode="auto">
              <a:xfrm>
                <a:off x="4368" y="2356"/>
                <a:ext cx="23" cy="43"/>
              </a:xfrm>
              <a:custGeom>
                <a:avLst/>
                <a:gdLst>
                  <a:gd name="T0" fmla="*/ 6 w 45"/>
                  <a:gd name="T1" fmla="*/ 1 h 86"/>
                  <a:gd name="T2" fmla="*/ 2 w 45"/>
                  <a:gd name="T3" fmla="*/ 1 h 86"/>
                  <a:gd name="T4" fmla="*/ 1 w 45"/>
                  <a:gd name="T5" fmla="*/ 7 h 86"/>
                  <a:gd name="T6" fmla="*/ 4 w 45"/>
                  <a:gd name="T7" fmla="*/ 10 h 86"/>
                  <a:gd name="T8" fmla="*/ 4 w 45"/>
                  <a:gd name="T9" fmla="*/ 11 h 86"/>
                  <a:gd name="T10" fmla="*/ 0 w 45"/>
                  <a:gd name="T11" fmla="*/ 7 h 86"/>
                  <a:gd name="T12" fmla="*/ 1 w 45"/>
                  <a:gd name="T13" fmla="*/ 1 h 86"/>
                  <a:gd name="T14" fmla="*/ 6 w 45"/>
                  <a:gd name="T15" fmla="*/ 0 h 86"/>
                  <a:gd name="T16" fmla="*/ 6 w 45"/>
                  <a:gd name="T17" fmla="*/ 1 h 8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5"/>
                  <a:gd name="T28" fmla="*/ 0 h 86"/>
                  <a:gd name="T29" fmla="*/ 45 w 45"/>
                  <a:gd name="T30" fmla="*/ 86 h 8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5" h="86">
                    <a:moveTo>
                      <a:pt x="45" y="7"/>
                    </a:moveTo>
                    <a:lnTo>
                      <a:pt x="9" y="14"/>
                    </a:lnTo>
                    <a:lnTo>
                      <a:pt x="7" y="58"/>
                    </a:lnTo>
                    <a:lnTo>
                      <a:pt x="31" y="79"/>
                    </a:lnTo>
                    <a:lnTo>
                      <a:pt x="28" y="86"/>
                    </a:lnTo>
                    <a:lnTo>
                      <a:pt x="0" y="61"/>
                    </a:lnTo>
                    <a:lnTo>
                      <a:pt x="4" y="7"/>
                    </a:lnTo>
                    <a:lnTo>
                      <a:pt x="43" y="0"/>
                    </a:lnTo>
                    <a:lnTo>
                      <a:pt x="45" y="7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28" name="Freeform 6877"/>
              <p:cNvSpPr>
                <a:spLocks/>
              </p:cNvSpPr>
              <p:nvPr/>
            </p:nvSpPr>
            <p:spPr bwMode="auto">
              <a:xfrm>
                <a:off x="4391" y="2356"/>
                <a:ext cx="23" cy="44"/>
              </a:xfrm>
              <a:custGeom>
                <a:avLst/>
                <a:gdLst>
                  <a:gd name="T0" fmla="*/ 6 w 46"/>
                  <a:gd name="T1" fmla="*/ 1 h 87"/>
                  <a:gd name="T2" fmla="*/ 1 w 46"/>
                  <a:gd name="T3" fmla="*/ 2 h 87"/>
                  <a:gd name="T4" fmla="*/ 1 w 46"/>
                  <a:gd name="T5" fmla="*/ 8 h 87"/>
                  <a:gd name="T6" fmla="*/ 3 w 46"/>
                  <a:gd name="T7" fmla="*/ 10 h 87"/>
                  <a:gd name="T8" fmla="*/ 3 w 46"/>
                  <a:gd name="T9" fmla="*/ 11 h 87"/>
                  <a:gd name="T10" fmla="*/ 0 w 46"/>
                  <a:gd name="T11" fmla="*/ 8 h 87"/>
                  <a:gd name="T12" fmla="*/ 1 w 46"/>
                  <a:gd name="T13" fmla="*/ 1 h 87"/>
                  <a:gd name="T14" fmla="*/ 6 w 46"/>
                  <a:gd name="T15" fmla="*/ 0 h 87"/>
                  <a:gd name="T16" fmla="*/ 6 w 46"/>
                  <a:gd name="T17" fmla="*/ 1 h 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"/>
                  <a:gd name="T28" fmla="*/ 0 h 87"/>
                  <a:gd name="T29" fmla="*/ 46 w 46"/>
                  <a:gd name="T30" fmla="*/ 87 h 8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" h="87">
                    <a:moveTo>
                      <a:pt x="46" y="7"/>
                    </a:moveTo>
                    <a:lnTo>
                      <a:pt x="11" y="14"/>
                    </a:lnTo>
                    <a:lnTo>
                      <a:pt x="7" y="60"/>
                    </a:lnTo>
                    <a:lnTo>
                      <a:pt x="31" y="79"/>
                    </a:lnTo>
                    <a:lnTo>
                      <a:pt x="30" y="87"/>
                    </a:lnTo>
                    <a:lnTo>
                      <a:pt x="0" y="62"/>
                    </a:lnTo>
                    <a:lnTo>
                      <a:pt x="4" y="7"/>
                    </a:lnTo>
                    <a:lnTo>
                      <a:pt x="45" y="0"/>
                    </a:lnTo>
                    <a:lnTo>
                      <a:pt x="46" y="7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29" name="Oval 6878"/>
              <p:cNvSpPr>
                <a:spLocks noChangeArrowheads="1"/>
              </p:cNvSpPr>
              <p:nvPr/>
            </p:nvSpPr>
            <p:spPr bwMode="auto">
              <a:xfrm>
                <a:off x="3977" y="2355"/>
                <a:ext cx="56" cy="79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30" name="Oval 6879"/>
              <p:cNvSpPr>
                <a:spLocks noChangeArrowheads="1"/>
              </p:cNvSpPr>
              <p:nvPr/>
            </p:nvSpPr>
            <p:spPr bwMode="auto">
              <a:xfrm>
                <a:off x="3979" y="2358"/>
                <a:ext cx="39" cy="70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31" name="Freeform 6880"/>
              <p:cNvSpPr>
                <a:spLocks/>
              </p:cNvSpPr>
              <p:nvPr/>
            </p:nvSpPr>
            <p:spPr bwMode="auto">
              <a:xfrm>
                <a:off x="4008" y="2352"/>
                <a:ext cx="51" cy="84"/>
              </a:xfrm>
              <a:custGeom>
                <a:avLst/>
                <a:gdLst>
                  <a:gd name="T0" fmla="*/ 1 w 101"/>
                  <a:gd name="T1" fmla="*/ 21 h 167"/>
                  <a:gd name="T2" fmla="*/ 2 w 101"/>
                  <a:gd name="T3" fmla="*/ 21 h 167"/>
                  <a:gd name="T4" fmla="*/ 3 w 101"/>
                  <a:gd name="T5" fmla="*/ 20 h 167"/>
                  <a:gd name="T6" fmla="*/ 4 w 101"/>
                  <a:gd name="T7" fmla="*/ 20 h 167"/>
                  <a:gd name="T8" fmla="*/ 5 w 101"/>
                  <a:gd name="T9" fmla="*/ 19 h 167"/>
                  <a:gd name="T10" fmla="*/ 6 w 101"/>
                  <a:gd name="T11" fmla="*/ 19 h 167"/>
                  <a:gd name="T12" fmla="*/ 6 w 101"/>
                  <a:gd name="T13" fmla="*/ 18 h 167"/>
                  <a:gd name="T14" fmla="*/ 7 w 101"/>
                  <a:gd name="T15" fmla="*/ 18 h 167"/>
                  <a:gd name="T16" fmla="*/ 8 w 101"/>
                  <a:gd name="T17" fmla="*/ 17 h 167"/>
                  <a:gd name="T18" fmla="*/ 9 w 101"/>
                  <a:gd name="T19" fmla="*/ 16 h 167"/>
                  <a:gd name="T20" fmla="*/ 10 w 101"/>
                  <a:gd name="T21" fmla="*/ 15 h 167"/>
                  <a:gd name="T22" fmla="*/ 11 w 101"/>
                  <a:gd name="T23" fmla="*/ 14 h 167"/>
                  <a:gd name="T24" fmla="*/ 11 w 101"/>
                  <a:gd name="T25" fmla="*/ 13 h 167"/>
                  <a:gd name="T26" fmla="*/ 12 w 101"/>
                  <a:gd name="T27" fmla="*/ 12 h 167"/>
                  <a:gd name="T28" fmla="*/ 12 w 101"/>
                  <a:gd name="T29" fmla="*/ 12 h 167"/>
                  <a:gd name="T30" fmla="*/ 12 w 101"/>
                  <a:gd name="T31" fmla="*/ 11 h 167"/>
                  <a:gd name="T32" fmla="*/ 13 w 101"/>
                  <a:gd name="T33" fmla="*/ 10 h 167"/>
                  <a:gd name="T34" fmla="*/ 13 w 101"/>
                  <a:gd name="T35" fmla="*/ 9 h 167"/>
                  <a:gd name="T36" fmla="*/ 13 w 101"/>
                  <a:gd name="T37" fmla="*/ 8 h 167"/>
                  <a:gd name="T38" fmla="*/ 13 w 101"/>
                  <a:gd name="T39" fmla="*/ 4 h 167"/>
                  <a:gd name="T40" fmla="*/ 13 w 101"/>
                  <a:gd name="T41" fmla="*/ 4 h 167"/>
                  <a:gd name="T42" fmla="*/ 12 w 101"/>
                  <a:gd name="T43" fmla="*/ 3 h 167"/>
                  <a:gd name="T44" fmla="*/ 11 w 101"/>
                  <a:gd name="T45" fmla="*/ 2 h 167"/>
                  <a:gd name="T46" fmla="*/ 10 w 101"/>
                  <a:gd name="T47" fmla="*/ 1 h 167"/>
                  <a:gd name="T48" fmla="*/ 9 w 101"/>
                  <a:gd name="T49" fmla="*/ 1 h 167"/>
                  <a:gd name="T50" fmla="*/ 8 w 101"/>
                  <a:gd name="T51" fmla="*/ 1 h 167"/>
                  <a:gd name="T52" fmla="*/ 6 w 101"/>
                  <a:gd name="T53" fmla="*/ 0 h 167"/>
                  <a:gd name="T54" fmla="*/ 3 w 101"/>
                  <a:gd name="T55" fmla="*/ 1 h 167"/>
                  <a:gd name="T56" fmla="*/ 1 w 101"/>
                  <a:gd name="T57" fmla="*/ 1 h 167"/>
                  <a:gd name="T58" fmla="*/ 1 w 101"/>
                  <a:gd name="T59" fmla="*/ 1 h 167"/>
                  <a:gd name="T60" fmla="*/ 1 w 101"/>
                  <a:gd name="T61" fmla="*/ 1 h 167"/>
                  <a:gd name="T62" fmla="*/ 2 w 101"/>
                  <a:gd name="T63" fmla="*/ 2 h 167"/>
                  <a:gd name="T64" fmla="*/ 3 w 101"/>
                  <a:gd name="T65" fmla="*/ 2 h 167"/>
                  <a:gd name="T66" fmla="*/ 4 w 101"/>
                  <a:gd name="T67" fmla="*/ 3 h 167"/>
                  <a:gd name="T68" fmla="*/ 6 w 101"/>
                  <a:gd name="T69" fmla="*/ 5 h 167"/>
                  <a:gd name="T70" fmla="*/ 6 w 101"/>
                  <a:gd name="T71" fmla="*/ 5 h 167"/>
                  <a:gd name="T72" fmla="*/ 6 w 101"/>
                  <a:gd name="T73" fmla="*/ 6 h 167"/>
                  <a:gd name="T74" fmla="*/ 6 w 101"/>
                  <a:gd name="T75" fmla="*/ 7 h 167"/>
                  <a:gd name="T76" fmla="*/ 7 w 101"/>
                  <a:gd name="T77" fmla="*/ 7 h 167"/>
                  <a:gd name="T78" fmla="*/ 7 w 101"/>
                  <a:gd name="T79" fmla="*/ 9 h 167"/>
                  <a:gd name="T80" fmla="*/ 7 w 101"/>
                  <a:gd name="T81" fmla="*/ 12 h 167"/>
                  <a:gd name="T82" fmla="*/ 7 w 101"/>
                  <a:gd name="T83" fmla="*/ 14 h 167"/>
                  <a:gd name="T84" fmla="*/ 6 w 101"/>
                  <a:gd name="T85" fmla="*/ 15 h 167"/>
                  <a:gd name="T86" fmla="*/ 6 w 101"/>
                  <a:gd name="T87" fmla="*/ 15 h 167"/>
                  <a:gd name="T88" fmla="*/ 6 w 101"/>
                  <a:gd name="T89" fmla="*/ 16 h 167"/>
                  <a:gd name="T90" fmla="*/ 6 w 101"/>
                  <a:gd name="T91" fmla="*/ 17 h 167"/>
                  <a:gd name="T92" fmla="*/ 5 w 101"/>
                  <a:gd name="T93" fmla="*/ 17 h 167"/>
                  <a:gd name="T94" fmla="*/ 5 w 101"/>
                  <a:gd name="T95" fmla="*/ 18 h 167"/>
                  <a:gd name="T96" fmla="*/ 5 w 101"/>
                  <a:gd name="T97" fmla="*/ 18 h 167"/>
                  <a:gd name="T98" fmla="*/ 5 w 101"/>
                  <a:gd name="T99" fmla="*/ 19 h 167"/>
                  <a:gd name="T100" fmla="*/ 4 w 101"/>
                  <a:gd name="T101" fmla="*/ 19 h 167"/>
                  <a:gd name="T102" fmla="*/ 3 w 101"/>
                  <a:gd name="T103" fmla="*/ 20 h 167"/>
                  <a:gd name="T104" fmla="*/ 3 w 101"/>
                  <a:gd name="T105" fmla="*/ 21 h 167"/>
                  <a:gd name="T106" fmla="*/ 2 w 101"/>
                  <a:gd name="T107" fmla="*/ 21 h 167"/>
                  <a:gd name="T108" fmla="*/ 1 w 101"/>
                  <a:gd name="T109" fmla="*/ 21 h 16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01"/>
                  <a:gd name="T166" fmla="*/ 0 h 167"/>
                  <a:gd name="T167" fmla="*/ 101 w 101"/>
                  <a:gd name="T168" fmla="*/ 167 h 16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01" h="167">
                    <a:moveTo>
                      <a:pt x="0" y="167"/>
                    </a:moveTo>
                    <a:lnTo>
                      <a:pt x="3" y="166"/>
                    </a:lnTo>
                    <a:lnTo>
                      <a:pt x="6" y="166"/>
                    </a:lnTo>
                    <a:lnTo>
                      <a:pt x="8" y="164"/>
                    </a:lnTo>
                    <a:lnTo>
                      <a:pt x="11" y="163"/>
                    </a:lnTo>
                    <a:lnTo>
                      <a:pt x="14" y="162"/>
                    </a:lnTo>
                    <a:lnTo>
                      <a:pt x="17" y="162"/>
                    </a:lnTo>
                    <a:lnTo>
                      <a:pt x="19" y="160"/>
                    </a:lnTo>
                    <a:lnTo>
                      <a:pt x="21" y="159"/>
                    </a:lnTo>
                    <a:lnTo>
                      <a:pt x="23" y="158"/>
                    </a:lnTo>
                    <a:lnTo>
                      <a:pt x="26" y="156"/>
                    </a:lnTo>
                    <a:lnTo>
                      <a:pt x="29" y="156"/>
                    </a:lnTo>
                    <a:lnTo>
                      <a:pt x="30" y="155"/>
                    </a:lnTo>
                    <a:lnTo>
                      <a:pt x="33" y="153"/>
                    </a:lnTo>
                    <a:lnTo>
                      <a:pt x="36" y="152"/>
                    </a:lnTo>
                    <a:lnTo>
                      <a:pt x="37" y="151"/>
                    </a:lnTo>
                    <a:lnTo>
                      <a:pt x="40" y="149"/>
                    </a:lnTo>
                    <a:lnTo>
                      <a:pt x="43" y="148"/>
                    </a:lnTo>
                    <a:lnTo>
                      <a:pt x="44" y="147"/>
                    </a:lnTo>
                    <a:lnTo>
                      <a:pt x="47" y="145"/>
                    </a:lnTo>
                    <a:lnTo>
                      <a:pt x="48" y="144"/>
                    </a:lnTo>
                    <a:lnTo>
                      <a:pt x="51" y="143"/>
                    </a:lnTo>
                    <a:lnTo>
                      <a:pt x="53" y="140"/>
                    </a:lnTo>
                    <a:lnTo>
                      <a:pt x="56" y="138"/>
                    </a:lnTo>
                    <a:lnTo>
                      <a:pt x="58" y="136"/>
                    </a:lnTo>
                    <a:lnTo>
                      <a:pt x="60" y="134"/>
                    </a:lnTo>
                    <a:lnTo>
                      <a:pt x="64" y="130"/>
                    </a:lnTo>
                    <a:lnTo>
                      <a:pt x="67" y="129"/>
                    </a:lnTo>
                    <a:lnTo>
                      <a:pt x="68" y="126"/>
                    </a:lnTo>
                    <a:lnTo>
                      <a:pt x="71" y="124"/>
                    </a:lnTo>
                    <a:lnTo>
                      <a:pt x="73" y="121"/>
                    </a:lnTo>
                    <a:lnTo>
                      <a:pt x="75" y="118"/>
                    </a:lnTo>
                    <a:lnTo>
                      <a:pt x="77" y="115"/>
                    </a:lnTo>
                    <a:lnTo>
                      <a:pt x="79" y="113"/>
                    </a:lnTo>
                    <a:lnTo>
                      <a:pt x="81" y="110"/>
                    </a:lnTo>
                    <a:lnTo>
                      <a:pt x="82" y="109"/>
                    </a:lnTo>
                    <a:lnTo>
                      <a:pt x="83" y="106"/>
                    </a:lnTo>
                    <a:lnTo>
                      <a:pt x="85" y="104"/>
                    </a:lnTo>
                    <a:lnTo>
                      <a:pt x="86" y="102"/>
                    </a:lnTo>
                    <a:lnTo>
                      <a:pt x="88" y="100"/>
                    </a:lnTo>
                    <a:lnTo>
                      <a:pt x="89" y="98"/>
                    </a:lnTo>
                    <a:lnTo>
                      <a:pt x="89" y="96"/>
                    </a:lnTo>
                    <a:lnTo>
                      <a:pt x="90" y="94"/>
                    </a:lnTo>
                    <a:lnTo>
                      <a:pt x="92" y="91"/>
                    </a:lnTo>
                    <a:lnTo>
                      <a:pt x="92" y="90"/>
                    </a:lnTo>
                    <a:lnTo>
                      <a:pt x="93" y="87"/>
                    </a:lnTo>
                    <a:lnTo>
                      <a:pt x="94" y="84"/>
                    </a:lnTo>
                    <a:lnTo>
                      <a:pt x="94" y="83"/>
                    </a:lnTo>
                    <a:lnTo>
                      <a:pt x="96" y="80"/>
                    </a:lnTo>
                    <a:lnTo>
                      <a:pt x="96" y="77"/>
                    </a:lnTo>
                    <a:lnTo>
                      <a:pt x="97" y="76"/>
                    </a:lnTo>
                    <a:lnTo>
                      <a:pt x="97" y="73"/>
                    </a:lnTo>
                    <a:lnTo>
                      <a:pt x="98" y="70"/>
                    </a:lnTo>
                    <a:lnTo>
                      <a:pt x="98" y="68"/>
                    </a:lnTo>
                    <a:lnTo>
                      <a:pt x="100" y="65"/>
                    </a:lnTo>
                    <a:lnTo>
                      <a:pt x="100" y="61"/>
                    </a:lnTo>
                    <a:lnTo>
                      <a:pt x="101" y="58"/>
                    </a:lnTo>
                    <a:lnTo>
                      <a:pt x="101" y="37"/>
                    </a:lnTo>
                    <a:lnTo>
                      <a:pt x="100" y="34"/>
                    </a:lnTo>
                    <a:lnTo>
                      <a:pt x="100" y="31"/>
                    </a:lnTo>
                    <a:lnTo>
                      <a:pt x="98" y="30"/>
                    </a:lnTo>
                    <a:lnTo>
                      <a:pt x="98" y="28"/>
                    </a:lnTo>
                    <a:lnTo>
                      <a:pt x="97" y="27"/>
                    </a:lnTo>
                    <a:lnTo>
                      <a:pt x="97" y="24"/>
                    </a:lnTo>
                    <a:lnTo>
                      <a:pt x="96" y="23"/>
                    </a:lnTo>
                    <a:lnTo>
                      <a:pt x="96" y="22"/>
                    </a:lnTo>
                    <a:lnTo>
                      <a:pt x="86" y="12"/>
                    </a:lnTo>
                    <a:lnTo>
                      <a:pt x="85" y="12"/>
                    </a:lnTo>
                    <a:lnTo>
                      <a:pt x="82" y="9"/>
                    </a:lnTo>
                    <a:lnTo>
                      <a:pt x="81" y="9"/>
                    </a:lnTo>
                    <a:lnTo>
                      <a:pt x="78" y="7"/>
                    </a:lnTo>
                    <a:lnTo>
                      <a:pt x="77" y="7"/>
                    </a:lnTo>
                    <a:lnTo>
                      <a:pt x="74" y="5"/>
                    </a:lnTo>
                    <a:lnTo>
                      <a:pt x="73" y="5"/>
                    </a:lnTo>
                    <a:lnTo>
                      <a:pt x="71" y="4"/>
                    </a:lnTo>
                    <a:lnTo>
                      <a:pt x="67" y="4"/>
                    </a:lnTo>
                    <a:lnTo>
                      <a:pt x="64" y="3"/>
                    </a:lnTo>
                    <a:lnTo>
                      <a:pt x="60" y="3"/>
                    </a:lnTo>
                    <a:lnTo>
                      <a:pt x="59" y="1"/>
                    </a:lnTo>
                    <a:lnTo>
                      <a:pt x="47" y="1"/>
                    </a:lnTo>
                    <a:lnTo>
                      <a:pt x="44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17" y="1"/>
                    </a:lnTo>
                    <a:lnTo>
                      <a:pt x="14" y="3"/>
                    </a:lnTo>
                    <a:lnTo>
                      <a:pt x="7" y="3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6" y="7"/>
                    </a:lnTo>
                    <a:lnTo>
                      <a:pt x="7" y="7"/>
                    </a:lnTo>
                    <a:lnTo>
                      <a:pt x="8" y="8"/>
                    </a:lnTo>
                    <a:lnTo>
                      <a:pt x="11" y="8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7" y="12"/>
                    </a:lnTo>
                    <a:lnTo>
                      <a:pt x="18" y="12"/>
                    </a:lnTo>
                    <a:lnTo>
                      <a:pt x="21" y="15"/>
                    </a:lnTo>
                    <a:lnTo>
                      <a:pt x="22" y="15"/>
                    </a:lnTo>
                    <a:lnTo>
                      <a:pt x="26" y="19"/>
                    </a:lnTo>
                    <a:lnTo>
                      <a:pt x="27" y="19"/>
                    </a:lnTo>
                    <a:lnTo>
                      <a:pt x="38" y="30"/>
                    </a:lnTo>
                    <a:lnTo>
                      <a:pt x="38" y="31"/>
                    </a:lnTo>
                    <a:lnTo>
                      <a:pt x="41" y="34"/>
                    </a:lnTo>
                    <a:lnTo>
                      <a:pt x="41" y="35"/>
                    </a:lnTo>
                    <a:lnTo>
                      <a:pt x="44" y="38"/>
                    </a:lnTo>
                    <a:lnTo>
                      <a:pt x="44" y="39"/>
                    </a:lnTo>
                    <a:lnTo>
                      <a:pt x="45" y="41"/>
                    </a:lnTo>
                    <a:lnTo>
                      <a:pt x="45" y="42"/>
                    </a:lnTo>
                    <a:lnTo>
                      <a:pt x="47" y="43"/>
                    </a:lnTo>
                    <a:lnTo>
                      <a:pt x="47" y="45"/>
                    </a:lnTo>
                    <a:lnTo>
                      <a:pt x="48" y="47"/>
                    </a:lnTo>
                    <a:lnTo>
                      <a:pt x="48" y="49"/>
                    </a:lnTo>
                    <a:lnTo>
                      <a:pt x="49" y="50"/>
                    </a:lnTo>
                    <a:lnTo>
                      <a:pt x="49" y="53"/>
                    </a:lnTo>
                    <a:lnTo>
                      <a:pt x="51" y="54"/>
                    </a:lnTo>
                    <a:lnTo>
                      <a:pt x="51" y="58"/>
                    </a:lnTo>
                    <a:lnTo>
                      <a:pt x="52" y="60"/>
                    </a:lnTo>
                    <a:lnTo>
                      <a:pt x="52" y="65"/>
                    </a:lnTo>
                    <a:lnTo>
                      <a:pt x="53" y="66"/>
                    </a:lnTo>
                    <a:lnTo>
                      <a:pt x="53" y="95"/>
                    </a:lnTo>
                    <a:lnTo>
                      <a:pt x="52" y="96"/>
                    </a:lnTo>
                    <a:lnTo>
                      <a:pt x="52" y="99"/>
                    </a:lnTo>
                    <a:lnTo>
                      <a:pt x="51" y="102"/>
                    </a:lnTo>
                    <a:lnTo>
                      <a:pt x="51" y="106"/>
                    </a:lnTo>
                    <a:lnTo>
                      <a:pt x="49" y="109"/>
                    </a:lnTo>
                    <a:lnTo>
                      <a:pt x="49" y="110"/>
                    </a:lnTo>
                    <a:lnTo>
                      <a:pt x="48" y="113"/>
                    </a:lnTo>
                    <a:lnTo>
                      <a:pt x="48" y="114"/>
                    </a:lnTo>
                    <a:lnTo>
                      <a:pt x="47" y="117"/>
                    </a:lnTo>
                    <a:lnTo>
                      <a:pt x="47" y="118"/>
                    </a:lnTo>
                    <a:lnTo>
                      <a:pt x="45" y="121"/>
                    </a:lnTo>
                    <a:lnTo>
                      <a:pt x="45" y="122"/>
                    </a:lnTo>
                    <a:lnTo>
                      <a:pt x="44" y="124"/>
                    </a:lnTo>
                    <a:lnTo>
                      <a:pt x="44" y="126"/>
                    </a:lnTo>
                    <a:lnTo>
                      <a:pt x="43" y="128"/>
                    </a:lnTo>
                    <a:lnTo>
                      <a:pt x="43" y="129"/>
                    </a:lnTo>
                    <a:lnTo>
                      <a:pt x="41" y="130"/>
                    </a:lnTo>
                    <a:lnTo>
                      <a:pt x="41" y="133"/>
                    </a:lnTo>
                    <a:lnTo>
                      <a:pt x="40" y="134"/>
                    </a:lnTo>
                    <a:lnTo>
                      <a:pt x="40" y="136"/>
                    </a:lnTo>
                    <a:lnTo>
                      <a:pt x="38" y="137"/>
                    </a:lnTo>
                    <a:lnTo>
                      <a:pt x="38" y="138"/>
                    </a:lnTo>
                    <a:lnTo>
                      <a:pt x="37" y="140"/>
                    </a:lnTo>
                    <a:lnTo>
                      <a:pt x="37" y="141"/>
                    </a:lnTo>
                    <a:lnTo>
                      <a:pt x="34" y="144"/>
                    </a:lnTo>
                    <a:lnTo>
                      <a:pt x="34" y="145"/>
                    </a:lnTo>
                    <a:lnTo>
                      <a:pt x="33" y="147"/>
                    </a:lnTo>
                    <a:lnTo>
                      <a:pt x="33" y="148"/>
                    </a:lnTo>
                    <a:lnTo>
                      <a:pt x="30" y="151"/>
                    </a:lnTo>
                    <a:lnTo>
                      <a:pt x="30" y="152"/>
                    </a:lnTo>
                    <a:lnTo>
                      <a:pt x="29" y="152"/>
                    </a:lnTo>
                    <a:lnTo>
                      <a:pt x="29" y="153"/>
                    </a:lnTo>
                    <a:lnTo>
                      <a:pt x="22" y="160"/>
                    </a:lnTo>
                    <a:lnTo>
                      <a:pt x="21" y="160"/>
                    </a:lnTo>
                    <a:lnTo>
                      <a:pt x="21" y="162"/>
                    </a:lnTo>
                    <a:lnTo>
                      <a:pt x="19" y="162"/>
                    </a:lnTo>
                    <a:lnTo>
                      <a:pt x="18" y="163"/>
                    </a:lnTo>
                    <a:lnTo>
                      <a:pt x="17" y="163"/>
                    </a:lnTo>
                    <a:lnTo>
                      <a:pt x="17" y="164"/>
                    </a:lnTo>
                    <a:lnTo>
                      <a:pt x="14" y="164"/>
                    </a:lnTo>
                    <a:lnTo>
                      <a:pt x="12" y="166"/>
                    </a:lnTo>
                    <a:lnTo>
                      <a:pt x="8" y="166"/>
                    </a:lnTo>
                    <a:lnTo>
                      <a:pt x="8" y="167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32" name="Oval 6881"/>
              <p:cNvSpPr>
                <a:spLocks noChangeArrowheads="1"/>
              </p:cNvSpPr>
              <p:nvPr/>
            </p:nvSpPr>
            <p:spPr bwMode="auto">
              <a:xfrm>
                <a:off x="3962" y="2364"/>
                <a:ext cx="47" cy="64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33" name="Oval 6882"/>
              <p:cNvSpPr>
                <a:spLocks noChangeArrowheads="1"/>
              </p:cNvSpPr>
              <p:nvPr/>
            </p:nvSpPr>
            <p:spPr bwMode="auto">
              <a:xfrm>
                <a:off x="3971" y="2368"/>
                <a:ext cx="30" cy="55"/>
              </a:xfrm>
              <a:prstGeom prst="ellipse">
                <a:avLst/>
              </a:prstGeom>
              <a:solidFill>
                <a:srgbClr val="899875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34" name="Oval 6883"/>
              <p:cNvSpPr>
                <a:spLocks noChangeArrowheads="1"/>
              </p:cNvSpPr>
              <p:nvPr/>
            </p:nvSpPr>
            <p:spPr bwMode="auto">
              <a:xfrm>
                <a:off x="3979" y="2370"/>
                <a:ext cx="30" cy="53"/>
              </a:xfrm>
              <a:prstGeom prst="ellipse">
                <a:avLst/>
              </a:prstGeom>
              <a:blipFill dpi="0" rotWithShape="0">
                <a:blip r:embed="rId8" cstate="print"/>
                <a:srcRect/>
                <a:tile tx="0" ty="0" sx="100000" sy="100000" flip="none" algn="tl"/>
              </a:blip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35" name="Freeform 6884"/>
              <p:cNvSpPr>
                <a:spLocks/>
              </p:cNvSpPr>
              <p:nvPr/>
            </p:nvSpPr>
            <p:spPr bwMode="auto">
              <a:xfrm>
                <a:off x="3932" y="2348"/>
                <a:ext cx="64" cy="103"/>
              </a:xfrm>
              <a:custGeom>
                <a:avLst/>
                <a:gdLst>
                  <a:gd name="T0" fmla="*/ 16 w 130"/>
                  <a:gd name="T1" fmla="*/ 2 h 207"/>
                  <a:gd name="T2" fmla="*/ 5 w 130"/>
                  <a:gd name="T3" fmla="*/ 2 h 207"/>
                  <a:gd name="T4" fmla="*/ 2 w 130"/>
                  <a:gd name="T5" fmla="*/ 16 h 207"/>
                  <a:gd name="T6" fmla="*/ 9 w 130"/>
                  <a:gd name="T7" fmla="*/ 23 h 207"/>
                  <a:gd name="T8" fmla="*/ 8 w 130"/>
                  <a:gd name="T9" fmla="*/ 25 h 207"/>
                  <a:gd name="T10" fmla="*/ 0 w 130"/>
                  <a:gd name="T11" fmla="*/ 17 h 207"/>
                  <a:gd name="T12" fmla="*/ 3 w 130"/>
                  <a:gd name="T13" fmla="*/ 0 h 207"/>
                  <a:gd name="T14" fmla="*/ 16 w 130"/>
                  <a:gd name="T15" fmla="*/ 0 h 207"/>
                  <a:gd name="T16" fmla="*/ 16 w 130"/>
                  <a:gd name="T17" fmla="*/ 2 h 2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0"/>
                  <a:gd name="T28" fmla="*/ 0 h 207"/>
                  <a:gd name="T29" fmla="*/ 130 w 130"/>
                  <a:gd name="T30" fmla="*/ 207 h 20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0" h="207">
                    <a:moveTo>
                      <a:pt x="130" y="18"/>
                    </a:moveTo>
                    <a:lnTo>
                      <a:pt x="41" y="22"/>
                    </a:lnTo>
                    <a:lnTo>
                      <a:pt x="17" y="134"/>
                    </a:lnTo>
                    <a:lnTo>
                      <a:pt x="73" y="191"/>
                    </a:lnTo>
                    <a:lnTo>
                      <a:pt x="64" y="207"/>
                    </a:lnTo>
                    <a:lnTo>
                      <a:pt x="0" y="138"/>
                    </a:lnTo>
                    <a:lnTo>
                      <a:pt x="29" y="6"/>
                    </a:lnTo>
                    <a:lnTo>
                      <a:pt x="129" y="0"/>
                    </a:lnTo>
                    <a:lnTo>
                      <a:pt x="130" y="18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5BB57C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36" name="Freeform 6885"/>
              <p:cNvSpPr>
                <a:spLocks/>
              </p:cNvSpPr>
              <p:nvPr/>
            </p:nvSpPr>
            <p:spPr bwMode="auto">
              <a:xfrm>
                <a:off x="4009" y="2350"/>
                <a:ext cx="65" cy="104"/>
              </a:xfrm>
              <a:custGeom>
                <a:avLst/>
                <a:gdLst>
                  <a:gd name="T0" fmla="*/ 17 w 129"/>
                  <a:gd name="T1" fmla="*/ 3 h 206"/>
                  <a:gd name="T2" fmla="*/ 6 w 129"/>
                  <a:gd name="T3" fmla="*/ 3 h 206"/>
                  <a:gd name="T4" fmla="*/ 2 w 129"/>
                  <a:gd name="T5" fmla="*/ 17 h 206"/>
                  <a:gd name="T6" fmla="*/ 9 w 129"/>
                  <a:gd name="T7" fmla="*/ 24 h 206"/>
                  <a:gd name="T8" fmla="*/ 8 w 129"/>
                  <a:gd name="T9" fmla="*/ 27 h 206"/>
                  <a:gd name="T10" fmla="*/ 0 w 129"/>
                  <a:gd name="T11" fmla="*/ 18 h 206"/>
                  <a:gd name="T12" fmla="*/ 4 w 129"/>
                  <a:gd name="T13" fmla="*/ 1 h 206"/>
                  <a:gd name="T14" fmla="*/ 16 w 129"/>
                  <a:gd name="T15" fmla="*/ 0 h 206"/>
                  <a:gd name="T16" fmla="*/ 17 w 129"/>
                  <a:gd name="T17" fmla="*/ 3 h 20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9"/>
                  <a:gd name="T28" fmla="*/ 0 h 206"/>
                  <a:gd name="T29" fmla="*/ 129 w 129"/>
                  <a:gd name="T30" fmla="*/ 206 h 20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9" h="206">
                    <a:moveTo>
                      <a:pt x="129" y="17"/>
                    </a:moveTo>
                    <a:lnTo>
                      <a:pt x="41" y="21"/>
                    </a:lnTo>
                    <a:lnTo>
                      <a:pt x="16" y="133"/>
                    </a:lnTo>
                    <a:lnTo>
                      <a:pt x="72" y="190"/>
                    </a:lnTo>
                    <a:lnTo>
                      <a:pt x="64" y="206"/>
                    </a:lnTo>
                    <a:lnTo>
                      <a:pt x="0" y="137"/>
                    </a:lnTo>
                    <a:lnTo>
                      <a:pt x="28" y="5"/>
                    </a:lnTo>
                    <a:lnTo>
                      <a:pt x="128" y="0"/>
                    </a:lnTo>
                    <a:lnTo>
                      <a:pt x="129" y="17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5BB57C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37" name="Freeform 6886"/>
              <p:cNvSpPr>
                <a:spLocks/>
              </p:cNvSpPr>
              <p:nvPr/>
            </p:nvSpPr>
            <p:spPr bwMode="auto">
              <a:xfrm>
                <a:off x="3930" y="2407"/>
                <a:ext cx="90" cy="11"/>
              </a:xfrm>
              <a:custGeom>
                <a:avLst/>
                <a:gdLst>
                  <a:gd name="T0" fmla="*/ 1 w 180"/>
                  <a:gd name="T1" fmla="*/ 0 h 21"/>
                  <a:gd name="T2" fmla="*/ 0 w 180"/>
                  <a:gd name="T3" fmla="*/ 2 h 21"/>
                  <a:gd name="T4" fmla="*/ 22 w 180"/>
                  <a:gd name="T5" fmla="*/ 3 h 21"/>
                  <a:gd name="T6" fmla="*/ 23 w 180"/>
                  <a:gd name="T7" fmla="*/ 1 h 21"/>
                  <a:gd name="T8" fmla="*/ 1 w 180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0"/>
                  <a:gd name="T16" fmla="*/ 0 h 21"/>
                  <a:gd name="T17" fmla="*/ 180 w 180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0" h="21">
                    <a:moveTo>
                      <a:pt x="9" y="0"/>
                    </a:moveTo>
                    <a:lnTo>
                      <a:pt x="0" y="16"/>
                    </a:lnTo>
                    <a:lnTo>
                      <a:pt x="170" y="21"/>
                    </a:lnTo>
                    <a:lnTo>
                      <a:pt x="180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5BB57C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38" name="Freeform 6887"/>
              <p:cNvSpPr>
                <a:spLocks/>
              </p:cNvSpPr>
              <p:nvPr/>
            </p:nvSpPr>
            <p:spPr bwMode="auto">
              <a:xfrm>
                <a:off x="3954" y="2460"/>
                <a:ext cx="428" cy="56"/>
              </a:xfrm>
              <a:custGeom>
                <a:avLst/>
                <a:gdLst>
                  <a:gd name="T0" fmla="*/ 2 w 857"/>
                  <a:gd name="T1" fmla="*/ 3 h 111"/>
                  <a:gd name="T2" fmla="*/ 2 w 857"/>
                  <a:gd name="T3" fmla="*/ 3 h 111"/>
                  <a:gd name="T4" fmla="*/ 2 w 857"/>
                  <a:gd name="T5" fmla="*/ 4 h 111"/>
                  <a:gd name="T6" fmla="*/ 2 w 857"/>
                  <a:gd name="T7" fmla="*/ 4 h 111"/>
                  <a:gd name="T8" fmla="*/ 3 w 857"/>
                  <a:gd name="T9" fmla="*/ 5 h 111"/>
                  <a:gd name="T10" fmla="*/ 3 w 857"/>
                  <a:gd name="T11" fmla="*/ 5 h 111"/>
                  <a:gd name="T12" fmla="*/ 3 w 857"/>
                  <a:gd name="T13" fmla="*/ 5 h 111"/>
                  <a:gd name="T14" fmla="*/ 6 w 857"/>
                  <a:gd name="T15" fmla="*/ 9 h 111"/>
                  <a:gd name="T16" fmla="*/ 6 w 857"/>
                  <a:gd name="T17" fmla="*/ 9 h 111"/>
                  <a:gd name="T18" fmla="*/ 7 w 857"/>
                  <a:gd name="T19" fmla="*/ 10 h 111"/>
                  <a:gd name="T20" fmla="*/ 7 w 857"/>
                  <a:gd name="T21" fmla="*/ 10 h 111"/>
                  <a:gd name="T22" fmla="*/ 7 w 857"/>
                  <a:gd name="T23" fmla="*/ 11 h 111"/>
                  <a:gd name="T24" fmla="*/ 10 w 857"/>
                  <a:gd name="T25" fmla="*/ 14 h 111"/>
                  <a:gd name="T26" fmla="*/ 107 w 857"/>
                  <a:gd name="T27" fmla="*/ 14 h 111"/>
                  <a:gd name="T28" fmla="*/ 106 w 857"/>
                  <a:gd name="T29" fmla="*/ 13 h 111"/>
                  <a:gd name="T30" fmla="*/ 106 w 857"/>
                  <a:gd name="T31" fmla="*/ 13 h 111"/>
                  <a:gd name="T32" fmla="*/ 105 w 857"/>
                  <a:gd name="T33" fmla="*/ 12 h 111"/>
                  <a:gd name="T34" fmla="*/ 105 w 857"/>
                  <a:gd name="T35" fmla="*/ 11 h 111"/>
                  <a:gd name="T36" fmla="*/ 104 w 857"/>
                  <a:gd name="T37" fmla="*/ 10 h 111"/>
                  <a:gd name="T38" fmla="*/ 104 w 857"/>
                  <a:gd name="T39" fmla="*/ 10 h 111"/>
                  <a:gd name="T40" fmla="*/ 103 w 857"/>
                  <a:gd name="T41" fmla="*/ 9 h 111"/>
                  <a:gd name="T42" fmla="*/ 103 w 857"/>
                  <a:gd name="T43" fmla="*/ 8 h 111"/>
                  <a:gd name="T44" fmla="*/ 102 w 857"/>
                  <a:gd name="T45" fmla="*/ 7 h 111"/>
                  <a:gd name="T46" fmla="*/ 102 w 857"/>
                  <a:gd name="T47" fmla="*/ 7 h 111"/>
                  <a:gd name="T48" fmla="*/ 101 w 857"/>
                  <a:gd name="T49" fmla="*/ 5 h 111"/>
                  <a:gd name="T50" fmla="*/ 101 w 857"/>
                  <a:gd name="T51" fmla="*/ 5 h 111"/>
                  <a:gd name="T52" fmla="*/ 100 w 857"/>
                  <a:gd name="T53" fmla="*/ 4 h 111"/>
                  <a:gd name="T54" fmla="*/ 100 w 857"/>
                  <a:gd name="T55" fmla="*/ 3 h 111"/>
                  <a:gd name="T56" fmla="*/ 94 w 857"/>
                  <a:gd name="T57" fmla="*/ 3 h 111"/>
                  <a:gd name="T58" fmla="*/ 89 w 857"/>
                  <a:gd name="T59" fmla="*/ 3 h 111"/>
                  <a:gd name="T60" fmla="*/ 83 w 857"/>
                  <a:gd name="T61" fmla="*/ 3 h 111"/>
                  <a:gd name="T62" fmla="*/ 72 w 857"/>
                  <a:gd name="T63" fmla="*/ 3 h 111"/>
                  <a:gd name="T64" fmla="*/ 66 w 857"/>
                  <a:gd name="T65" fmla="*/ 2 h 111"/>
                  <a:gd name="T66" fmla="*/ 61 w 857"/>
                  <a:gd name="T67" fmla="*/ 2 h 111"/>
                  <a:gd name="T68" fmla="*/ 50 w 857"/>
                  <a:gd name="T69" fmla="*/ 2 h 111"/>
                  <a:gd name="T70" fmla="*/ 44 w 857"/>
                  <a:gd name="T71" fmla="*/ 2 h 111"/>
                  <a:gd name="T72" fmla="*/ 33 w 857"/>
                  <a:gd name="T73" fmla="*/ 1 h 111"/>
                  <a:gd name="T74" fmla="*/ 27 w 857"/>
                  <a:gd name="T75" fmla="*/ 1 h 111"/>
                  <a:gd name="T76" fmla="*/ 22 w 857"/>
                  <a:gd name="T77" fmla="*/ 1 h 111"/>
                  <a:gd name="T78" fmla="*/ 11 w 857"/>
                  <a:gd name="T79" fmla="*/ 1 h 111"/>
                  <a:gd name="T80" fmla="*/ 5 w 857"/>
                  <a:gd name="T81" fmla="*/ 1 h 111"/>
                  <a:gd name="T82" fmla="*/ 0 w 857"/>
                  <a:gd name="T83" fmla="*/ 0 h 11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857"/>
                  <a:gd name="T127" fmla="*/ 0 h 111"/>
                  <a:gd name="T128" fmla="*/ 857 w 857"/>
                  <a:gd name="T129" fmla="*/ 111 h 11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857" h="111">
                    <a:moveTo>
                      <a:pt x="0" y="0"/>
                    </a:moveTo>
                    <a:lnTo>
                      <a:pt x="16" y="21"/>
                    </a:lnTo>
                    <a:lnTo>
                      <a:pt x="18" y="21"/>
                    </a:lnTo>
                    <a:lnTo>
                      <a:pt x="18" y="24"/>
                    </a:lnTo>
                    <a:lnTo>
                      <a:pt x="19" y="24"/>
                    </a:lnTo>
                    <a:lnTo>
                      <a:pt x="22" y="27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6" y="32"/>
                    </a:lnTo>
                    <a:lnTo>
                      <a:pt x="26" y="35"/>
                    </a:lnTo>
                    <a:lnTo>
                      <a:pt x="27" y="35"/>
                    </a:lnTo>
                    <a:lnTo>
                      <a:pt x="30" y="38"/>
                    </a:lnTo>
                    <a:lnTo>
                      <a:pt x="30" y="40"/>
                    </a:lnTo>
                    <a:lnTo>
                      <a:pt x="31" y="40"/>
                    </a:lnTo>
                    <a:lnTo>
                      <a:pt x="52" y="68"/>
                    </a:lnTo>
                    <a:lnTo>
                      <a:pt x="53" y="68"/>
                    </a:lnTo>
                    <a:lnTo>
                      <a:pt x="53" y="70"/>
                    </a:lnTo>
                    <a:lnTo>
                      <a:pt x="55" y="70"/>
                    </a:lnTo>
                    <a:lnTo>
                      <a:pt x="57" y="73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1" y="78"/>
                    </a:lnTo>
                    <a:lnTo>
                      <a:pt x="61" y="81"/>
                    </a:lnTo>
                    <a:lnTo>
                      <a:pt x="63" y="81"/>
                    </a:lnTo>
                    <a:lnTo>
                      <a:pt x="83" y="108"/>
                    </a:lnTo>
                    <a:lnTo>
                      <a:pt x="85" y="108"/>
                    </a:lnTo>
                    <a:lnTo>
                      <a:pt x="85" y="111"/>
                    </a:lnTo>
                    <a:lnTo>
                      <a:pt x="857" y="111"/>
                    </a:lnTo>
                    <a:lnTo>
                      <a:pt x="853" y="103"/>
                    </a:lnTo>
                    <a:lnTo>
                      <a:pt x="852" y="103"/>
                    </a:lnTo>
                    <a:lnTo>
                      <a:pt x="852" y="100"/>
                    </a:lnTo>
                    <a:lnTo>
                      <a:pt x="850" y="100"/>
                    </a:lnTo>
                    <a:lnTo>
                      <a:pt x="846" y="92"/>
                    </a:lnTo>
                    <a:lnTo>
                      <a:pt x="845" y="92"/>
                    </a:lnTo>
                    <a:lnTo>
                      <a:pt x="843" y="87"/>
                    </a:lnTo>
                    <a:lnTo>
                      <a:pt x="842" y="87"/>
                    </a:lnTo>
                    <a:lnTo>
                      <a:pt x="838" y="78"/>
                    </a:lnTo>
                    <a:lnTo>
                      <a:pt x="837" y="78"/>
                    </a:lnTo>
                    <a:lnTo>
                      <a:pt x="835" y="73"/>
                    </a:lnTo>
                    <a:lnTo>
                      <a:pt x="834" y="73"/>
                    </a:lnTo>
                    <a:lnTo>
                      <a:pt x="830" y="65"/>
                    </a:lnTo>
                    <a:lnTo>
                      <a:pt x="828" y="65"/>
                    </a:lnTo>
                    <a:lnTo>
                      <a:pt x="828" y="62"/>
                    </a:lnTo>
                    <a:lnTo>
                      <a:pt x="827" y="62"/>
                    </a:lnTo>
                    <a:lnTo>
                      <a:pt x="823" y="54"/>
                    </a:lnTo>
                    <a:lnTo>
                      <a:pt x="822" y="54"/>
                    </a:lnTo>
                    <a:lnTo>
                      <a:pt x="820" y="49"/>
                    </a:lnTo>
                    <a:lnTo>
                      <a:pt x="819" y="49"/>
                    </a:lnTo>
                    <a:lnTo>
                      <a:pt x="815" y="40"/>
                    </a:lnTo>
                    <a:lnTo>
                      <a:pt x="813" y="40"/>
                    </a:lnTo>
                    <a:lnTo>
                      <a:pt x="812" y="35"/>
                    </a:lnTo>
                    <a:lnTo>
                      <a:pt x="811" y="35"/>
                    </a:lnTo>
                    <a:lnTo>
                      <a:pt x="807" y="27"/>
                    </a:lnTo>
                    <a:lnTo>
                      <a:pt x="805" y="27"/>
                    </a:lnTo>
                    <a:lnTo>
                      <a:pt x="805" y="24"/>
                    </a:lnTo>
                    <a:lnTo>
                      <a:pt x="804" y="24"/>
                    </a:lnTo>
                    <a:lnTo>
                      <a:pt x="804" y="23"/>
                    </a:lnTo>
                    <a:lnTo>
                      <a:pt x="759" y="23"/>
                    </a:lnTo>
                    <a:lnTo>
                      <a:pt x="759" y="21"/>
                    </a:lnTo>
                    <a:lnTo>
                      <a:pt x="714" y="21"/>
                    </a:lnTo>
                    <a:lnTo>
                      <a:pt x="714" y="20"/>
                    </a:lnTo>
                    <a:lnTo>
                      <a:pt x="669" y="20"/>
                    </a:lnTo>
                    <a:lnTo>
                      <a:pt x="669" y="19"/>
                    </a:lnTo>
                    <a:lnTo>
                      <a:pt x="580" y="17"/>
                    </a:lnTo>
                    <a:lnTo>
                      <a:pt x="580" y="16"/>
                    </a:lnTo>
                    <a:lnTo>
                      <a:pt x="535" y="16"/>
                    </a:lnTo>
                    <a:lnTo>
                      <a:pt x="535" y="15"/>
                    </a:lnTo>
                    <a:lnTo>
                      <a:pt x="490" y="15"/>
                    </a:lnTo>
                    <a:lnTo>
                      <a:pt x="490" y="13"/>
                    </a:lnTo>
                    <a:lnTo>
                      <a:pt x="401" y="12"/>
                    </a:lnTo>
                    <a:lnTo>
                      <a:pt x="401" y="10"/>
                    </a:lnTo>
                    <a:lnTo>
                      <a:pt x="356" y="10"/>
                    </a:lnTo>
                    <a:lnTo>
                      <a:pt x="356" y="9"/>
                    </a:lnTo>
                    <a:lnTo>
                      <a:pt x="268" y="8"/>
                    </a:lnTo>
                    <a:lnTo>
                      <a:pt x="268" y="6"/>
                    </a:lnTo>
                    <a:lnTo>
                      <a:pt x="222" y="6"/>
                    </a:lnTo>
                    <a:lnTo>
                      <a:pt x="222" y="5"/>
                    </a:lnTo>
                    <a:lnTo>
                      <a:pt x="177" y="5"/>
                    </a:lnTo>
                    <a:lnTo>
                      <a:pt x="177" y="4"/>
                    </a:lnTo>
                    <a:lnTo>
                      <a:pt x="89" y="2"/>
                    </a:lnTo>
                    <a:lnTo>
                      <a:pt x="89" y="1"/>
                    </a:lnTo>
                    <a:lnTo>
                      <a:pt x="44" y="1"/>
                    </a:lnTo>
                    <a:lnTo>
                      <a:pt x="4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BB5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39" name="Freeform 6888"/>
              <p:cNvSpPr>
                <a:spLocks/>
              </p:cNvSpPr>
              <p:nvPr/>
            </p:nvSpPr>
            <p:spPr bwMode="auto">
              <a:xfrm>
                <a:off x="3996" y="2515"/>
                <a:ext cx="419" cy="55"/>
              </a:xfrm>
              <a:custGeom>
                <a:avLst/>
                <a:gdLst>
                  <a:gd name="T0" fmla="*/ 2 w 838"/>
                  <a:gd name="T1" fmla="*/ 3 h 110"/>
                  <a:gd name="T2" fmla="*/ 3 w 838"/>
                  <a:gd name="T3" fmla="*/ 3 h 110"/>
                  <a:gd name="T4" fmla="*/ 3 w 838"/>
                  <a:gd name="T5" fmla="*/ 3 h 110"/>
                  <a:gd name="T6" fmla="*/ 3 w 838"/>
                  <a:gd name="T7" fmla="*/ 3 h 110"/>
                  <a:gd name="T8" fmla="*/ 3 w 838"/>
                  <a:gd name="T9" fmla="*/ 5 h 110"/>
                  <a:gd name="T10" fmla="*/ 6 w 838"/>
                  <a:gd name="T11" fmla="*/ 7 h 110"/>
                  <a:gd name="T12" fmla="*/ 7 w 838"/>
                  <a:gd name="T13" fmla="*/ 9 h 110"/>
                  <a:gd name="T14" fmla="*/ 7 w 838"/>
                  <a:gd name="T15" fmla="*/ 9 h 110"/>
                  <a:gd name="T16" fmla="*/ 7 w 838"/>
                  <a:gd name="T17" fmla="*/ 9 h 110"/>
                  <a:gd name="T18" fmla="*/ 7 w 838"/>
                  <a:gd name="T19" fmla="*/ 10 h 110"/>
                  <a:gd name="T20" fmla="*/ 7 w 838"/>
                  <a:gd name="T21" fmla="*/ 10 h 110"/>
                  <a:gd name="T22" fmla="*/ 17 w 838"/>
                  <a:gd name="T23" fmla="*/ 11 h 110"/>
                  <a:gd name="T24" fmla="*/ 21 w 838"/>
                  <a:gd name="T25" fmla="*/ 11 h 110"/>
                  <a:gd name="T26" fmla="*/ 26 w 838"/>
                  <a:gd name="T27" fmla="*/ 11 h 110"/>
                  <a:gd name="T28" fmla="*/ 29 w 838"/>
                  <a:gd name="T29" fmla="*/ 11 h 110"/>
                  <a:gd name="T30" fmla="*/ 35 w 838"/>
                  <a:gd name="T31" fmla="*/ 11 h 110"/>
                  <a:gd name="T32" fmla="*/ 39 w 838"/>
                  <a:gd name="T33" fmla="*/ 12 h 110"/>
                  <a:gd name="T34" fmla="*/ 48 w 838"/>
                  <a:gd name="T35" fmla="*/ 12 h 110"/>
                  <a:gd name="T36" fmla="*/ 52 w 838"/>
                  <a:gd name="T37" fmla="*/ 12 h 110"/>
                  <a:gd name="T38" fmla="*/ 56 w 838"/>
                  <a:gd name="T39" fmla="*/ 12 h 110"/>
                  <a:gd name="T40" fmla="*/ 60 w 838"/>
                  <a:gd name="T41" fmla="*/ 12 h 110"/>
                  <a:gd name="T42" fmla="*/ 65 w 838"/>
                  <a:gd name="T43" fmla="*/ 13 h 110"/>
                  <a:gd name="T44" fmla="*/ 70 w 838"/>
                  <a:gd name="T45" fmla="*/ 13 h 110"/>
                  <a:gd name="T46" fmla="*/ 79 w 838"/>
                  <a:gd name="T47" fmla="*/ 13 h 110"/>
                  <a:gd name="T48" fmla="*/ 83 w 838"/>
                  <a:gd name="T49" fmla="*/ 13 h 110"/>
                  <a:gd name="T50" fmla="*/ 87 w 838"/>
                  <a:gd name="T51" fmla="*/ 13 h 110"/>
                  <a:gd name="T52" fmla="*/ 92 w 838"/>
                  <a:gd name="T53" fmla="*/ 14 h 110"/>
                  <a:gd name="T54" fmla="*/ 96 w 838"/>
                  <a:gd name="T55" fmla="*/ 14 h 110"/>
                  <a:gd name="T56" fmla="*/ 101 w 838"/>
                  <a:gd name="T57" fmla="*/ 14 h 110"/>
                  <a:gd name="T58" fmla="*/ 105 w 838"/>
                  <a:gd name="T59" fmla="*/ 14 h 110"/>
                  <a:gd name="T60" fmla="*/ 105 w 838"/>
                  <a:gd name="T61" fmla="*/ 13 h 110"/>
                  <a:gd name="T62" fmla="*/ 104 w 838"/>
                  <a:gd name="T63" fmla="*/ 12 h 110"/>
                  <a:gd name="T64" fmla="*/ 104 w 838"/>
                  <a:gd name="T65" fmla="*/ 12 h 110"/>
                  <a:gd name="T66" fmla="*/ 103 w 838"/>
                  <a:gd name="T67" fmla="*/ 11 h 110"/>
                  <a:gd name="T68" fmla="*/ 103 w 838"/>
                  <a:gd name="T69" fmla="*/ 10 h 110"/>
                  <a:gd name="T70" fmla="*/ 102 w 838"/>
                  <a:gd name="T71" fmla="*/ 9 h 110"/>
                  <a:gd name="T72" fmla="*/ 102 w 838"/>
                  <a:gd name="T73" fmla="*/ 9 h 110"/>
                  <a:gd name="T74" fmla="*/ 101 w 838"/>
                  <a:gd name="T75" fmla="*/ 7 h 110"/>
                  <a:gd name="T76" fmla="*/ 101 w 838"/>
                  <a:gd name="T77" fmla="*/ 7 h 110"/>
                  <a:gd name="T78" fmla="*/ 100 w 838"/>
                  <a:gd name="T79" fmla="*/ 6 h 110"/>
                  <a:gd name="T80" fmla="*/ 100 w 838"/>
                  <a:gd name="T81" fmla="*/ 5 h 110"/>
                  <a:gd name="T82" fmla="*/ 99 w 838"/>
                  <a:gd name="T83" fmla="*/ 3 h 110"/>
                  <a:gd name="T84" fmla="*/ 99 w 838"/>
                  <a:gd name="T85" fmla="*/ 3 h 110"/>
                  <a:gd name="T86" fmla="*/ 98 w 838"/>
                  <a:gd name="T87" fmla="*/ 3 h 110"/>
                  <a:gd name="T88" fmla="*/ 98 w 838"/>
                  <a:gd name="T89" fmla="*/ 2 h 110"/>
                  <a:gd name="T90" fmla="*/ 97 w 838"/>
                  <a:gd name="T91" fmla="*/ 1 h 110"/>
                  <a:gd name="T92" fmla="*/ 97 w 838"/>
                  <a:gd name="T93" fmla="*/ 1 h 110"/>
                  <a:gd name="T94" fmla="*/ 0 w 838"/>
                  <a:gd name="T95" fmla="*/ 0 h 11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838"/>
                  <a:gd name="T145" fmla="*/ 0 h 110"/>
                  <a:gd name="T146" fmla="*/ 838 w 838"/>
                  <a:gd name="T147" fmla="*/ 110 h 11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838" h="110">
                    <a:moveTo>
                      <a:pt x="0" y="0"/>
                    </a:moveTo>
                    <a:lnTo>
                      <a:pt x="16" y="21"/>
                    </a:lnTo>
                    <a:lnTo>
                      <a:pt x="17" y="21"/>
                    </a:lnTo>
                    <a:lnTo>
                      <a:pt x="17" y="24"/>
                    </a:lnTo>
                    <a:lnTo>
                      <a:pt x="19" y="24"/>
                    </a:lnTo>
                    <a:lnTo>
                      <a:pt x="21" y="27"/>
                    </a:lnTo>
                    <a:lnTo>
                      <a:pt x="21" y="30"/>
                    </a:lnTo>
                    <a:lnTo>
                      <a:pt x="23" y="30"/>
                    </a:lnTo>
                    <a:lnTo>
                      <a:pt x="26" y="32"/>
                    </a:lnTo>
                    <a:lnTo>
                      <a:pt x="26" y="35"/>
                    </a:lnTo>
                    <a:lnTo>
                      <a:pt x="27" y="35"/>
                    </a:lnTo>
                    <a:lnTo>
                      <a:pt x="47" y="62"/>
                    </a:lnTo>
                    <a:lnTo>
                      <a:pt x="49" y="62"/>
                    </a:lnTo>
                    <a:lnTo>
                      <a:pt x="49" y="65"/>
                    </a:lnTo>
                    <a:lnTo>
                      <a:pt x="50" y="65"/>
                    </a:lnTo>
                    <a:lnTo>
                      <a:pt x="53" y="68"/>
                    </a:lnTo>
                    <a:lnTo>
                      <a:pt x="53" y="70"/>
                    </a:lnTo>
                    <a:lnTo>
                      <a:pt x="54" y="70"/>
                    </a:lnTo>
                    <a:lnTo>
                      <a:pt x="57" y="73"/>
                    </a:lnTo>
                    <a:lnTo>
                      <a:pt x="57" y="76"/>
                    </a:lnTo>
                    <a:lnTo>
                      <a:pt x="58" y="76"/>
                    </a:lnTo>
                    <a:lnTo>
                      <a:pt x="61" y="79"/>
                    </a:lnTo>
                    <a:lnTo>
                      <a:pt x="61" y="81"/>
                    </a:lnTo>
                    <a:lnTo>
                      <a:pt x="131" y="83"/>
                    </a:lnTo>
                    <a:lnTo>
                      <a:pt x="131" y="84"/>
                    </a:lnTo>
                    <a:lnTo>
                      <a:pt x="166" y="84"/>
                    </a:lnTo>
                    <a:lnTo>
                      <a:pt x="166" y="85"/>
                    </a:lnTo>
                    <a:lnTo>
                      <a:pt x="202" y="85"/>
                    </a:lnTo>
                    <a:lnTo>
                      <a:pt x="202" y="87"/>
                    </a:lnTo>
                    <a:lnTo>
                      <a:pt x="237" y="87"/>
                    </a:lnTo>
                    <a:lnTo>
                      <a:pt x="237" y="88"/>
                    </a:lnTo>
                    <a:lnTo>
                      <a:pt x="273" y="88"/>
                    </a:lnTo>
                    <a:lnTo>
                      <a:pt x="273" y="89"/>
                    </a:lnTo>
                    <a:lnTo>
                      <a:pt x="308" y="89"/>
                    </a:lnTo>
                    <a:lnTo>
                      <a:pt x="308" y="91"/>
                    </a:lnTo>
                    <a:lnTo>
                      <a:pt x="378" y="92"/>
                    </a:lnTo>
                    <a:lnTo>
                      <a:pt x="378" y="94"/>
                    </a:lnTo>
                    <a:lnTo>
                      <a:pt x="413" y="94"/>
                    </a:lnTo>
                    <a:lnTo>
                      <a:pt x="413" y="95"/>
                    </a:lnTo>
                    <a:lnTo>
                      <a:pt x="449" y="95"/>
                    </a:lnTo>
                    <a:lnTo>
                      <a:pt x="449" y="96"/>
                    </a:lnTo>
                    <a:lnTo>
                      <a:pt x="484" y="96"/>
                    </a:lnTo>
                    <a:lnTo>
                      <a:pt x="484" y="98"/>
                    </a:lnTo>
                    <a:lnTo>
                      <a:pt x="520" y="98"/>
                    </a:lnTo>
                    <a:lnTo>
                      <a:pt x="520" y="99"/>
                    </a:lnTo>
                    <a:lnTo>
                      <a:pt x="555" y="99"/>
                    </a:lnTo>
                    <a:lnTo>
                      <a:pt x="555" y="100"/>
                    </a:lnTo>
                    <a:lnTo>
                      <a:pt x="625" y="102"/>
                    </a:lnTo>
                    <a:lnTo>
                      <a:pt x="625" y="103"/>
                    </a:lnTo>
                    <a:lnTo>
                      <a:pt x="660" y="103"/>
                    </a:lnTo>
                    <a:lnTo>
                      <a:pt x="660" y="104"/>
                    </a:lnTo>
                    <a:lnTo>
                      <a:pt x="696" y="104"/>
                    </a:lnTo>
                    <a:lnTo>
                      <a:pt x="696" y="106"/>
                    </a:lnTo>
                    <a:lnTo>
                      <a:pt x="731" y="106"/>
                    </a:lnTo>
                    <a:lnTo>
                      <a:pt x="731" y="107"/>
                    </a:lnTo>
                    <a:lnTo>
                      <a:pt x="767" y="107"/>
                    </a:lnTo>
                    <a:lnTo>
                      <a:pt x="767" y="108"/>
                    </a:lnTo>
                    <a:lnTo>
                      <a:pt x="802" y="108"/>
                    </a:lnTo>
                    <a:lnTo>
                      <a:pt x="802" y="110"/>
                    </a:lnTo>
                    <a:lnTo>
                      <a:pt x="838" y="110"/>
                    </a:lnTo>
                    <a:lnTo>
                      <a:pt x="836" y="104"/>
                    </a:lnTo>
                    <a:lnTo>
                      <a:pt x="835" y="104"/>
                    </a:lnTo>
                    <a:lnTo>
                      <a:pt x="831" y="96"/>
                    </a:lnTo>
                    <a:lnTo>
                      <a:pt x="829" y="96"/>
                    </a:lnTo>
                    <a:lnTo>
                      <a:pt x="828" y="91"/>
                    </a:lnTo>
                    <a:lnTo>
                      <a:pt x="827" y="91"/>
                    </a:lnTo>
                    <a:lnTo>
                      <a:pt x="823" y="83"/>
                    </a:lnTo>
                    <a:lnTo>
                      <a:pt x="821" y="83"/>
                    </a:lnTo>
                    <a:lnTo>
                      <a:pt x="820" y="77"/>
                    </a:lnTo>
                    <a:lnTo>
                      <a:pt x="818" y="77"/>
                    </a:lnTo>
                    <a:lnTo>
                      <a:pt x="814" y="69"/>
                    </a:lnTo>
                    <a:lnTo>
                      <a:pt x="813" y="69"/>
                    </a:lnTo>
                    <a:lnTo>
                      <a:pt x="813" y="66"/>
                    </a:lnTo>
                    <a:lnTo>
                      <a:pt x="812" y="66"/>
                    </a:lnTo>
                    <a:lnTo>
                      <a:pt x="808" y="58"/>
                    </a:lnTo>
                    <a:lnTo>
                      <a:pt x="806" y="58"/>
                    </a:lnTo>
                    <a:lnTo>
                      <a:pt x="805" y="53"/>
                    </a:lnTo>
                    <a:lnTo>
                      <a:pt x="803" y="53"/>
                    </a:lnTo>
                    <a:lnTo>
                      <a:pt x="799" y="45"/>
                    </a:lnTo>
                    <a:lnTo>
                      <a:pt x="798" y="45"/>
                    </a:lnTo>
                    <a:lnTo>
                      <a:pt x="797" y="39"/>
                    </a:lnTo>
                    <a:lnTo>
                      <a:pt x="795" y="39"/>
                    </a:lnTo>
                    <a:lnTo>
                      <a:pt x="791" y="31"/>
                    </a:lnTo>
                    <a:lnTo>
                      <a:pt x="790" y="31"/>
                    </a:lnTo>
                    <a:lnTo>
                      <a:pt x="790" y="28"/>
                    </a:lnTo>
                    <a:lnTo>
                      <a:pt x="788" y="28"/>
                    </a:lnTo>
                    <a:lnTo>
                      <a:pt x="784" y="20"/>
                    </a:lnTo>
                    <a:lnTo>
                      <a:pt x="783" y="20"/>
                    </a:lnTo>
                    <a:lnTo>
                      <a:pt x="782" y="15"/>
                    </a:lnTo>
                    <a:lnTo>
                      <a:pt x="780" y="15"/>
                    </a:lnTo>
                    <a:lnTo>
                      <a:pt x="776" y="7"/>
                    </a:lnTo>
                    <a:lnTo>
                      <a:pt x="775" y="7"/>
                    </a:lnTo>
                    <a:lnTo>
                      <a:pt x="773" y="1"/>
                    </a:lnTo>
                    <a:lnTo>
                      <a:pt x="772" y="1"/>
                    </a:lnTo>
                    <a:lnTo>
                      <a:pt x="77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40" name="Freeform 6889"/>
              <p:cNvSpPr>
                <a:spLocks/>
              </p:cNvSpPr>
              <p:nvPr/>
            </p:nvSpPr>
            <p:spPr bwMode="auto">
              <a:xfrm>
                <a:off x="3954" y="2460"/>
                <a:ext cx="460" cy="109"/>
              </a:xfrm>
              <a:custGeom>
                <a:avLst/>
                <a:gdLst>
                  <a:gd name="T0" fmla="*/ 100 w 921"/>
                  <a:gd name="T1" fmla="*/ 3 h 218"/>
                  <a:gd name="T2" fmla="*/ 0 w 921"/>
                  <a:gd name="T3" fmla="*/ 0 h 218"/>
                  <a:gd name="T4" fmla="*/ 18 w 921"/>
                  <a:gd name="T5" fmla="*/ 24 h 218"/>
                  <a:gd name="T6" fmla="*/ 115 w 921"/>
                  <a:gd name="T7" fmla="*/ 27 h 218"/>
                  <a:gd name="T8" fmla="*/ 100 w 921"/>
                  <a:gd name="T9" fmla="*/ 3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1"/>
                  <a:gd name="T16" fmla="*/ 0 h 218"/>
                  <a:gd name="T17" fmla="*/ 921 w 921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1" h="218">
                    <a:moveTo>
                      <a:pt x="803" y="23"/>
                    </a:moveTo>
                    <a:lnTo>
                      <a:pt x="0" y="0"/>
                    </a:lnTo>
                    <a:lnTo>
                      <a:pt x="146" y="190"/>
                    </a:lnTo>
                    <a:lnTo>
                      <a:pt x="921" y="218"/>
                    </a:lnTo>
                    <a:lnTo>
                      <a:pt x="803" y="23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41" name="Freeform 6890"/>
              <p:cNvSpPr>
                <a:spLocks/>
              </p:cNvSpPr>
              <p:nvPr/>
            </p:nvSpPr>
            <p:spPr bwMode="auto">
              <a:xfrm>
                <a:off x="4938" y="2113"/>
                <a:ext cx="280" cy="57"/>
              </a:xfrm>
              <a:custGeom>
                <a:avLst/>
                <a:gdLst>
                  <a:gd name="T0" fmla="*/ 4 w 561"/>
                  <a:gd name="T1" fmla="*/ 1 h 114"/>
                  <a:gd name="T2" fmla="*/ 4 w 561"/>
                  <a:gd name="T3" fmla="*/ 1 h 114"/>
                  <a:gd name="T4" fmla="*/ 4 w 561"/>
                  <a:gd name="T5" fmla="*/ 2 h 114"/>
                  <a:gd name="T6" fmla="*/ 4 w 561"/>
                  <a:gd name="T7" fmla="*/ 3 h 114"/>
                  <a:gd name="T8" fmla="*/ 4 w 561"/>
                  <a:gd name="T9" fmla="*/ 3 h 114"/>
                  <a:gd name="T10" fmla="*/ 3 w 561"/>
                  <a:gd name="T11" fmla="*/ 4 h 114"/>
                  <a:gd name="T12" fmla="*/ 3 w 561"/>
                  <a:gd name="T13" fmla="*/ 4 h 114"/>
                  <a:gd name="T14" fmla="*/ 3 w 561"/>
                  <a:gd name="T15" fmla="*/ 5 h 114"/>
                  <a:gd name="T16" fmla="*/ 3 w 561"/>
                  <a:gd name="T17" fmla="*/ 5 h 114"/>
                  <a:gd name="T18" fmla="*/ 3 w 561"/>
                  <a:gd name="T19" fmla="*/ 6 h 114"/>
                  <a:gd name="T20" fmla="*/ 2 w 561"/>
                  <a:gd name="T21" fmla="*/ 6 h 114"/>
                  <a:gd name="T22" fmla="*/ 2 w 561"/>
                  <a:gd name="T23" fmla="*/ 7 h 114"/>
                  <a:gd name="T24" fmla="*/ 2 w 561"/>
                  <a:gd name="T25" fmla="*/ 7 h 114"/>
                  <a:gd name="T26" fmla="*/ 2 w 561"/>
                  <a:gd name="T27" fmla="*/ 7 h 114"/>
                  <a:gd name="T28" fmla="*/ 2 w 561"/>
                  <a:gd name="T29" fmla="*/ 8 h 114"/>
                  <a:gd name="T30" fmla="*/ 2 w 561"/>
                  <a:gd name="T31" fmla="*/ 9 h 114"/>
                  <a:gd name="T32" fmla="*/ 1 w 561"/>
                  <a:gd name="T33" fmla="*/ 9 h 114"/>
                  <a:gd name="T34" fmla="*/ 1 w 561"/>
                  <a:gd name="T35" fmla="*/ 10 h 114"/>
                  <a:gd name="T36" fmla="*/ 1 w 561"/>
                  <a:gd name="T37" fmla="*/ 10 h 114"/>
                  <a:gd name="T38" fmla="*/ 1 w 561"/>
                  <a:gd name="T39" fmla="*/ 11 h 114"/>
                  <a:gd name="T40" fmla="*/ 1 w 561"/>
                  <a:gd name="T41" fmla="*/ 12 h 114"/>
                  <a:gd name="T42" fmla="*/ 0 w 561"/>
                  <a:gd name="T43" fmla="*/ 12 h 114"/>
                  <a:gd name="T44" fmla="*/ 0 w 561"/>
                  <a:gd name="T45" fmla="*/ 13 h 114"/>
                  <a:gd name="T46" fmla="*/ 0 w 561"/>
                  <a:gd name="T47" fmla="*/ 13 h 114"/>
                  <a:gd name="T48" fmla="*/ 0 w 561"/>
                  <a:gd name="T49" fmla="*/ 14 h 114"/>
                  <a:gd name="T50" fmla="*/ 0 w 561"/>
                  <a:gd name="T51" fmla="*/ 14 h 114"/>
                  <a:gd name="T52" fmla="*/ 0 w 561"/>
                  <a:gd name="T53" fmla="*/ 14 h 114"/>
                  <a:gd name="T54" fmla="*/ 63 w 561"/>
                  <a:gd name="T55" fmla="*/ 14 h 114"/>
                  <a:gd name="T56" fmla="*/ 63 w 561"/>
                  <a:gd name="T57" fmla="*/ 14 h 114"/>
                  <a:gd name="T58" fmla="*/ 63 w 561"/>
                  <a:gd name="T59" fmla="*/ 13 h 114"/>
                  <a:gd name="T60" fmla="*/ 65 w 561"/>
                  <a:gd name="T61" fmla="*/ 13 h 114"/>
                  <a:gd name="T62" fmla="*/ 66 w 561"/>
                  <a:gd name="T63" fmla="*/ 12 h 114"/>
                  <a:gd name="T64" fmla="*/ 66 w 561"/>
                  <a:gd name="T65" fmla="*/ 12 h 114"/>
                  <a:gd name="T66" fmla="*/ 67 w 561"/>
                  <a:gd name="T67" fmla="*/ 12 h 114"/>
                  <a:gd name="T68" fmla="*/ 67 w 561"/>
                  <a:gd name="T69" fmla="*/ 12 h 114"/>
                  <a:gd name="T70" fmla="*/ 68 w 561"/>
                  <a:gd name="T71" fmla="*/ 11 h 114"/>
                  <a:gd name="T72" fmla="*/ 68 w 561"/>
                  <a:gd name="T73" fmla="*/ 11 h 114"/>
                  <a:gd name="T74" fmla="*/ 69 w 561"/>
                  <a:gd name="T75" fmla="*/ 9 h 114"/>
                  <a:gd name="T76" fmla="*/ 69 w 561"/>
                  <a:gd name="T77" fmla="*/ 7 h 114"/>
                  <a:gd name="T78" fmla="*/ 69 w 561"/>
                  <a:gd name="T79" fmla="*/ 6 h 114"/>
                  <a:gd name="T80" fmla="*/ 69 w 561"/>
                  <a:gd name="T81" fmla="*/ 5 h 114"/>
                  <a:gd name="T82" fmla="*/ 70 w 561"/>
                  <a:gd name="T83" fmla="*/ 3 h 114"/>
                  <a:gd name="T84" fmla="*/ 70 w 561"/>
                  <a:gd name="T85" fmla="*/ 2 h 114"/>
                  <a:gd name="T86" fmla="*/ 4 w 561"/>
                  <a:gd name="T87" fmla="*/ 0 h 11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561"/>
                  <a:gd name="T133" fmla="*/ 0 h 114"/>
                  <a:gd name="T134" fmla="*/ 561 w 561"/>
                  <a:gd name="T135" fmla="*/ 114 h 11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561" h="114">
                    <a:moveTo>
                      <a:pt x="38" y="0"/>
                    </a:moveTo>
                    <a:lnTo>
                      <a:pt x="38" y="4"/>
                    </a:lnTo>
                    <a:lnTo>
                      <a:pt x="37" y="4"/>
                    </a:lnTo>
                    <a:lnTo>
                      <a:pt x="37" y="8"/>
                    </a:lnTo>
                    <a:lnTo>
                      <a:pt x="36" y="8"/>
                    </a:lnTo>
                    <a:lnTo>
                      <a:pt x="36" y="13"/>
                    </a:lnTo>
                    <a:lnTo>
                      <a:pt x="34" y="13"/>
                    </a:lnTo>
                    <a:lnTo>
                      <a:pt x="34" y="17"/>
                    </a:lnTo>
                    <a:lnTo>
                      <a:pt x="33" y="17"/>
                    </a:lnTo>
                    <a:lnTo>
                      <a:pt x="33" y="21"/>
                    </a:lnTo>
                    <a:lnTo>
                      <a:pt x="31" y="21"/>
                    </a:lnTo>
                    <a:lnTo>
                      <a:pt x="31" y="25"/>
                    </a:lnTo>
                    <a:lnTo>
                      <a:pt x="30" y="25"/>
                    </a:lnTo>
                    <a:lnTo>
                      <a:pt x="30" y="29"/>
                    </a:lnTo>
                    <a:lnTo>
                      <a:pt x="29" y="29"/>
                    </a:lnTo>
                    <a:lnTo>
                      <a:pt x="29" y="33"/>
                    </a:lnTo>
                    <a:lnTo>
                      <a:pt x="27" y="33"/>
                    </a:lnTo>
                    <a:lnTo>
                      <a:pt x="27" y="37"/>
                    </a:lnTo>
                    <a:lnTo>
                      <a:pt x="26" y="37"/>
                    </a:lnTo>
                    <a:lnTo>
                      <a:pt x="26" y="41"/>
                    </a:lnTo>
                    <a:lnTo>
                      <a:pt x="25" y="41"/>
                    </a:lnTo>
                    <a:lnTo>
                      <a:pt x="23" y="48"/>
                    </a:lnTo>
                    <a:lnTo>
                      <a:pt x="22" y="48"/>
                    </a:lnTo>
                    <a:lnTo>
                      <a:pt x="22" y="52"/>
                    </a:lnTo>
                    <a:lnTo>
                      <a:pt x="20" y="52"/>
                    </a:lnTo>
                    <a:lnTo>
                      <a:pt x="20" y="56"/>
                    </a:lnTo>
                    <a:lnTo>
                      <a:pt x="19" y="56"/>
                    </a:lnTo>
                    <a:lnTo>
                      <a:pt x="19" y="60"/>
                    </a:lnTo>
                    <a:lnTo>
                      <a:pt x="18" y="60"/>
                    </a:lnTo>
                    <a:lnTo>
                      <a:pt x="18" y="64"/>
                    </a:lnTo>
                    <a:lnTo>
                      <a:pt x="16" y="64"/>
                    </a:lnTo>
                    <a:lnTo>
                      <a:pt x="16" y="68"/>
                    </a:lnTo>
                    <a:lnTo>
                      <a:pt x="15" y="68"/>
                    </a:lnTo>
                    <a:lnTo>
                      <a:pt x="15" y="72"/>
                    </a:lnTo>
                    <a:lnTo>
                      <a:pt x="14" y="72"/>
                    </a:lnTo>
                    <a:lnTo>
                      <a:pt x="14" y="76"/>
                    </a:lnTo>
                    <a:lnTo>
                      <a:pt x="12" y="76"/>
                    </a:lnTo>
                    <a:lnTo>
                      <a:pt x="12" y="80"/>
                    </a:lnTo>
                    <a:lnTo>
                      <a:pt x="11" y="80"/>
                    </a:lnTo>
                    <a:lnTo>
                      <a:pt x="11" y="85"/>
                    </a:lnTo>
                    <a:lnTo>
                      <a:pt x="10" y="85"/>
                    </a:lnTo>
                    <a:lnTo>
                      <a:pt x="8" y="91"/>
                    </a:lnTo>
                    <a:lnTo>
                      <a:pt x="7" y="91"/>
                    </a:lnTo>
                    <a:lnTo>
                      <a:pt x="7" y="95"/>
                    </a:lnTo>
                    <a:lnTo>
                      <a:pt x="5" y="95"/>
                    </a:lnTo>
                    <a:lnTo>
                      <a:pt x="5" y="100"/>
                    </a:lnTo>
                    <a:lnTo>
                      <a:pt x="4" y="100"/>
                    </a:lnTo>
                    <a:lnTo>
                      <a:pt x="4" y="104"/>
                    </a:lnTo>
                    <a:lnTo>
                      <a:pt x="3" y="104"/>
                    </a:lnTo>
                    <a:lnTo>
                      <a:pt x="3" y="108"/>
                    </a:lnTo>
                    <a:lnTo>
                      <a:pt x="1" y="108"/>
                    </a:lnTo>
                    <a:lnTo>
                      <a:pt x="1" y="112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505" y="114"/>
                    </a:lnTo>
                    <a:lnTo>
                      <a:pt x="506" y="110"/>
                    </a:lnTo>
                    <a:lnTo>
                      <a:pt x="508" y="110"/>
                    </a:lnTo>
                    <a:lnTo>
                      <a:pt x="508" y="108"/>
                    </a:lnTo>
                    <a:lnTo>
                      <a:pt x="510" y="106"/>
                    </a:lnTo>
                    <a:lnTo>
                      <a:pt x="510" y="104"/>
                    </a:lnTo>
                    <a:lnTo>
                      <a:pt x="521" y="98"/>
                    </a:lnTo>
                    <a:lnTo>
                      <a:pt x="527" y="97"/>
                    </a:lnTo>
                    <a:lnTo>
                      <a:pt x="527" y="95"/>
                    </a:lnTo>
                    <a:lnTo>
                      <a:pt x="530" y="95"/>
                    </a:lnTo>
                    <a:lnTo>
                      <a:pt x="530" y="94"/>
                    </a:lnTo>
                    <a:lnTo>
                      <a:pt x="534" y="94"/>
                    </a:lnTo>
                    <a:lnTo>
                      <a:pt x="534" y="93"/>
                    </a:lnTo>
                    <a:lnTo>
                      <a:pt x="539" y="91"/>
                    </a:lnTo>
                    <a:lnTo>
                      <a:pt x="539" y="90"/>
                    </a:lnTo>
                    <a:lnTo>
                      <a:pt x="543" y="90"/>
                    </a:lnTo>
                    <a:lnTo>
                      <a:pt x="543" y="89"/>
                    </a:lnTo>
                    <a:lnTo>
                      <a:pt x="549" y="87"/>
                    </a:lnTo>
                    <a:lnTo>
                      <a:pt x="549" y="86"/>
                    </a:lnTo>
                    <a:lnTo>
                      <a:pt x="551" y="86"/>
                    </a:lnTo>
                    <a:lnTo>
                      <a:pt x="553" y="66"/>
                    </a:lnTo>
                    <a:lnTo>
                      <a:pt x="554" y="66"/>
                    </a:lnTo>
                    <a:lnTo>
                      <a:pt x="554" y="55"/>
                    </a:lnTo>
                    <a:lnTo>
                      <a:pt x="555" y="55"/>
                    </a:lnTo>
                    <a:lnTo>
                      <a:pt x="555" y="44"/>
                    </a:lnTo>
                    <a:lnTo>
                      <a:pt x="557" y="44"/>
                    </a:lnTo>
                    <a:lnTo>
                      <a:pt x="557" y="33"/>
                    </a:lnTo>
                    <a:lnTo>
                      <a:pt x="558" y="33"/>
                    </a:lnTo>
                    <a:lnTo>
                      <a:pt x="558" y="22"/>
                    </a:lnTo>
                    <a:lnTo>
                      <a:pt x="560" y="22"/>
                    </a:lnTo>
                    <a:lnTo>
                      <a:pt x="560" y="11"/>
                    </a:lnTo>
                    <a:lnTo>
                      <a:pt x="561" y="11"/>
                    </a:lnTo>
                    <a:lnTo>
                      <a:pt x="561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42" name="Freeform 6891"/>
              <p:cNvSpPr>
                <a:spLocks/>
              </p:cNvSpPr>
              <p:nvPr/>
            </p:nvSpPr>
            <p:spPr bwMode="auto">
              <a:xfrm>
                <a:off x="4918" y="2170"/>
                <a:ext cx="272" cy="57"/>
              </a:xfrm>
              <a:custGeom>
                <a:avLst/>
                <a:gdLst>
                  <a:gd name="T0" fmla="*/ 4 w 545"/>
                  <a:gd name="T1" fmla="*/ 0 h 116"/>
                  <a:gd name="T2" fmla="*/ 4 w 545"/>
                  <a:gd name="T3" fmla="*/ 1 h 116"/>
                  <a:gd name="T4" fmla="*/ 4 w 545"/>
                  <a:gd name="T5" fmla="*/ 1 h 116"/>
                  <a:gd name="T6" fmla="*/ 4 w 545"/>
                  <a:gd name="T7" fmla="*/ 2 h 116"/>
                  <a:gd name="T8" fmla="*/ 4 w 545"/>
                  <a:gd name="T9" fmla="*/ 3 h 116"/>
                  <a:gd name="T10" fmla="*/ 3 w 545"/>
                  <a:gd name="T11" fmla="*/ 3 h 116"/>
                  <a:gd name="T12" fmla="*/ 3 w 545"/>
                  <a:gd name="T13" fmla="*/ 4 h 116"/>
                  <a:gd name="T14" fmla="*/ 3 w 545"/>
                  <a:gd name="T15" fmla="*/ 4 h 116"/>
                  <a:gd name="T16" fmla="*/ 3 w 545"/>
                  <a:gd name="T17" fmla="*/ 5 h 116"/>
                  <a:gd name="T18" fmla="*/ 3 w 545"/>
                  <a:gd name="T19" fmla="*/ 5 h 116"/>
                  <a:gd name="T20" fmla="*/ 3 w 545"/>
                  <a:gd name="T21" fmla="*/ 6 h 116"/>
                  <a:gd name="T22" fmla="*/ 2 w 545"/>
                  <a:gd name="T23" fmla="*/ 6 h 116"/>
                  <a:gd name="T24" fmla="*/ 2 w 545"/>
                  <a:gd name="T25" fmla="*/ 7 h 116"/>
                  <a:gd name="T26" fmla="*/ 2 w 545"/>
                  <a:gd name="T27" fmla="*/ 8 h 116"/>
                  <a:gd name="T28" fmla="*/ 2 w 545"/>
                  <a:gd name="T29" fmla="*/ 8 h 116"/>
                  <a:gd name="T30" fmla="*/ 1 w 545"/>
                  <a:gd name="T31" fmla="*/ 9 h 116"/>
                  <a:gd name="T32" fmla="*/ 1 w 545"/>
                  <a:gd name="T33" fmla="*/ 9 h 116"/>
                  <a:gd name="T34" fmla="*/ 1 w 545"/>
                  <a:gd name="T35" fmla="*/ 10 h 116"/>
                  <a:gd name="T36" fmla="*/ 1 w 545"/>
                  <a:gd name="T37" fmla="*/ 10 h 116"/>
                  <a:gd name="T38" fmla="*/ 1 w 545"/>
                  <a:gd name="T39" fmla="*/ 11 h 116"/>
                  <a:gd name="T40" fmla="*/ 1 w 545"/>
                  <a:gd name="T41" fmla="*/ 11 h 116"/>
                  <a:gd name="T42" fmla="*/ 0 w 545"/>
                  <a:gd name="T43" fmla="*/ 12 h 116"/>
                  <a:gd name="T44" fmla="*/ 0 w 545"/>
                  <a:gd name="T45" fmla="*/ 13 h 116"/>
                  <a:gd name="T46" fmla="*/ 0 w 545"/>
                  <a:gd name="T47" fmla="*/ 13 h 116"/>
                  <a:gd name="T48" fmla="*/ 0 w 545"/>
                  <a:gd name="T49" fmla="*/ 14 h 116"/>
                  <a:gd name="T50" fmla="*/ 0 w 545"/>
                  <a:gd name="T51" fmla="*/ 14 h 116"/>
                  <a:gd name="T52" fmla="*/ 59 w 545"/>
                  <a:gd name="T53" fmla="*/ 13 h 116"/>
                  <a:gd name="T54" fmla="*/ 59 w 545"/>
                  <a:gd name="T55" fmla="*/ 13 h 116"/>
                  <a:gd name="T56" fmla="*/ 60 w 545"/>
                  <a:gd name="T57" fmla="*/ 13 h 116"/>
                  <a:gd name="T58" fmla="*/ 60 w 545"/>
                  <a:gd name="T59" fmla="*/ 12 h 116"/>
                  <a:gd name="T60" fmla="*/ 60 w 545"/>
                  <a:gd name="T61" fmla="*/ 12 h 116"/>
                  <a:gd name="T62" fmla="*/ 61 w 545"/>
                  <a:gd name="T63" fmla="*/ 11 h 116"/>
                  <a:gd name="T64" fmla="*/ 61 w 545"/>
                  <a:gd name="T65" fmla="*/ 11 h 116"/>
                  <a:gd name="T66" fmla="*/ 61 w 545"/>
                  <a:gd name="T67" fmla="*/ 10 h 116"/>
                  <a:gd name="T68" fmla="*/ 61 w 545"/>
                  <a:gd name="T69" fmla="*/ 10 h 116"/>
                  <a:gd name="T70" fmla="*/ 62 w 545"/>
                  <a:gd name="T71" fmla="*/ 9 h 116"/>
                  <a:gd name="T72" fmla="*/ 62 w 545"/>
                  <a:gd name="T73" fmla="*/ 9 h 116"/>
                  <a:gd name="T74" fmla="*/ 62 w 545"/>
                  <a:gd name="T75" fmla="*/ 9 h 116"/>
                  <a:gd name="T76" fmla="*/ 62 w 545"/>
                  <a:gd name="T77" fmla="*/ 8 h 116"/>
                  <a:gd name="T78" fmla="*/ 63 w 545"/>
                  <a:gd name="T79" fmla="*/ 8 h 116"/>
                  <a:gd name="T80" fmla="*/ 63 w 545"/>
                  <a:gd name="T81" fmla="*/ 7 h 116"/>
                  <a:gd name="T82" fmla="*/ 63 w 545"/>
                  <a:gd name="T83" fmla="*/ 7 h 116"/>
                  <a:gd name="T84" fmla="*/ 63 w 545"/>
                  <a:gd name="T85" fmla="*/ 7 h 116"/>
                  <a:gd name="T86" fmla="*/ 64 w 545"/>
                  <a:gd name="T87" fmla="*/ 6 h 116"/>
                  <a:gd name="T88" fmla="*/ 64 w 545"/>
                  <a:gd name="T89" fmla="*/ 6 h 116"/>
                  <a:gd name="T90" fmla="*/ 64 w 545"/>
                  <a:gd name="T91" fmla="*/ 5 h 116"/>
                  <a:gd name="T92" fmla="*/ 64 w 545"/>
                  <a:gd name="T93" fmla="*/ 5 h 116"/>
                  <a:gd name="T94" fmla="*/ 65 w 545"/>
                  <a:gd name="T95" fmla="*/ 5 h 116"/>
                  <a:gd name="T96" fmla="*/ 65 w 545"/>
                  <a:gd name="T97" fmla="*/ 4 h 116"/>
                  <a:gd name="T98" fmla="*/ 65 w 545"/>
                  <a:gd name="T99" fmla="*/ 4 h 116"/>
                  <a:gd name="T100" fmla="*/ 65 w 545"/>
                  <a:gd name="T101" fmla="*/ 3 h 116"/>
                  <a:gd name="T102" fmla="*/ 66 w 545"/>
                  <a:gd name="T103" fmla="*/ 3 h 116"/>
                  <a:gd name="T104" fmla="*/ 66 w 545"/>
                  <a:gd name="T105" fmla="*/ 2 h 116"/>
                  <a:gd name="T106" fmla="*/ 66 w 545"/>
                  <a:gd name="T107" fmla="*/ 2 h 116"/>
                  <a:gd name="T108" fmla="*/ 66 w 545"/>
                  <a:gd name="T109" fmla="*/ 1 h 116"/>
                  <a:gd name="T110" fmla="*/ 67 w 545"/>
                  <a:gd name="T111" fmla="*/ 1 h 116"/>
                  <a:gd name="T112" fmla="*/ 67 w 545"/>
                  <a:gd name="T113" fmla="*/ 1 h 116"/>
                  <a:gd name="T114" fmla="*/ 67 w 545"/>
                  <a:gd name="T115" fmla="*/ 0 h 116"/>
                  <a:gd name="T116" fmla="*/ 68 w 545"/>
                  <a:gd name="T117" fmla="*/ 0 h 116"/>
                  <a:gd name="T118" fmla="*/ 68 w 545"/>
                  <a:gd name="T119" fmla="*/ 0 h 11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45"/>
                  <a:gd name="T181" fmla="*/ 0 h 116"/>
                  <a:gd name="T182" fmla="*/ 545 w 545"/>
                  <a:gd name="T183" fmla="*/ 116 h 11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45" h="116">
                    <a:moveTo>
                      <a:pt x="40" y="0"/>
                    </a:moveTo>
                    <a:lnTo>
                      <a:pt x="39" y="7"/>
                    </a:lnTo>
                    <a:lnTo>
                      <a:pt x="37" y="7"/>
                    </a:lnTo>
                    <a:lnTo>
                      <a:pt x="37" y="11"/>
                    </a:lnTo>
                    <a:lnTo>
                      <a:pt x="36" y="11"/>
                    </a:lnTo>
                    <a:lnTo>
                      <a:pt x="36" y="15"/>
                    </a:lnTo>
                    <a:lnTo>
                      <a:pt x="35" y="15"/>
                    </a:lnTo>
                    <a:lnTo>
                      <a:pt x="33" y="22"/>
                    </a:lnTo>
                    <a:lnTo>
                      <a:pt x="32" y="22"/>
                    </a:lnTo>
                    <a:lnTo>
                      <a:pt x="32" y="26"/>
                    </a:lnTo>
                    <a:lnTo>
                      <a:pt x="30" y="26"/>
                    </a:lnTo>
                    <a:lnTo>
                      <a:pt x="30" y="30"/>
                    </a:lnTo>
                    <a:lnTo>
                      <a:pt x="29" y="30"/>
                    </a:lnTo>
                    <a:lnTo>
                      <a:pt x="29" y="34"/>
                    </a:lnTo>
                    <a:lnTo>
                      <a:pt x="28" y="34"/>
                    </a:lnTo>
                    <a:lnTo>
                      <a:pt x="28" y="38"/>
                    </a:lnTo>
                    <a:lnTo>
                      <a:pt x="26" y="38"/>
                    </a:lnTo>
                    <a:lnTo>
                      <a:pt x="26" y="42"/>
                    </a:lnTo>
                    <a:lnTo>
                      <a:pt x="25" y="42"/>
                    </a:lnTo>
                    <a:lnTo>
                      <a:pt x="25" y="46"/>
                    </a:lnTo>
                    <a:lnTo>
                      <a:pt x="24" y="46"/>
                    </a:lnTo>
                    <a:lnTo>
                      <a:pt x="24" y="50"/>
                    </a:lnTo>
                    <a:lnTo>
                      <a:pt x="22" y="50"/>
                    </a:lnTo>
                    <a:lnTo>
                      <a:pt x="22" y="54"/>
                    </a:lnTo>
                    <a:lnTo>
                      <a:pt x="21" y="54"/>
                    </a:lnTo>
                    <a:lnTo>
                      <a:pt x="20" y="61"/>
                    </a:lnTo>
                    <a:lnTo>
                      <a:pt x="18" y="61"/>
                    </a:lnTo>
                    <a:lnTo>
                      <a:pt x="18" y="65"/>
                    </a:lnTo>
                    <a:lnTo>
                      <a:pt x="17" y="65"/>
                    </a:lnTo>
                    <a:lnTo>
                      <a:pt x="17" y="69"/>
                    </a:lnTo>
                    <a:lnTo>
                      <a:pt x="15" y="69"/>
                    </a:lnTo>
                    <a:lnTo>
                      <a:pt x="15" y="74"/>
                    </a:lnTo>
                    <a:lnTo>
                      <a:pt x="14" y="74"/>
                    </a:lnTo>
                    <a:lnTo>
                      <a:pt x="14" y="78"/>
                    </a:lnTo>
                    <a:lnTo>
                      <a:pt x="13" y="78"/>
                    </a:lnTo>
                    <a:lnTo>
                      <a:pt x="13" y="82"/>
                    </a:lnTo>
                    <a:lnTo>
                      <a:pt x="11" y="82"/>
                    </a:lnTo>
                    <a:lnTo>
                      <a:pt x="11" y="86"/>
                    </a:lnTo>
                    <a:lnTo>
                      <a:pt x="10" y="86"/>
                    </a:lnTo>
                    <a:lnTo>
                      <a:pt x="10" y="90"/>
                    </a:lnTo>
                    <a:lnTo>
                      <a:pt x="9" y="90"/>
                    </a:lnTo>
                    <a:lnTo>
                      <a:pt x="9" y="94"/>
                    </a:lnTo>
                    <a:lnTo>
                      <a:pt x="7" y="94"/>
                    </a:lnTo>
                    <a:lnTo>
                      <a:pt x="7" y="98"/>
                    </a:lnTo>
                    <a:lnTo>
                      <a:pt x="6" y="98"/>
                    </a:lnTo>
                    <a:lnTo>
                      <a:pt x="5" y="105"/>
                    </a:lnTo>
                    <a:lnTo>
                      <a:pt x="3" y="105"/>
                    </a:lnTo>
                    <a:lnTo>
                      <a:pt x="3" y="109"/>
                    </a:lnTo>
                    <a:lnTo>
                      <a:pt x="2" y="109"/>
                    </a:lnTo>
                    <a:lnTo>
                      <a:pt x="2" y="113"/>
                    </a:lnTo>
                    <a:lnTo>
                      <a:pt x="0" y="113"/>
                    </a:lnTo>
                    <a:lnTo>
                      <a:pt x="0" y="116"/>
                    </a:lnTo>
                    <a:lnTo>
                      <a:pt x="475" y="116"/>
                    </a:lnTo>
                    <a:lnTo>
                      <a:pt x="477" y="112"/>
                    </a:lnTo>
                    <a:lnTo>
                      <a:pt x="479" y="110"/>
                    </a:lnTo>
                    <a:lnTo>
                      <a:pt x="479" y="108"/>
                    </a:lnTo>
                    <a:lnTo>
                      <a:pt x="481" y="108"/>
                    </a:lnTo>
                    <a:lnTo>
                      <a:pt x="481" y="105"/>
                    </a:lnTo>
                    <a:lnTo>
                      <a:pt x="484" y="103"/>
                    </a:lnTo>
                    <a:lnTo>
                      <a:pt x="484" y="101"/>
                    </a:lnTo>
                    <a:lnTo>
                      <a:pt x="485" y="101"/>
                    </a:lnTo>
                    <a:lnTo>
                      <a:pt x="485" y="98"/>
                    </a:lnTo>
                    <a:lnTo>
                      <a:pt x="488" y="97"/>
                    </a:lnTo>
                    <a:lnTo>
                      <a:pt x="488" y="94"/>
                    </a:lnTo>
                    <a:lnTo>
                      <a:pt x="489" y="94"/>
                    </a:lnTo>
                    <a:lnTo>
                      <a:pt x="489" y="91"/>
                    </a:lnTo>
                    <a:lnTo>
                      <a:pt x="492" y="90"/>
                    </a:lnTo>
                    <a:lnTo>
                      <a:pt x="492" y="87"/>
                    </a:lnTo>
                    <a:lnTo>
                      <a:pt x="493" y="87"/>
                    </a:lnTo>
                    <a:lnTo>
                      <a:pt x="493" y="84"/>
                    </a:lnTo>
                    <a:lnTo>
                      <a:pt x="496" y="83"/>
                    </a:lnTo>
                    <a:lnTo>
                      <a:pt x="496" y="80"/>
                    </a:lnTo>
                    <a:lnTo>
                      <a:pt x="497" y="80"/>
                    </a:lnTo>
                    <a:lnTo>
                      <a:pt x="497" y="78"/>
                    </a:lnTo>
                    <a:lnTo>
                      <a:pt x="500" y="76"/>
                    </a:lnTo>
                    <a:lnTo>
                      <a:pt x="500" y="74"/>
                    </a:lnTo>
                    <a:lnTo>
                      <a:pt x="501" y="74"/>
                    </a:lnTo>
                    <a:lnTo>
                      <a:pt x="501" y="71"/>
                    </a:lnTo>
                    <a:lnTo>
                      <a:pt x="504" y="69"/>
                    </a:lnTo>
                    <a:lnTo>
                      <a:pt x="504" y="67"/>
                    </a:lnTo>
                    <a:lnTo>
                      <a:pt x="507" y="65"/>
                    </a:lnTo>
                    <a:lnTo>
                      <a:pt x="507" y="63"/>
                    </a:lnTo>
                    <a:lnTo>
                      <a:pt x="508" y="63"/>
                    </a:lnTo>
                    <a:lnTo>
                      <a:pt x="508" y="60"/>
                    </a:lnTo>
                    <a:lnTo>
                      <a:pt x="511" y="59"/>
                    </a:lnTo>
                    <a:lnTo>
                      <a:pt x="511" y="56"/>
                    </a:lnTo>
                    <a:lnTo>
                      <a:pt x="512" y="56"/>
                    </a:lnTo>
                    <a:lnTo>
                      <a:pt x="512" y="53"/>
                    </a:lnTo>
                    <a:lnTo>
                      <a:pt x="515" y="52"/>
                    </a:lnTo>
                    <a:lnTo>
                      <a:pt x="515" y="49"/>
                    </a:lnTo>
                    <a:lnTo>
                      <a:pt x="516" y="49"/>
                    </a:lnTo>
                    <a:lnTo>
                      <a:pt x="516" y="46"/>
                    </a:lnTo>
                    <a:lnTo>
                      <a:pt x="519" y="45"/>
                    </a:lnTo>
                    <a:lnTo>
                      <a:pt x="519" y="42"/>
                    </a:lnTo>
                    <a:lnTo>
                      <a:pt x="520" y="42"/>
                    </a:lnTo>
                    <a:lnTo>
                      <a:pt x="520" y="40"/>
                    </a:lnTo>
                    <a:lnTo>
                      <a:pt x="523" y="38"/>
                    </a:lnTo>
                    <a:lnTo>
                      <a:pt x="523" y="35"/>
                    </a:lnTo>
                    <a:lnTo>
                      <a:pt x="525" y="35"/>
                    </a:lnTo>
                    <a:lnTo>
                      <a:pt x="525" y="33"/>
                    </a:lnTo>
                    <a:lnTo>
                      <a:pt x="527" y="31"/>
                    </a:lnTo>
                    <a:lnTo>
                      <a:pt x="527" y="29"/>
                    </a:lnTo>
                    <a:lnTo>
                      <a:pt x="530" y="27"/>
                    </a:lnTo>
                    <a:lnTo>
                      <a:pt x="530" y="25"/>
                    </a:lnTo>
                    <a:lnTo>
                      <a:pt x="531" y="25"/>
                    </a:lnTo>
                    <a:lnTo>
                      <a:pt x="531" y="22"/>
                    </a:lnTo>
                    <a:lnTo>
                      <a:pt x="534" y="21"/>
                    </a:lnTo>
                    <a:lnTo>
                      <a:pt x="534" y="18"/>
                    </a:lnTo>
                    <a:lnTo>
                      <a:pt x="535" y="18"/>
                    </a:lnTo>
                    <a:lnTo>
                      <a:pt x="535" y="15"/>
                    </a:lnTo>
                    <a:lnTo>
                      <a:pt x="538" y="14"/>
                    </a:lnTo>
                    <a:lnTo>
                      <a:pt x="538" y="11"/>
                    </a:lnTo>
                    <a:lnTo>
                      <a:pt x="540" y="11"/>
                    </a:lnTo>
                    <a:lnTo>
                      <a:pt x="540" y="8"/>
                    </a:lnTo>
                    <a:lnTo>
                      <a:pt x="542" y="7"/>
                    </a:lnTo>
                    <a:lnTo>
                      <a:pt x="542" y="4"/>
                    </a:lnTo>
                    <a:lnTo>
                      <a:pt x="544" y="4"/>
                    </a:lnTo>
                    <a:lnTo>
                      <a:pt x="544" y="1"/>
                    </a:lnTo>
                    <a:lnTo>
                      <a:pt x="545" y="1"/>
                    </a:lnTo>
                    <a:lnTo>
                      <a:pt x="545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87C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43" name="Freeform 6892"/>
              <p:cNvSpPr>
                <a:spLocks/>
              </p:cNvSpPr>
              <p:nvPr/>
            </p:nvSpPr>
            <p:spPr bwMode="auto">
              <a:xfrm>
                <a:off x="4899" y="2227"/>
                <a:ext cx="256" cy="56"/>
              </a:xfrm>
              <a:custGeom>
                <a:avLst/>
                <a:gdLst>
                  <a:gd name="T0" fmla="*/ 4 w 513"/>
                  <a:gd name="T1" fmla="*/ 0 h 113"/>
                  <a:gd name="T2" fmla="*/ 4 w 513"/>
                  <a:gd name="T3" fmla="*/ 1 h 113"/>
                  <a:gd name="T4" fmla="*/ 4 w 513"/>
                  <a:gd name="T5" fmla="*/ 2 h 113"/>
                  <a:gd name="T6" fmla="*/ 3 w 513"/>
                  <a:gd name="T7" fmla="*/ 3 h 113"/>
                  <a:gd name="T8" fmla="*/ 3 w 513"/>
                  <a:gd name="T9" fmla="*/ 4 h 113"/>
                  <a:gd name="T10" fmla="*/ 3 w 513"/>
                  <a:gd name="T11" fmla="*/ 5 h 113"/>
                  <a:gd name="T12" fmla="*/ 2 w 513"/>
                  <a:gd name="T13" fmla="*/ 5 h 113"/>
                  <a:gd name="T14" fmla="*/ 2 w 513"/>
                  <a:gd name="T15" fmla="*/ 6 h 113"/>
                  <a:gd name="T16" fmla="*/ 2 w 513"/>
                  <a:gd name="T17" fmla="*/ 7 h 113"/>
                  <a:gd name="T18" fmla="*/ 2 w 513"/>
                  <a:gd name="T19" fmla="*/ 8 h 113"/>
                  <a:gd name="T20" fmla="*/ 1 w 513"/>
                  <a:gd name="T21" fmla="*/ 8 h 113"/>
                  <a:gd name="T22" fmla="*/ 1 w 513"/>
                  <a:gd name="T23" fmla="*/ 10 h 113"/>
                  <a:gd name="T24" fmla="*/ 1 w 513"/>
                  <a:gd name="T25" fmla="*/ 10 h 113"/>
                  <a:gd name="T26" fmla="*/ 0 w 513"/>
                  <a:gd name="T27" fmla="*/ 11 h 113"/>
                  <a:gd name="T28" fmla="*/ 0 w 513"/>
                  <a:gd name="T29" fmla="*/ 12 h 113"/>
                  <a:gd name="T30" fmla="*/ 0 w 513"/>
                  <a:gd name="T31" fmla="*/ 13 h 113"/>
                  <a:gd name="T32" fmla="*/ 0 w 513"/>
                  <a:gd name="T33" fmla="*/ 13 h 113"/>
                  <a:gd name="T34" fmla="*/ 4 w 513"/>
                  <a:gd name="T35" fmla="*/ 13 h 113"/>
                  <a:gd name="T36" fmla="*/ 11 w 513"/>
                  <a:gd name="T37" fmla="*/ 13 h 113"/>
                  <a:gd name="T38" fmla="*/ 13 w 513"/>
                  <a:gd name="T39" fmla="*/ 13 h 113"/>
                  <a:gd name="T40" fmla="*/ 19 w 513"/>
                  <a:gd name="T41" fmla="*/ 12 h 113"/>
                  <a:gd name="T42" fmla="*/ 23 w 513"/>
                  <a:gd name="T43" fmla="*/ 12 h 113"/>
                  <a:gd name="T44" fmla="*/ 30 w 513"/>
                  <a:gd name="T45" fmla="*/ 11 h 113"/>
                  <a:gd name="T46" fmla="*/ 32 w 513"/>
                  <a:gd name="T47" fmla="*/ 11 h 113"/>
                  <a:gd name="T48" fmla="*/ 38 w 513"/>
                  <a:gd name="T49" fmla="*/ 11 h 113"/>
                  <a:gd name="T50" fmla="*/ 43 w 513"/>
                  <a:gd name="T51" fmla="*/ 10 h 113"/>
                  <a:gd name="T52" fmla="*/ 49 w 513"/>
                  <a:gd name="T53" fmla="*/ 10 h 113"/>
                  <a:gd name="T54" fmla="*/ 51 w 513"/>
                  <a:gd name="T55" fmla="*/ 10 h 113"/>
                  <a:gd name="T56" fmla="*/ 58 w 513"/>
                  <a:gd name="T57" fmla="*/ 9 h 113"/>
                  <a:gd name="T58" fmla="*/ 58 w 513"/>
                  <a:gd name="T59" fmla="*/ 8 h 113"/>
                  <a:gd name="T60" fmla="*/ 59 w 513"/>
                  <a:gd name="T61" fmla="*/ 8 h 113"/>
                  <a:gd name="T62" fmla="*/ 59 w 513"/>
                  <a:gd name="T63" fmla="*/ 7 h 113"/>
                  <a:gd name="T64" fmla="*/ 60 w 513"/>
                  <a:gd name="T65" fmla="*/ 7 h 113"/>
                  <a:gd name="T66" fmla="*/ 60 w 513"/>
                  <a:gd name="T67" fmla="*/ 6 h 113"/>
                  <a:gd name="T68" fmla="*/ 60 w 513"/>
                  <a:gd name="T69" fmla="*/ 5 h 113"/>
                  <a:gd name="T70" fmla="*/ 61 w 513"/>
                  <a:gd name="T71" fmla="*/ 5 h 113"/>
                  <a:gd name="T72" fmla="*/ 61 w 513"/>
                  <a:gd name="T73" fmla="*/ 4 h 113"/>
                  <a:gd name="T74" fmla="*/ 62 w 513"/>
                  <a:gd name="T75" fmla="*/ 3 h 113"/>
                  <a:gd name="T76" fmla="*/ 62 w 513"/>
                  <a:gd name="T77" fmla="*/ 3 h 113"/>
                  <a:gd name="T78" fmla="*/ 62 w 513"/>
                  <a:gd name="T79" fmla="*/ 2 h 113"/>
                  <a:gd name="T80" fmla="*/ 63 w 513"/>
                  <a:gd name="T81" fmla="*/ 1 h 113"/>
                  <a:gd name="T82" fmla="*/ 63 w 513"/>
                  <a:gd name="T83" fmla="*/ 1 h 113"/>
                  <a:gd name="T84" fmla="*/ 64 w 513"/>
                  <a:gd name="T85" fmla="*/ 0 h 113"/>
                  <a:gd name="T86" fmla="*/ 64 w 513"/>
                  <a:gd name="T87" fmla="*/ 0 h 11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513"/>
                  <a:gd name="T133" fmla="*/ 0 h 113"/>
                  <a:gd name="T134" fmla="*/ 513 w 513"/>
                  <a:gd name="T135" fmla="*/ 113 h 113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513" h="113">
                    <a:moveTo>
                      <a:pt x="38" y="0"/>
                    </a:moveTo>
                    <a:lnTo>
                      <a:pt x="37" y="7"/>
                    </a:lnTo>
                    <a:lnTo>
                      <a:pt x="36" y="7"/>
                    </a:lnTo>
                    <a:lnTo>
                      <a:pt x="36" y="11"/>
                    </a:lnTo>
                    <a:lnTo>
                      <a:pt x="34" y="11"/>
                    </a:lnTo>
                    <a:lnTo>
                      <a:pt x="34" y="15"/>
                    </a:lnTo>
                    <a:lnTo>
                      <a:pt x="33" y="15"/>
                    </a:lnTo>
                    <a:lnTo>
                      <a:pt x="33" y="19"/>
                    </a:lnTo>
                    <a:lnTo>
                      <a:pt x="32" y="19"/>
                    </a:lnTo>
                    <a:lnTo>
                      <a:pt x="32" y="23"/>
                    </a:lnTo>
                    <a:lnTo>
                      <a:pt x="30" y="23"/>
                    </a:lnTo>
                    <a:lnTo>
                      <a:pt x="30" y="27"/>
                    </a:lnTo>
                    <a:lnTo>
                      <a:pt x="29" y="27"/>
                    </a:lnTo>
                    <a:lnTo>
                      <a:pt x="28" y="34"/>
                    </a:lnTo>
                    <a:lnTo>
                      <a:pt x="26" y="34"/>
                    </a:lnTo>
                    <a:lnTo>
                      <a:pt x="26" y="38"/>
                    </a:lnTo>
                    <a:lnTo>
                      <a:pt x="25" y="38"/>
                    </a:lnTo>
                    <a:lnTo>
                      <a:pt x="25" y="42"/>
                    </a:lnTo>
                    <a:lnTo>
                      <a:pt x="23" y="42"/>
                    </a:lnTo>
                    <a:lnTo>
                      <a:pt x="23" y="47"/>
                    </a:lnTo>
                    <a:lnTo>
                      <a:pt x="22" y="47"/>
                    </a:lnTo>
                    <a:lnTo>
                      <a:pt x="22" y="51"/>
                    </a:lnTo>
                    <a:lnTo>
                      <a:pt x="21" y="51"/>
                    </a:lnTo>
                    <a:lnTo>
                      <a:pt x="21" y="55"/>
                    </a:lnTo>
                    <a:lnTo>
                      <a:pt x="19" y="55"/>
                    </a:lnTo>
                    <a:lnTo>
                      <a:pt x="19" y="59"/>
                    </a:lnTo>
                    <a:lnTo>
                      <a:pt x="18" y="59"/>
                    </a:lnTo>
                    <a:lnTo>
                      <a:pt x="18" y="63"/>
                    </a:lnTo>
                    <a:lnTo>
                      <a:pt x="17" y="63"/>
                    </a:lnTo>
                    <a:lnTo>
                      <a:pt x="17" y="67"/>
                    </a:lnTo>
                    <a:lnTo>
                      <a:pt x="15" y="67"/>
                    </a:lnTo>
                    <a:lnTo>
                      <a:pt x="15" y="71"/>
                    </a:lnTo>
                    <a:lnTo>
                      <a:pt x="14" y="71"/>
                    </a:lnTo>
                    <a:lnTo>
                      <a:pt x="13" y="78"/>
                    </a:lnTo>
                    <a:lnTo>
                      <a:pt x="11" y="78"/>
                    </a:lnTo>
                    <a:lnTo>
                      <a:pt x="11" y="82"/>
                    </a:lnTo>
                    <a:lnTo>
                      <a:pt x="10" y="82"/>
                    </a:lnTo>
                    <a:lnTo>
                      <a:pt x="10" y="86"/>
                    </a:lnTo>
                    <a:lnTo>
                      <a:pt x="8" y="86"/>
                    </a:lnTo>
                    <a:lnTo>
                      <a:pt x="8" y="90"/>
                    </a:lnTo>
                    <a:lnTo>
                      <a:pt x="7" y="90"/>
                    </a:lnTo>
                    <a:lnTo>
                      <a:pt x="7" y="94"/>
                    </a:lnTo>
                    <a:lnTo>
                      <a:pt x="6" y="94"/>
                    </a:lnTo>
                    <a:lnTo>
                      <a:pt x="6" y="98"/>
                    </a:lnTo>
                    <a:lnTo>
                      <a:pt x="4" y="98"/>
                    </a:lnTo>
                    <a:lnTo>
                      <a:pt x="4" y="102"/>
                    </a:lnTo>
                    <a:lnTo>
                      <a:pt x="3" y="102"/>
                    </a:lnTo>
                    <a:lnTo>
                      <a:pt x="3" y="106"/>
                    </a:lnTo>
                    <a:lnTo>
                      <a:pt x="2" y="106"/>
                    </a:lnTo>
                    <a:lnTo>
                      <a:pt x="2" y="110"/>
                    </a:lnTo>
                    <a:lnTo>
                      <a:pt x="0" y="110"/>
                    </a:lnTo>
                    <a:lnTo>
                      <a:pt x="0" y="113"/>
                    </a:lnTo>
                    <a:lnTo>
                      <a:pt x="36" y="112"/>
                    </a:lnTo>
                    <a:lnTo>
                      <a:pt x="36" y="110"/>
                    </a:lnTo>
                    <a:lnTo>
                      <a:pt x="52" y="110"/>
                    </a:lnTo>
                    <a:lnTo>
                      <a:pt x="52" y="109"/>
                    </a:lnTo>
                    <a:lnTo>
                      <a:pt x="88" y="108"/>
                    </a:lnTo>
                    <a:lnTo>
                      <a:pt x="88" y="106"/>
                    </a:lnTo>
                    <a:lnTo>
                      <a:pt x="104" y="106"/>
                    </a:lnTo>
                    <a:lnTo>
                      <a:pt x="104" y="105"/>
                    </a:lnTo>
                    <a:lnTo>
                      <a:pt x="139" y="104"/>
                    </a:lnTo>
                    <a:lnTo>
                      <a:pt x="139" y="102"/>
                    </a:lnTo>
                    <a:lnTo>
                      <a:pt x="156" y="102"/>
                    </a:lnTo>
                    <a:lnTo>
                      <a:pt x="156" y="101"/>
                    </a:lnTo>
                    <a:lnTo>
                      <a:pt x="191" y="100"/>
                    </a:lnTo>
                    <a:lnTo>
                      <a:pt x="191" y="98"/>
                    </a:lnTo>
                    <a:lnTo>
                      <a:pt x="208" y="98"/>
                    </a:lnTo>
                    <a:lnTo>
                      <a:pt x="208" y="97"/>
                    </a:lnTo>
                    <a:lnTo>
                      <a:pt x="243" y="95"/>
                    </a:lnTo>
                    <a:lnTo>
                      <a:pt x="243" y="94"/>
                    </a:lnTo>
                    <a:lnTo>
                      <a:pt x="260" y="94"/>
                    </a:lnTo>
                    <a:lnTo>
                      <a:pt x="260" y="93"/>
                    </a:lnTo>
                    <a:lnTo>
                      <a:pt x="295" y="91"/>
                    </a:lnTo>
                    <a:lnTo>
                      <a:pt x="295" y="90"/>
                    </a:lnTo>
                    <a:lnTo>
                      <a:pt x="311" y="90"/>
                    </a:lnTo>
                    <a:lnTo>
                      <a:pt x="311" y="89"/>
                    </a:lnTo>
                    <a:lnTo>
                      <a:pt x="347" y="87"/>
                    </a:lnTo>
                    <a:lnTo>
                      <a:pt x="347" y="86"/>
                    </a:lnTo>
                    <a:lnTo>
                      <a:pt x="363" y="86"/>
                    </a:lnTo>
                    <a:lnTo>
                      <a:pt x="363" y="85"/>
                    </a:lnTo>
                    <a:lnTo>
                      <a:pt x="399" y="83"/>
                    </a:lnTo>
                    <a:lnTo>
                      <a:pt x="399" y="82"/>
                    </a:lnTo>
                    <a:lnTo>
                      <a:pt x="415" y="82"/>
                    </a:lnTo>
                    <a:lnTo>
                      <a:pt x="415" y="81"/>
                    </a:lnTo>
                    <a:lnTo>
                      <a:pt x="451" y="79"/>
                    </a:lnTo>
                    <a:lnTo>
                      <a:pt x="451" y="78"/>
                    </a:lnTo>
                    <a:lnTo>
                      <a:pt x="467" y="78"/>
                    </a:lnTo>
                    <a:lnTo>
                      <a:pt x="468" y="74"/>
                    </a:lnTo>
                    <a:lnTo>
                      <a:pt x="471" y="72"/>
                    </a:lnTo>
                    <a:lnTo>
                      <a:pt x="471" y="70"/>
                    </a:lnTo>
                    <a:lnTo>
                      <a:pt x="472" y="70"/>
                    </a:lnTo>
                    <a:lnTo>
                      <a:pt x="472" y="67"/>
                    </a:lnTo>
                    <a:lnTo>
                      <a:pt x="475" y="66"/>
                    </a:lnTo>
                    <a:lnTo>
                      <a:pt x="475" y="63"/>
                    </a:lnTo>
                    <a:lnTo>
                      <a:pt x="477" y="63"/>
                    </a:lnTo>
                    <a:lnTo>
                      <a:pt x="477" y="60"/>
                    </a:lnTo>
                    <a:lnTo>
                      <a:pt x="479" y="59"/>
                    </a:lnTo>
                    <a:lnTo>
                      <a:pt x="479" y="56"/>
                    </a:lnTo>
                    <a:lnTo>
                      <a:pt x="481" y="56"/>
                    </a:lnTo>
                    <a:lnTo>
                      <a:pt x="481" y="53"/>
                    </a:lnTo>
                    <a:lnTo>
                      <a:pt x="483" y="52"/>
                    </a:lnTo>
                    <a:lnTo>
                      <a:pt x="483" y="49"/>
                    </a:lnTo>
                    <a:lnTo>
                      <a:pt x="485" y="49"/>
                    </a:lnTo>
                    <a:lnTo>
                      <a:pt x="485" y="47"/>
                    </a:lnTo>
                    <a:lnTo>
                      <a:pt x="487" y="45"/>
                    </a:lnTo>
                    <a:lnTo>
                      <a:pt x="487" y="42"/>
                    </a:lnTo>
                    <a:lnTo>
                      <a:pt x="489" y="42"/>
                    </a:lnTo>
                    <a:lnTo>
                      <a:pt x="489" y="40"/>
                    </a:lnTo>
                    <a:lnTo>
                      <a:pt x="492" y="38"/>
                    </a:lnTo>
                    <a:lnTo>
                      <a:pt x="492" y="36"/>
                    </a:lnTo>
                    <a:lnTo>
                      <a:pt x="494" y="34"/>
                    </a:lnTo>
                    <a:lnTo>
                      <a:pt x="494" y="32"/>
                    </a:lnTo>
                    <a:lnTo>
                      <a:pt x="496" y="32"/>
                    </a:lnTo>
                    <a:lnTo>
                      <a:pt x="496" y="29"/>
                    </a:lnTo>
                    <a:lnTo>
                      <a:pt x="498" y="27"/>
                    </a:lnTo>
                    <a:lnTo>
                      <a:pt x="498" y="25"/>
                    </a:lnTo>
                    <a:lnTo>
                      <a:pt x="500" y="25"/>
                    </a:lnTo>
                    <a:lnTo>
                      <a:pt x="500" y="22"/>
                    </a:lnTo>
                    <a:lnTo>
                      <a:pt x="502" y="21"/>
                    </a:lnTo>
                    <a:lnTo>
                      <a:pt x="502" y="18"/>
                    </a:lnTo>
                    <a:lnTo>
                      <a:pt x="504" y="18"/>
                    </a:lnTo>
                    <a:lnTo>
                      <a:pt x="504" y="15"/>
                    </a:lnTo>
                    <a:lnTo>
                      <a:pt x="507" y="14"/>
                    </a:lnTo>
                    <a:lnTo>
                      <a:pt x="507" y="11"/>
                    </a:lnTo>
                    <a:lnTo>
                      <a:pt x="508" y="11"/>
                    </a:lnTo>
                    <a:lnTo>
                      <a:pt x="508" y="8"/>
                    </a:lnTo>
                    <a:lnTo>
                      <a:pt x="511" y="7"/>
                    </a:lnTo>
                    <a:lnTo>
                      <a:pt x="511" y="4"/>
                    </a:lnTo>
                    <a:lnTo>
                      <a:pt x="512" y="4"/>
                    </a:lnTo>
                    <a:lnTo>
                      <a:pt x="512" y="2"/>
                    </a:lnTo>
                    <a:lnTo>
                      <a:pt x="513" y="2"/>
                    </a:lnTo>
                    <a:lnTo>
                      <a:pt x="513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5BB5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44" name="Freeform 6893"/>
              <p:cNvSpPr>
                <a:spLocks/>
              </p:cNvSpPr>
              <p:nvPr/>
            </p:nvSpPr>
            <p:spPr bwMode="auto">
              <a:xfrm>
                <a:off x="4899" y="2113"/>
                <a:ext cx="318" cy="169"/>
              </a:xfrm>
              <a:custGeom>
                <a:avLst/>
                <a:gdLst>
                  <a:gd name="T0" fmla="*/ 79 w 638"/>
                  <a:gd name="T1" fmla="*/ 0 h 339"/>
                  <a:gd name="T2" fmla="*/ 14 w 638"/>
                  <a:gd name="T3" fmla="*/ 0 h 339"/>
                  <a:gd name="T4" fmla="*/ 0 w 638"/>
                  <a:gd name="T5" fmla="*/ 42 h 339"/>
                  <a:gd name="T6" fmla="*/ 58 w 638"/>
                  <a:gd name="T7" fmla="*/ 37 h 339"/>
                  <a:gd name="T8" fmla="*/ 73 w 638"/>
                  <a:gd name="T9" fmla="*/ 12 h 339"/>
                  <a:gd name="T10" fmla="*/ 78 w 638"/>
                  <a:gd name="T11" fmla="*/ 10 h 339"/>
                  <a:gd name="T12" fmla="*/ 79 w 638"/>
                  <a:gd name="T13" fmla="*/ 0 h 3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8"/>
                  <a:gd name="T22" fmla="*/ 0 h 339"/>
                  <a:gd name="T23" fmla="*/ 638 w 638"/>
                  <a:gd name="T24" fmla="*/ 339 h 33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8" h="339">
                    <a:moveTo>
                      <a:pt x="638" y="0"/>
                    </a:moveTo>
                    <a:lnTo>
                      <a:pt x="116" y="0"/>
                    </a:lnTo>
                    <a:lnTo>
                      <a:pt x="0" y="339"/>
                    </a:lnTo>
                    <a:lnTo>
                      <a:pt x="466" y="303"/>
                    </a:lnTo>
                    <a:lnTo>
                      <a:pt x="588" y="101"/>
                    </a:lnTo>
                    <a:lnTo>
                      <a:pt x="628" y="85"/>
                    </a:lnTo>
                    <a:lnTo>
                      <a:pt x="638" y="0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45" name="Freeform 6894"/>
              <p:cNvSpPr>
                <a:spLocks/>
              </p:cNvSpPr>
              <p:nvPr/>
            </p:nvSpPr>
            <p:spPr bwMode="auto">
              <a:xfrm>
                <a:off x="4916" y="2289"/>
                <a:ext cx="200" cy="212"/>
              </a:xfrm>
              <a:custGeom>
                <a:avLst/>
                <a:gdLst>
                  <a:gd name="T0" fmla="*/ 50 w 400"/>
                  <a:gd name="T1" fmla="*/ 0 h 423"/>
                  <a:gd name="T2" fmla="*/ 0 w 400"/>
                  <a:gd name="T3" fmla="*/ 6 h 423"/>
                  <a:gd name="T4" fmla="*/ 11 w 400"/>
                  <a:gd name="T5" fmla="*/ 20 h 423"/>
                  <a:gd name="T6" fmla="*/ 11 w 400"/>
                  <a:gd name="T7" fmla="*/ 50 h 423"/>
                  <a:gd name="T8" fmla="*/ 15 w 400"/>
                  <a:gd name="T9" fmla="*/ 53 h 423"/>
                  <a:gd name="T10" fmla="*/ 28 w 400"/>
                  <a:gd name="T11" fmla="*/ 50 h 423"/>
                  <a:gd name="T12" fmla="*/ 39 w 400"/>
                  <a:gd name="T13" fmla="*/ 42 h 423"/>
                  <a:gd name="T14" fmla="*/ 39 w 400"/>
                  <a:gd name="T15" fmla="*/ 39 h 423"/>
                  <a:gd name="T16" fmla="*/ 40 w 400"/>
                  <a:gd name="T17" fmla="*/ 10 h 423"/>
                  <a:gd name="T18" fmla="*/ 50 w 400"/>
                  <a:gd name="T19" fmla="*/ 0 h 4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00"/>
                  <a:gd name="T31" fmla="*/ 0 h 423"/>
                  <a:gd name="T32" fmla="*/ 400 w 400"/>
                  <a:gd name="T33" fmla="*/ 423 h 42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00" h="423">
                    <a:moveTo>
                      <a:pt x="400" y="0"/>
                    </a:moveTo>
                    <a:lnTo>
                      <a:pt x="0" y="43"/>
                    </a:lnTo>
                    <a:lnTo>
                      <a:pt x="86" y="159"/>
                    </a:lnTo>
                    <a:lnTo>
                      <a:pt x="86" y="396"/>
                    </a:lnTo>
                    <a:lnTo>
                      <a:pt x="122" y="423"/>
                    </a:lnTo>
                    <a:lnTo>
                      <a:pt x="228" y="399"/>
                    </a:lnTo>
                    <a:lnTo>
                      <a:pt x="310" y="333"/>
                    </a:lnTo>
                    <a:lnTo>
                      <a:pt x="310" y="305"/>
                    </a:lnTo>
                    <a:lnTo>
                      <a:pt x="320" y="77"/>
                    </a:lnTo>
                    <a:lnTo>
                      <a:pt x="400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46" name="Freeform 6895"/>
              <p:cNvSpPr>
                <a:spLocks/>
              </p:cNvSpPr>
              <p:nvPr/>
            </p:nvSpPr>
            <p:spPr bwMode="auto">
              <a:xfrm>
                <a:off x="5176" y="2157"/>
                <a:ext cx="84" cy="112"/>
              </a:xfrm>
              <a:custGeom>
                <a:avLst/>
                <a:gdLst>
                  <a:gd name="T0" fmla="*/ 8 w 166"/>
                  <a:gd name="T1" fmla="*/ 0 h 226"/>
                  <a:gd name="T2" fmla="*/ 8 w 166"/>
                  <a:gd name="T3" fmla="*/ 0 h 226"/>
                  <a:gd name="T4" fmla="*/ 7 w 166"/>
                  <a:gd name="T5" fmla="*/ 0 h 226"/>
                  <a:gd name="T6" fmla="*/ 7 w 166"/>
                  <a:gd name="T7" fmla="*/ 0 h 226"/>
                  <a:gd name="T8" fmla="*/ 6 w 166"/>
                  <a:gd name="T9" fmla="*/ 0 h 226"/>
                  <a:gd name="T10" fmla="*/ 6 w 166"/>
                  <a:gd name="T11" fmla="*/ 0 h 226"/>
                  <a:gd name="T12" fmla="*/ 5 w 166"/>
                  <a:gd name="T13" fmla="*/ 1 h 226"/>
                  <a:gd name="T14" fmla="*/ 5 w 166"/>
                  <a:gd name="T15" fmla="*/ 1 h 226"/>
                  <a:gd name="T16" fmla="*/ 5 w 166"/>
                  <a:gd name="T17" fmla="*/ 1 h 226"/>
                  <a:gd name="T18" fmla="*/ 5 w 166"/>
                  <a:gd name="T19" fmla="*/ 1 h 226"/>
                  <a:gd name="T20" fmla="*/ 4 w 166"/>
                  <a:gd name="T21" fmla="*/ 2 h 226"/>
                  <a:gd name="T22" fmla="*/ 4 w 166"/>
                  <a:gd name="T23" fmla="*/ 2 h 226"/>
                  <a:gd name="T24" fmla="*/ 3 w 166"/>
                  <a:gd name="T25" fmla="*/ 3 h 226"/>
                  <a:gd name="T26" fmla="*/ 3 w 166"/>
                  <a:gd name="T27" fmla="*/ 3 h 226"/>
                  <a:gd name="T28" fmla="*/ 3 w 166"/>
                  <a:gd name="T29" fmla="*/ 4 h 226"/>
                  <a:gd name="T30" fmla="*/ 3 w 166"/>
                  <a:gd name="T31" fmla="*/ 4 h 226"/>
                  <a:gd name="T32" fmla="*/ 3 w 166"/>
                  <a:gd name="T33" fmla="*/ 4 h 226"/>
                  <a:gd name="T34" fmla="*/ 3 w 166"/>
                  <a:gd name="T35" fmla="*/ 5 h 226"/>
                  <a:gd name="T36" fmla="*/ 2 w 166"/>
                  <a:gd name="T37" fmla="*/ 5 h 226"/>
                  <a:gd name="T38" fmla="*/ 2 w 166"/>
                  <a:gd name="T39" fmla="*/ 6 h 226"/>
                  <a:gd name="T40" fmla="*/ 2 w 166"/>
                  <a:gd name="T41" fmla="*/ 6 h 226"/>
                  <a:gd name="T42" fmla="*/ 2 w 166"/>
                  <a:gd name="T43" fmla="*/ 7 h 226"/>
                  <a:gd name="T44" fmla="*/ 2 w 166"/>
                  <a:gd name="T45" fmla="*/ 7 h 226"/>
                  <a:gd name="T46" fmla="*/ 2 w 166"/>
                  <a:gd name="T47" fmla="*/ 7 h 226"/>
                  <a:gd name="T48" fmla="*/ 2 w 166"/>
                  <a:gd name="T49" fmla="*/ 7 h 226"/>
                  <a:gd name="T50" fmla="*/ 2 w 166"/>
                  <a:gd name="T51" fmla="*/ 8 h 226"/>
                  <a:gd name="T52" fmla="*/ 2 w 166"/>
                  <a:gd name="T53" fmla="*/ 8 h 226"/>
                  <a:gd name="T54" fmla="*/ 2 w 166"/>
                  <a:gd name="T55" fmla="*/ 9 h 226"/>
                  <a:gd name="T56" fmla="*/ 1 w 166"/>
                  <a:gd name="T57" fmla="*/ 9 h 226"/>
                  <a:gd name="T58" fmla="*/ 1 w 166"/>
                  <a:gd name="T59" fmla="*/ 10 h 226"/>
                  <a:gd name="T60" fmla="*/ 1 w 166"/>
                  <a:gd name="T61" fmla="*/ 10 h 226"/>
                  <a:gd name="T62" fmla="*/ 1 w 166"/>
                  <a:gd name="T63" fmla="*/ 13 h 226"/>
                  <a:gd name="T64" fmla="*/ 1 w 166"/>
                  <a:gd name="T65" fmla="*/ 13 h 226"/>
                  <a:gd name="T66" fmla="*/ 1 w 166"/>
                  <a:gd name="T67" fmla="*/ 17 h 226"/>
                  <a:gd name="T68" fmla="*/ 1 w 166"/>
                  <a:gd name="T69" fmla="*/ 17 h 226"/>
                  <a:gd name="T70" fmla="*/ 1 w 166"/>
                  <a:gd name="T71" fmla="*/ 20 h 226"/>
                  <a:gd name="T72" fmla="*/ 1 w 166"/>
                  <a:gd name="T73" fmla="*/ 20 h 226"/>
                  <a:gd name="T74" fmla="*/ 1 w 166"/>
                  <a:gd name="T75" fmla="*/ 23 h 226"/>
                  <a:gd name="T76" fmla="*/ 1 w 166"/>
                  <a:gd name="T77" fmla="*/ 23 h 226"/>
                  <a:gd name="T78" fmla="*/ 1 w 166"/>
                  <a:gd name="T79" fmla="*/ 25 h 226"/>
                  <a:gd name="T80" fmla="*/ 0 w 166"/>
                  <a:gd name="T81" fmla="*/ 25 h 226"/>
                  <a:gd name="T82" fmla="*/ 0 w 166"/>
                  <a:gd name="T83" fmla="*/ 28 h 226"/>
                  <a:gd name="T84" fmla="*/ 2 w 166"/>
                  <a:gd name="T85" fmla="*/ 28 h 226"/>
                  <a:gd name="T86" fmla="*/ 2 w 166"/>
                  <a:gd name="T87" fmla="*/ 28 h 226"/>
                  <a:gd name="T88" fmla="*/ 6 w 166"/>
                  <a:gd name="T89" fmla="*/ 27 h 226"/>
                  <a:gd name="T90" fmla="*/ 6 w 166"/>
                  <a:gd name="T91" fmla="*/ 27 h 226"/>
                  <a:gd name="T92" fmla="*/ 9 w 166"/>
                  <a:gd name="T93" fmla="*/ 27 h 226"/>
                  <a:gd name="T94" fmla="*/ 9 w 166"/>
                  <a:gd name="T95" fmla="*/ 27 h 226"/>
                  <a:gd name="T96" fmla="*/ 11 w 166"/>
                  <a:gd name="T97" fmla="*/ 27 h 226"/>
                  <a:gd name="T98" fmla="*/ 11 w 166"/>
                  <a:gd name="T99" fmla="*/ 27 h 226"/>
                  <a:gd name="T100" fmla="*/ 13 w 166"/>
                  <a:gd name="T101" fmla="*/ 27 h 226"/>
                  <a:gd name="T102" fmla="*/ 13 w 166"/>
                  <a:gd name="T103" fmla="*/ 26 h 226"/>
                  <a:gd name="T104" fmla="*/ 16 w 166"/>
                  <a:gd name="T105" fmla="*/ 26 h 226"/>
                  <a:gd name="T106" fmla="*/ 16 w 166"/>
                  <a:gd name="T107" fmla="*/ 26 h 226"/>
                  <a:gd name="T108" fmla="*/ 20 w 166"/>
                  <a:gd name="T109" fmla="*/ 26 h 226"/>
                  <a:gd name="T110" fmla="*/ 20 w 166"/>
                  <a:gd name="T111" fmla="*/ 26 h 226"/>
                  <a:gd name="T112" fmla="*/ 22 w 166"/>
                  <a:gd name="T113" fmla="*/ 26 h 226"/>
                  <a:gd name="T114" fmla="*/ 22 w 166"/>
                  <a:gd name="T115" fmla="*/ 0 h 226"/>
                  <a:gd name="T116" fmla="*/ 8 w 166"/>
                  <a:gd name="T117" fmla="*/ 0 h 22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66"/>
                  <a:gd name="T178" fmla="*/ 0 h 226"/>
                  <a:gd name="T179" fmla="*/ 166 w 166"/>
                  <a:gd name="T180" fmla="*/ 226 h 22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66" h="226">
                    <a:moveTo>
                      <a:pt x="57" y="0"/>
                    </a:moveTo>
                    <a:lnTo>
                      <a:pt x="57" y="2"/>
                    </a:lnTo>
                    <a:lnTo>
                      <a:pt x="49" y="3"/>
                    </a:lnTo>
                    <a:lnTo>
                      <a:pt x="49" y="4"/>
                    </a:lnTo>
                    <a:lnTo>
                      <a:pt x="45" y="4"/>
                    </a:lnTo>
                    <a:lnTo>
                      <a:pt x="45" y="6"/>
                    </a:lnTo>
                    <a:lnTo>
                      <a:pt x="37" y="11"/>
                    </a:lnTo>
                    <a:lnTo>
                      <a:pt x="37" y="13"/>
                    </a:lnTo>
                    <a:lnTo>
                      <a:pt x="34" y="13"/>
                    </a:lnTo>
                    <a:lnTo>
                      <a:pt x="34" y="14"/>
                    </a:lnTo>
                    <a:lnTo>
                      <a:pt x="28" y="18"/>
                    </a:lnTo>
                    <a:lnTo>
                      <a:pt x="28" y="22"/>
                    </a:lnTo>
                    <a:lnTo>
                      <a:pt x="23" y="26"/>
                    </a:lnTo>
                    <a:lnTo>
                      <a:pt x="23" y="30"/>
                    </a:lnTo>
                    <a:lnTo>
                      <a:pt x="20" y="32"/>
                    </a:lnTo>
                    <a:lnTo>
                      <a:pt x="20" y="36"/>
                    </a:lnTo>
                    <a:lnTo>
                      <a:pt x="19" y="36"/>
                    </a:lnTo>
                    <a:lnTo>
                      <a:pt x="17" y="42"/>
                    </a:lnTo>
                    <a:lnTo>
                      <a:pt x="16" y="42"/>
                    </a:lnTo>
                    <a:lnTo>
                      <a:pt x="16" y="48"/>
                    </a:lnTo>
                    <a:lnTo>
                      <a:pt x="15" y="48"/>
                    </a:lnTo>
                    <a:lnTo>
                      <a:pt x="13" y="57"/>
                    </a:lnTo>
                    <a:lnTo>
                      <a:pt x="12" y="57"/>
                    </a:lnTo>
                    <a:lnTo>
                      <a:pt x="12" y="63"/>
                    </a:lnTo>
                    <a:lnTo>
                      <a:pt x="11" y="63"/>
                    </a:lnTo>
                    <a:lnTo>
                      <a:pt x="11" y="68"/>
                    </a:lnTo>
                    <a:lnTo>
                      <a:pt x="9" y="68"/>
                    </a:lnTo>
                    <a:lnTo>
                      <a:pt x="9" y="78"/>
                    </a:lnTo>
                    <a:lnTo>
                      <a:pt x="8" y="78"/>
                    </a:lnTo>
                    <a:lnTo>
                      <a:pt x="8" y="86"/>
                    </a:lnTo>
                    <a:lnTo>
                      <a:pt x="7" y="86"/>
                    </a:lnTo>
                    <a:lnTo>
                      <a:pt x="7" y="104"/>
                    </a:lnTo>
                    <a:lnTo>
                      <a:pt x="5" y="104"/>
                    </a:lnTo>
                    <a:lnTo>
                      <a:pt x="5" y="144"/>
                    </a:lnTo>
                    <a:lnTo>
                      <a:pt x="4" y="144"/>
                    </a:lnTo>
                    <a:lnTo>
                      <a:pt x="4" y="165"/>
                    </a:lnTo>
                    <a:lnTo>
                      <a:pt x="2" y="165"/>
                    </a:lnTo>
                    <a:lnTo>
                      <a:pt x="2" y="185"/>
                    </a:lnTo>
                    <a:lnTo>
                      <a:pt x="1" y="185"/>
                    </a:lnTo>
                    <a:lnTo>
                      <a:pt x="1" y="206"/>
                    </a:lnTo>
                    <a:lnTo>
                      <a:pt x="0" y="206"/>
                    </a:lnTo>
                    <a:lnTo>
                      <a:pt x="0" y="226"/>
                    </a:lnTo>
                    <a:lnTo>
                      <a:pt x="15" y="226"/>
                    </a:lnTo>
                    <a:lnTo>
                      <a:pt x="15" y="225"/>
                    </a:lnTo>
                    <a:lnTo>
                      <a:pt x="42" y="223"/>
                    </a:lnTo>
                    <a:lnTo>
                      <a:pt x="42" y="222"/>
                    </a:lnTo>
                    <a:lnTo>
                      <a:pt x="69" y="221"/>
                    </a:lnTo>
                    <a:lnTo>
                      <a:pt x="69" y="219"/>
                    </a:lnTo>
                    <a:lnTo>
                      <a:pt x="83" y="219"/>
                    </a:lnTo>
                    <a:lnTo>
                      <a:pt x="83" y="218"/>
                    </a:lnTo>
                    <a:lnTo>
                      <a:pt x="98" y="218"/>
                    </a:lnTo>
                    <a:lnTo>
                      <a:pt x="98" y="216"/>
                    </a:lnTo>
                    <a:lnTo>
                      <a:pt x="125" y="215"/>
                    </a:lnTo>
                    <a:lnTo>
                      <a:pt x="125" y="214"/>
                    </a:lnTo>
                    <a:lnTo>
                      <a:pt x="153" y="212"/>
                    </a:lnTo>
                    <a:lnTo>
                      <a:pt x="153" y="211"/>
                    </a:lnTo>
                    <a:lnTo>
                      <a:pt x="166" y="211"/>
                    </a:lnTo>
                    <a:lnTo>
                      <a:pt x="166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47" name="Freeform 6896"/>
              <p:cNvSpPr>
                <a:spLocks/>
              </p:cNvSpPr>
              <p:nvPr/>
            </p:nvSpPr>
            <p:spPr bwMode="auto">
              <a:xfrm>
                <a:off x="5178" y="2182"/>
                <a:ext cx="28" cy="60"/>
              </a:xfrm>
              <a:custGeom>
                <a:avLst/>
                <a:gdLst>
                  <a:gd name="T0" fmla="*/ 1 w 58"/>
                  <a:gd name="T1" fmla="*/ 0 h 119"/>
                  <a:gd name="T2" fmla="*/ 1 w 58"/>
                  <a:gd name="T3" fmla="*/ 1 h 119"/>
                  <a:gd name="T4" fmla="*/ 1 w 58"/>
                  <a:gd name="T5" fmla="*/ 1 h 119"/>
                  <a:gd name="T6" fmla="*/ 1 w 58"/>
                  <a:gd name="T7" fmla="*/ 1 h 119"/>
                  <a:gd name="T8" fmla="*/ 1 w 58"/>
                  <a:gd name="T9" fmla="*/ 1 h 119"/>
                  <a:gd name="T10" fmla="*/ 1 w 58"/>
                  <a:gd name="T11" fmla="*/ 2 h 119"/>
                  <a:gd name="T12" fmla="*/ 1 w 58"/>
                  <a:gd name="T13" fmla="*/ 2 h 119"/>
                  <a:gd name="T14" fmla="*/ 1 w 58"/>
                  <a:gd name="T15" fmla="*/ 3 h 119"/>
                  <a:gd name="T16" fmla="*/ 0 w 58"/>
                  <a:gd name="T17" fmla="*/ 3 h 119"/>
                  <a:gd name="T18" fmla="*/ 0 w 58"/>
                  <a:gd name="T19" fmla="*/ 4 h 119"/>
                  <a:gd name="T20" fmla="*/ 0 w 58"/>
                  <a:gd name="T21" fmla="*/ 4 h 119"/>
                  <a:gd name="T22" fmla="*/ 0 w 58"/>
                  <a:gd name="T23" fmla="*/ 5 h 119"/>
                  <a:gd name="T24" fmla="*/ 0 w 58"/>
                  <a:gd name="T25" fmla="*/ 5 h 119"/>
                  <a:gd name="T26" fmla="*/ 0 w 58"/>
                  <a:gd name="T27" fmla="*/ 7 h 119"/>
                  <a:gd name="T28" fmla="*/ 0 w 58"/>
                  <a:gd name="T29" fmla="*/ 7 h 119"/>
                  <a:gd name="T30" fmla="*/ 0 w 58"/>
                  <a:gd name="T31" fmla="*/ 12 h 119"/>
                  <a:gd name="T32" fmla="*/ 0 w 58"/>
                  <a:gd name="T33" fmla="*/ 12 h 119"/>
                  <a:gd name="T34" fmla="*/ 0 w 58"/>
                  <a:gd name="T35" fmla="*/ 15 h 119"/>
                  <a:gd name="T36" fmla="*/ 0 w 58"/>
                  <a:gd name="T37" fmla="*/ 15 h 119"/>
                  <a:gd name="T38" fmla="*/ 0 w 58"/>
                  <a:gd name="T39" fmla="*/ 15 h 119"/>
                  <a:gd name="T40" fmla="*/ 7 w 58"/>
                  <a:gd name="T41" fmla="*/ 15 h 119"/>
                  <a:gd name="T42" fmla="*/ 7 w 58"/>
                  <a:gd name="T43" fmla="*/ 0 h 119"/>
                  <a:gd name="T44" fmla="*/ 1 w 58"/>
                  <a:gd name="T45" fmla="*/ 0 h 11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58"/>
                  <a:gd name="T70" fmla="*/ 0 h 119"/>
                  <a:gd name="T71" fmla="*/ 58 w 58"/>
                  <a:gd name="T72" fmla="*/ 119 h 11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58" h="119">
                    <a:moveTo>
                      <a:pt x="13" y="0"/>
                    </a:moveTo>
                    <a:lnTo>
                      <a:pt x="13" y="1"/>
                    </a:lnTo>
                    <a:lnTo>
                      <a:pt x="11" y="1"/>
                    </a:lnTo>
                    <a:lnTo>
                      <a:pt x="11" y="6"/>
                    </a:lnTo>
                    <a:lnTo>
                      <a:pt x="10" y="6"/>
                    </a:lnTo>
                    <a:lnTo>
                      <a:pt x="10" y="12"/>
                    </a:lnTo>
                    <a:lnTo>
                      <a:pt x="9" y="12"/>
                    </a:lnTo>
                    <a:lnTo>
                      <a:pt x="9" y="17"/>
                    </a:lnTo>
                    <a:lnTo>
                      <a:pt x="7" y="17"/>
                    </a:lnTo>
                    <a:lnTo>
                      <a:pt x="7" y="27"/>
                    </a:lnTo>
                    <a:lnTo>
                      <a:pt x="6" y="27"/>
                    </a:lnTo>
                    <a:lnTo>
                      <a:pt x="6" y="35"/>
                    </a:lnTo>
                    <a:lnTo>
                      <a:pt x="5" y="35"/>
                    </a:lnTo>
                    <a:lnTo>
                      <a:pt x="5" y="53"/>
                    </a:lnTo>
                    <a:lnTo>
                      <a:pt x="3" y="53"/>
                    </a:lnTo>
                    <a:lnTo>
                      <a:pt x="3" y="93"/>
                    </a:lnTo>
                    <a:lnTo>
                      <a:pt x="2" y="93"/>
                    </a:lnTo>
                    <a:lnTo>
                      <a:pt x="2" y="114"/>
                    </a:lnTo>
                    <a:lnTo>
                      <a:pt x="0" y="114"/>
                    </a:lnTo>
                    <a:lnTo>
                      <a:pt x="0" y="119"/>
                    </a:lnTo>
                    <a:lnTo>
                      <a:pt x="58" y="119"/>
                    </a:lnTo>
                    <a:lnTo>
                      <a:pt x="58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5BB5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48" name="Freeform 6897"/>
              <p:cNvSpPr>
                <a:spLocks/>
              </p:cNvSpPr>
              <p:nvPr/>
            </p:nvSpPr>
            <p:spPr bwMode="auto">
              <a:xfrm>
                <a:off x="5176" y="2157"/>
                <a:ext cx="83" cy="112"/>
              </a:xfrm>
              <a:custGeom>
                <a:avLst/>
                <a:gdLst>
                  <a:gd name="T0" fmla="*/ 21 w 165"/>
                  <a:gd name="T1" fmla="*/ 0 h 225"/>
                  <a:gd name="T2" fmla="*/ 8 w 165"/>
                  <a:gd name="T3" fmla="*/ 0 h 225"/>
                  <a:gd name="T4" fmla="*/ 7 w 165"/>
                  <a:gd name="T5" fmla="*/ 0 h 225"/>
                  <a:gd name="T6" fmla="*/ 7 w 165"/>
                  <a:gd name="T7" fmla="*/ 0 h 225"/>
                  <a:gd name="T8" fmla="*/ 7 w 165"/>
                  <a:gd name="T9" fmla="*/ 0 h 225"/>
                  <a:gd name="T10" fmla="*/ 6 w 165"/>
                  <a:gd name="T11" fmla="*/ 0 h 225"/>
                  <a:gd name="T12" fmla="*/ 6 w 165"/>
                  <a:gd name="T13" fmla="*/ 0 h 225"/>
                  <a:gd name="T14" fmla="*/ 6 w 165"/>
                  <a:gd name="T15" fmla="*/ 0 h 225"/>
                  <a:gd name="T16" fmla="*/ 6 w 165"/>
                  <a:gd name="T17" fmla="*/ 0 h 225"/>
                  <a:gd name="T18" fmla="*/ 6 w 165"/>
                  <a:gd name="T19" fmla="*/ 0 h 225"/>
                  <a:gd name="T20" fmla="*/ 5 w 165"/>
                  <a:gd name="T21" fmla="*/ 1 h 225"/>
                  <a:gd name="T22" fmla="*/ 5 w 165"/>
                  <a:gd name="T23" fmla="*/ 1 h 225"/>
                  <a:gd name="T24" fmla="*/ 4 w 165"/>
                  <a:gd name="T25" fmla="*/ 2 h 225"/>
                  <a:gd name="T26" fmla="*/ 4 w 165"/>
                  <a:gd name="T27" fmla="*/ 2 h 225"/>
                  <a:gd name="T28" fmla="*/ 4 w 165"/>
                  <a:gd name="T29" fmla="*/ 2 h 225"/>
                  <a:gd name="T30" fmla="*/ 3 w 165"/>
                  <a:gd name="T31" fmla="*/ 3 h 225"/>
                  <a:gd name="T32" fmla="*/ 3 w 165"/>
                  <a:gd name="T33" fmla="*/ 3 h 225"/>
                  <a:gd name="T34" fmla="*/ 3 w 165"/>
                  <a:gd name="T35" fmla="*/ 4 h 225"/>
                  <a:gd name="T36" fmla="*/ 3 w 165"/>
                  <a:gd name="T37" fmla="*/ 4 h 225"/>
                  <a:gd name="T38" fmla="*/ 3 w 165"/>
                  <a:gd name="T39" fmla="*/ 4 h 225"/>
                  <a:gd name="T40" fmla="*/ 3 w 165"/>
                  <a:gd name="T41" fmla="*/ 4 h 225"/>
                  <a:gd name="T42" fmla="*/ 3 w 165"/>
                  <a:gd name="T43" fmla="*/ 5 h 225"/>
                  <a:gd name="T44" fmla="*/ 2 w 165"/>
                  <a:gd name="T45" fmla="*/ 5 h 225"/>
                  <a:gd name="T46" fmla="*/ 2 w 165"/>
                  <a:gd name="T47" fmla="*/ 5 h 225"/>
                  <a:gd name="T48" fmla="*/ 2 w 165"/>
                  <a:gd name="T49" fmla="*/ 6 h 225"/>
                  <a:gd name="T50" fmla="*/ 2 w 165"/>
                  <a:gd name="T51" fmla="*/ 6 h 225"/>
                  <a:gd name="T52" fmla="*/ 2 w 165"/>
                  <a:gd name="T53" fmla="*/ 6 h 225"/>
                  <a:gd name="T54" fmla="*/ 2 w 165"/>
                  <a:gd name="T55" fmla="*/ 6 h 225"/>
                  <a:gd name="T56" fmla="*/ 2 w 165"/>
                  <a:gd name="T57" fmla="*/ 7 h 225"/>
                  <a:gd name="T58" fmla="*/ 2 w 165"/>
                  <a:gd name="T59" fmla="*/ 7 h 225"/>
                  <a:gd name="T60" fmla="*/ 2 w 165"/>
                  <a:gd name="T61" fmla="*/ 7 h 225"/>
                  <a:gd name="T62" fmla="*/ 2 w 165"/>
                  <a:gd name="T63" fmla="*/ 8 h 225"/>
                  <a:gd name="T64" fmla="*/ 2 w 165"/>
                  <a:gd name="T65" fmla="*/ 8 h 225"/>
                  <a:gd name="T66" fmla="*/ 2 w 165"/>
                  <a:gd name="T67" fmla="*/ 9 h 225"/>
                  <a:gd name="T68" fmla="*/ 1 w 165"/>
                  <a:gd name="T69" fmla="*/ 9 h 225"/>
                  <a:gd name="T70" fmla="*/ 1 w 165"/>
                  <a:gd name="T71" fmla="*/ 10 h 225"/>
                  <a:gd name="T72" fmla="*/ 1 w 165"/>
                  <a:gd name="T73" fmla="*/ 10 h 225"/>
                  <a:gd name="T74" fmla="*/ 1 w 165"/>
                  <a:gd name="T75" fmla="*/ 12 h 225"/>
                  <a:gd name="T76" fmla="*/ 1 w 165"/>
                  <a:gd name="T77" fmla="*/ 13 h 225"/>
                  <a:gd name="T78" fmla="*/ 1 w 165"/>
                  <a:gd name="T79" fmla="*/ 15 h 225"/>
                  <a:gd name="T80" fmla="*/ 0 w 165"/>
                  <a:gd name="T81" fmla="*/ 28 h 225"/>
                  <a:gd name="T82" fmla="*/ 21 w 165"/>
                  <a:gd name="T83" fmla="*/ 26 h 225"/>
                  <a:gd name="T84" fmla="*/ 21 w 165"/>
                  <a:gd name="T85" fmla="*/ 0 h 22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5"/>
                  <a:gd name="T130" fmla="*/ 0 h 225"/>
                  <a:gd name="T131" fmla="*/ 165 w 165"/>
                  <a:gd name="T132" fmla="*/ 225 h 22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5" h="225">
                    <a:moveTo>
                      <a:pt x="165" y="0"/>
                    </a:moveTo>
                    <a:lnTo>
                      <a:pt x="57" y="0"/>
                    </a:lnTo>
                    <a:lnTo>
                      <a:pt x="56" y="2"/>
                    </a:lnTo>
                    <a:lnTo>
                      <a:pt x="53" y="2"/>
                    </a:lnTo>
                    <a:lnTo>
                      <a:pt x="52" y="3"/>
                    </a:lnTo>
                    <a:lnTo>
                      <a:pt x="47" y="3"/>
                    </a:lnTo>
                    <a:lnTo>
                      <a:pt x="46" y="4"/>
                    </a:lnTo>
                    <a:lnTo>
                      <a:pt x="45" y="4"/>
                    </a:lnTo>
                    <a:lnTo>
                      <a:pt x="42" y="7"/>
                    </a:lnTo>
                    <a:lnTo>
                      <a:pt x="41" y="7"/>
                    </a:lnTo>
                    <a:lnTo>
                      <a:pt x="37" y="11"/>
                    </a:lnTo>
                    <a:lnTo>
                      <a:pt x="35" y="11"/>
                    </a:lnTo>
                    <a:lnTo>
                      <a:pt x="28" y="18"/>
                    </a:lnTo>
                    <a:lnTo>
                      <a:pt x="28" y="19"/>
                    </a:lnTo>
                    <a:lnTo>
                      <a:pt x="27" y="22"/>
                    </a:lnTo>
                    <a:lnTo>
                      <a:pt x="23" y="26"/>
                    </a:lnTo>
                    <a:lnTo>
                      <a:pt x="23" y="29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19" y="36"/>
                    </a:lnTo>
                    <a:lnTo>
                      <a:pt x="17" y="38"/>
                    </a:lnTo>
                    <a:lnTo>
                      <a:pt x="17" y="41"/>
                    </a:lnTo>
                    <a:lnTo>
                      <a:pt x="16" y="42"/>
                    </a:lnTo>
                    <a:lnTo>
                      <a:pt x="16" y="45"/>
                    </a:lnTo>
                    <a:lnTo>
                      <a:pt x="15" y="48"/>
                    </a:lnTo>
                    <a:lnTo>
                      <a:pt x="15" y="49"/>
                    </a:lnTo>
                    <a:lnTo>
                      <a:pt x="13" y="52"/>
                    </a:lnTo>
                    <a:lnTo>
                      <a:pt x="13" y="55"/>
                    </a:lnTo>
                    <a:lnTo>
                      <a:pt x="12" y="57"/>
                    </a:lnTo>
                    <a:lnTo>
                      <a:pt x="12" y="60"/>
                    </a:lnTo>
                    <a:lnTo>
                      <a:pt x="11" y="63"/>
                    </a:lnTo>
                    <a:lnTo>
                      <a:pt x="11" y="66"/>
                    </a:lnTo>
                    <a:lnTo>
                      <a:pt x="9" y="68"/>
                    </a:lnTo>
                    <a:lnTo>
                      <a:pt x="9" y="75"/>
                    </a:lnTo>
                    <a:lnTo>
                      <a:pt x="8" y="78"/>
                    </a:lnTo>
                    <a:lnTo>
                      <a:pt x="8" y="83"/>
                    </a:lnTo>
                    <a:lnTo>
                      <a:pt x="7" y="87"/>
                    </a:lnTo>
                    <a:lnTo>
                      <a:pt x="7" y="101"/>
                    </a:lnTo>
                    <a:lnTo>
                      <a:pt x="5" y="104"/>
                    </a:lnTo>
                    <a:lnTo>
                      <a:pt x="5" y="123"/>
                    </a:lnTo>
                    <a:lnTo>
                      <a:pt x="0" y="225"/>
                    </a:lnTo>
                    <a:lnTo>
                      <a:pt x="165" y="210"/>
                    </a:lnTo>
                    <a:lnTo>
                      <a:pt x="165" y="0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49" name="Freeform 6898"/>
              <p:cNvSpPr>
                <a:spLocks/>
              </p:cNvSpPr>
              <p:nvPr/>
            </p:nvSpPr>
            <p:spPr bwMode="auto">
              <a:xfrm>
                <a:off x="4583" y="2359"/>
                <a:ext cx="190" cy="60"/>
              </a:xfrm>
              <a:custGeom>
                <a:avLst/>
                <a:gdLst>
                  <a:gd name="T0" fmla="*/ 31 w 381"/>
                  <a:gd name="T1" fmla="*/ 0 h 121"/>
                  <a:gd name="T2" fmla="*/ 26 w 381"/>
                  <a:gd name="T3" fmla="*/ 0 h 121"/>
                  <a:gd name="T4" fmla="*/ 22 w 381"/>
                  <a:gd name="T5" fmla="*/ 0 h 121"/>
                  <a:gd name="T6" fmla="*/ 20 w 381"/>
                  <a:gd name="T7" fmla="*/ 1 h 121"/>
                  <a:gd name="T8" fmla="*/ 17 w 381"/>
                  <a:gd name="T9" fmla="*/ 1 h 121"/>
                  <a:gd name="T10" fmla="*/ 13 w 381"/>
                  <a:gd name="T11" fmla="*/ 1 h 121"/>
                  <a:gd name="T12" fmla="*/ 8 w 381"/>
                  <a:gd name="T13" fmla="*/ 1 h 121"/>
                  <a:gd name="T14" fmla="*/ 6 w 381"/>
                  <a:gd name="T15" fmla="*/ 2 h 121"/>
                  <a:gd name="T16" fmla="*/ 4 w 381"/>
                  <a:gd name="T17" fmla="*/ 2 h 121"/>
                  <a:gd name="T18" fmla="*/ 4 w 381"/>
                  <a:gd name="T19" fmla="*/ 2 h 121"/>
                  <a:gd name="T20" fmla="*/ 3 w 381"/>
                  <a:gd name="T21" fmla="*/ 3 h 121"/>
                  <a:gd name="T22" fmla="*/ 3 w 381"/>
                  <a:gd name="T23" fmla="*/ 3 h 121"/>
                  <a:gd name="T24" fmla="*/ 3 w 381"/>
                  <a:gd name="T25" fmla="*/ 4 h 121"/>
                  <a:gd name="T26" fmla="*/ 3 w 381"/>
                  <a:gd name="T27" fmla="*/ 5 h 121"/>
                  <a:gd name="T28" fmla="*/ 3 w 381"/>
                  <a:gd name="T29" fmla="*/ 5 h 121"/>
                  <a:gd name="T30" fmla="*/ 2 w 381"/>
                  <a:gd name="T31" fmla="*/ 6 h 121"/>
                  <a:gd name="T32" fmla="*/ 2 w 381"/>
                  <a:gd name="T33" fmla="*/ 7 h 121"/>
                  <a:gd name="T34" fmla="*/ 2 w 381"/>
                  <a:gd name="T35" fmla="*/ 7 h 121"/>
                  <a:gd name="T36" fmla="*/ 2 w 381"/>
                  <a:gd name="T37" fmla="*/ 8 h 121"/>
                  <a:gd name="T38" fmla="*/ 1 w 381"/>
                  <a:gd name="T39" fmla="*/ 8 h 121"/>
                  <a:gd name="T40" fmla="*/ 1 w 381"/>
                  <a:gd name="T41" fmla="*/ 10 h 121"/>
                  <a:gd name="T42" fmla="*/ 1 w 381"/>
                  <a:gd name="T43" fmla="*/ 11 h 121"/>
                  <a:gd name="T44" fmla="*/ 1 w 381"/>
                  <a:gd name="T45" fmla="*/ 11 h 121"/>
                  <a:gd name="T46" fmla="*/ 0 w 381"/>
                  <a:gd name="T47" fmla="*/ 12 h 121"/>
                  <a:gd name="T48" fmla="*/ 0 w 381"/>
                  <a:gd name="T49" fmla="*/ 12 h 121"/>
                  <a:gd name="T50" fmla="*/ 0 w 381"/>
                  <a:gd name="T51" fmla="*/ 12 h 121"/>
                  <a:gd name="T52" fmla="*/ 0 w 381"/>
                  <a:gd name="T53" fmla="*/ 14 h 121"/>
                  <a:gd name="T54" fmla="*/ 0 w 381"/>
                  <a:gd name="T55" fmla="*/ 15 h 121"/>
                  <a:gd name="T56" fmla="*/ 47 w 381"/>
                  <a:gd name="T57" fmla="*/ 14 h 121"/>
                  <a:gd name="T58" fmla="*/ 47 w 381"/>
                  <a:gd name="T59" fmla="*/ 13 h 121"/>
                  <a:gd name="T60" fmla="*/ 47 w 381"/>
                  <a:gd name="T61" fmla="*/ 12 h 121"/>
                  <a:gd name="T62" fmla="*/ 46 w 381"/>
                  <a:gd name="T63" fmla="*/ 11 h 121"/>
                  <a:gd name="T64" fmla="*/ 46 w 381"/>
                  <a:gd name="T65" fmla="*/ 11 h 121"/>
                  <a:gd name="T66" fmla="*/ 45 w 381"/>
                  <a:gd name="T67" fmla="*/ 10 h 121"/>
                  <a:gd name="T68" fmla="*/ 45 w 381"/>
                  <a:gd name="T69" fmla="*/ 10 h 121"/>
                  <a:gd name="T70" fmla="*/ 45 w 381"/>
                  <a:gd name="T71" fmla="*/ 9 h 121"/>
                  <a:gd name="T72" fmla="*/ 45 w 381"/>
                  <a:gd name="T73" fmla="*/ 9 h 121"/>
                  <a:gd name="T74" fmla="*/ 44 w 381"/>
                  <a:gd name="T75" fmla="*/ 8 h 121"/>
                  <a:gd name="T76" fmla="*/ 44 w 381"/>
                  <a:gd name="T77" fmla="*/ 7 h 121"/>
                  <a:gd name="T78" fmla="*/ 43 w 381"/>
                  <a:gd name="T79" fmla="*/ 7 h 121"/>
                  <a:gd name="T80" fmla="*/ 42 w 381"/>
                  <a:gd name="T81" fmla="*/ 5 h 121"/>
                  <a:gd name="T82" fmla="*/ 41 w 381"/>
                  <a:gd name="T83" fmla="*/ 4 h 121"/>
                  <a:gd name="T84" fmla="*/ 40 w 381"/>
                  <a:gd name="T85" fmla="*/ 3 h 121"/>
                  <a:gd name="T86" fmla="*/ 39 w 381"/>
                  <a:gd name="T87" fmla="*/ 3 h 121"/>
                  <a:gd name="T88" fmla="*/ 38 w 381"/>
                  <a:gd name="T89" fmla="*/ 2 h 121"/>
                  <a:gd name="T90" fmla="*/ 37 w 381"/>
                  <a:gd name="T91" fmla="*/ 2 h 121"/>
                  <a:gd name="T92" fmla="*/ 37 w 381"/>
                  <a:gd name="T93" fmla="*/ 1 h 121"/>
                  <a:gd name="T94" fmla="*/ 36 w 381"/>
                  <a:gd name="T95" fmla="*/ 1 h 121"/>
                  <a:gd name="T96" fmla="*/ 35 w 381"/>
                  <a:gd name="T97" fmla="*/ 1 h 121"/>
                  <a:gd name="T98" fmla="*/ 35 w 381"/>
                  <a:gd name="T99" fmla="*/ 0 h 121"/>
                  <a:gd name="T100" fmla="*/ 34 w 381"/>
                  <a:gd name="T101" fmla="*/ 0 h 121"/>
                  <a:gd name="T102" fmla="*/ 33 w 381"/>
                  <a:gd name="T103" fmla="*/ 0 h 121"/>
                  <a:gd name="T104" fmla="*/ 33 w 381"/>
                  <a:gd name="T105" fmla="*/ 0 h 12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81"/>
                  <a:gd name="T160" fmla="*/ 0 h 121"/>
                  <a:gd name="T161" fmla="*/ 381 w 381"/>
                  <a:gd name="T162" fmla="*/ 121 h 121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81" h="121">
                    <a:moveTo>
                      <a:pt x="249" y="0"/>
                    </a:moveTo>
                    <a:lnTo>
                      <a:pt x="249" y="1"/>
                    </a:lnTo>
                    <a:lnTo>
                      <a:pt x="213" y="3"/>
                    </a:lnTo>
                    <a:lnTo>
                      <a:pt x="213" y="4"/>
                    </a:lnTo>
                    <a:lnTo>
                      <a:pt x="178" y="5"/>
                    </a:lnTo>
                    <a:lnTo>
                      <a:pt x="178" y="7"/>
                    </a:lnTo>
                    <a:lnTo>
                      <a:pt x="160" y="7"/>
                    </a:lnTo>
                    <a:lnTo>
                      <a:pt x="160" y="8"/>
                    </a:lnTo>
                    <a:lnTo>
                      <a:pt x="141" y="8"/>
                    </a:lnTo>
                    <a:lnTo>
                      <a:pt x="141" y="10"/>
                    </a:lnTo>
                    <a:lnTo>
                      <a:pt x="105" y="11"/>
                    </a:lnTo>
                    <a:lnTo>
                      <a:pt x="105" y="12"/>
                    </a:lnTo>
                    <a:lnTo>
                      <a:pt x="70" y="14"/>
                    </a:lnTo>
                    <a:lnTo>
                      <a:pt x="70" y="15"/>
                    </a:lnTo>
                    <a:lnTo>
                      <a:pt x="52" y="15"/>
                    </a:lnTo>
                    <a:lnTo>
                      <a:pt x="52" y="16"/>
                    </a:lnTo>
                    <a:lnTo>
                      <a:pt x="33" y="16"/>
                    </a:lnTo>
                    <a:lnTo>
                      <a:pt x="33" y="19"/>
                    </a:lnTo>
                    <a:lnTo>
                      <a:pt x="32" y="19"/>
                    </a:lnTo>
                    <a:lnTo>
                      <a:pt x="32" y="22"/>
                    </a:lnTo>
                    <a:lnTo>
                      <a:pt x="30" y="22"/>
                    </a:lnTo>
                    <a:lnTo>
                      <a:pt x="30" y="25"/>
                    </a:lnTo>
                    <a:lnTo>
                      <a:pt x="29" y="25"/>
                    </a:lnTo>
                    <a:lnTo>
                      <a:pt x="29" y="30"/>
                    </a:lnTo>
                    <a:lnTo>
                      <a:pt x="28" y="30"/>
                    </a:lnTo>
                    <a:lnTo>
                      <a:pt x="26" y="39"/>
                    </a:lnTo>
                    <a:lnTo>
                      <a:pt x="25" y="39"/>
                    </a:lnTo>
                    <a:lnTo>
                      <a:pt x="25" y="42"/>
                    </a:lnTo>
                    <a:lnTo>
                      <a:pt x="24" y="42"/>
                    </a:lnTo>
                    <a:lnTo>
                      <a:pt x="24" y="45"/>
                    </a:lnTo>
                    <a:lnTo>
                      <a:pt x="22" y="45"/>
                    </a:lnTo>
                    <a:lnTo>
                      <a:pt x="22" y="50"/>
                    </a:lnTo>
                    <a:lnTo>
                      <a:pt x="21" y="50"/>
                    </a:lnTo>
                    <a:lnTo>
                      <a:pt x="19" y="60"/>
                    </a:lnTo>
                    <a:lnTo>
                      <a:pt x="18" y="60"/>
                    </a:lnTo>
                    <a:lnTo>
                      <a:pt x="18" y="63"/>
                    </a:lnTo>
                    <a:lnTo>
                      <a:pt x="17" y="63"/>
                    </a:lnTo>
                    <a:lnTo>
                      <a:pt x="17" y="65"/>
                    </a:lnTo>
                    <a:lnTo>
                      <a:pt x="15" y="65"/>
                    </a:lnTo>
                    <a:lnTo>
                      <a:pt x="15" y="71"/>
                    </a:lnTo>
                    <a:lnTo>
                      <a:pt x="14" y="71"/>
                    </a:lnTo>
                    <a:lnTo>
                      <a:pt x="13" y="80"/>
                    </a:lnTo>
                    <a:lnTo>
                      <a:pt x="11" y="80"/>
                    </a:lnTo>
                    <a:lnTo>
                      <a:pt x="10" y="90"/>
                    </a:lnTo>
                    <a:lnTo>
                      <a:pt x="9" y="90"/>
                    </a:lnTo>
                    <a:lnTo>
                      <a:pt x="9" y="94"/>
                    </a:lnTo>
                    <a:lnTo>
                      <a:pt x="7" y="94"/>
                    </a:lnTo>
                    <a:lnTo>
                      <a:pt x="7" y="98"/>
                    </a:lnTo>
                    <a:lnTo>
                      <a:pt x="6" y="98"/>
                    </a:lnTo>
                    <a:lnTo>
                      <a:pt x="6" y="101"/>
                    </a:lnTo>
                    <a:lnTo>
                      <a:pt x="4" y="101"/>
                    </a:lnTo>
                    <a:lnTo>
                      <a:pt x="4" y="103"/>
                    </a:lnTo>
                    <a:lnTo>
                      <a:pt x="3" y="103"/>
                    </a:lnTo>
                    <a:lnTo>
                      <a:pt x="2" y="118"/>
                    </a:lnTo>
                    <a:lnTo>
                      <a:pt x="0" y="118"/>
                    </a:lnTo>
                    <a:lnTo>
                      <a:pt x="0" y="121"/>
                    </a:lnTo>
                    <a:lnTo>
                      <a:pt x="381" y="121"/>
                    </a:lnTo>
                    <a:lnTo>
                      <a:pt x="380" y="113"/>
                    </a:lnTo>
                    <a:lnTo>
                      <a:pt x="378" y="113"/>
                    </a:lnTo>
                    <a:lnTo>
                      <a:pt x="378" y="109"/>
                    </a:lnTo>
                    <a:lnTo>
                      <a:pt x="377" y="109"/>
                    </a:lnTo>
                    <a:lnTo>
                      <a:pt x="376" y="103"/>
                    </a:lnTo>
                    <a:lnTo>
                      <a:pt x="374" y="103"/>
                    </a:lnTo>
                    <a:lnTo>
                      <a:pt x="373" y="95"/>
                    </a:lnTo>
                    <a:lnTo>
                      <a:pt x="372" y="95"/>
                    </a:lnTo>
                    <a:lnTo>
                      <a:pt x="369" y="90"/>
                    </a:lnTo>
                    <a:lnTo>
                      <a:pt x="367" y="90"/>
                    </a:lnTo>
                    <a:lnTo>
                      <a:pt x="367" y="87"/>
                    </a:lnTo>
                    <a:lnTo>
                      <a:pt x="366" y="87"/>
                    </a:lnTo>
                    <a:lnTo>
                      <a:pt x="366" y="83"/>
                    </a:lnTo>
                    <a:lnTo>
                      <a:pt x="365" y="83"/>
                    </a:lnTo>
                    <a:lnTo>
                      <a:pt x="362" y="78"/>
                    </a:lnTo>
                    <a:lnTo>
                      <a:pt x="361" y="78"/>
                    </a:lnTo>
                    <a:lnTo>
                      <a:pt x="361" y="75"/>
                    </a:lnTo>
                    <a:lnTo>
                      <a:pt x="359" y="75"/>
                    </a:lnTo>
                    <a:lnTo>
                      <a:pt x="359" y="71"/>
                    </a:lnTo>
                    <a:lnTo>
                      <a:pt x="358" y="71"/>
                    </a:lnTo>
                    <a:lnTo>
                      <a:pt x="352" y="63"/>
                    </a:lnTo>
                    <a:lnTo>
                      <a:pt x="351" y="63"/>
                    </a:lnTo>
                    <a:lnTo>
                      <a:pt x="351" y="60"/>
                    </a:lnTo>
                    <a:lnTo>
                      <a:pt x="350" y="60"/>
                    </a:lnTo>
                    <a:lnTo>
                      <a:pt x="339" y="46"/>
                    </a:lnTo>
                    <a:lnTo>
                      <a:pt x="337" y="46"/>
                    </a:lnTo>
                    <a:lnTo>
                      <a:pt x="328" y="35"/>
                    </a:lnTo>
                    <a:lnTo>
                      <a:pt x="325" y="35"/>
                    </a:lnTo>
                    <a:lnTo>
                      <a:pt x="321" y="30"/>
                    </a:lnTo>
                    <a:lnTo>
                      <a:pt x="318" y="30"/>
                    </a:lnTo>
                    <a:lnTo>
                      <a:pt x="314" y="25"/>
                    </a:lnTo>
                    <a:lnTo>
                      <a:pt x="312" y="25"/>
                    </a:lnTo>
                    <a:lnTo>
                      <a:pt x="307" y="19"/>
                    </a:lnTo>
                    <a:lnTo>
                      <a:pt x="303" y="19"/>
                    </a:lnTo>
                    <a:lnTo>
                      <a:pt x="303" y="18"/>
                    </a:lnTo>
                    <a:lnTo>
                      <a:pt x="301" y="18"/>
                    </a:lnTo>
                    <a:lnTo>
                      <a:pt x="299" y="15"/>
                    </a:lnTo>
                    <a:lnTo>
                      <a:pt x="296" y="15"/>
                    </a:lnTo>
                    <a:lnTo>
                      <a:pt x="295" y="12"/>
                    </a:lnTo>
                    <a:lnTo>
                      <a:pt x="288" y="11"/>
                    </a:lnTo>
                    <a:lnTo>
                      <a:pt x="287" y="8"/>
                    </a:lnTo>
                    <a:lnTo>
                      <a:pt x="283" y="8"/>
                    </a:lnTo>
                    <a:lnTo>
                      <a:pt x="283" y="7"/>
                    </a:lnTo>
                    <a:lnTo>
                      <a:pt x="276" y="5"/>
                    </a:lnTo>
                    <a:lnTo>
                      <a:pt x="275" y="3"/>
                    </a:lnTo>
                    <a:lnTo>
                      <a:pt x="271" y="3"/>
                    </a:lnTo>
                    <a:lnTo>
                      <a:pt x="271" y="1"/>
                    </a:lnTo>
                    <a:lnTo>
                      <a:pt x="268" y="1"/>
                    </a:lnTo>
                    <a:lnTo>
                      <a:pt x="268" y="0"/>
                    </a:lnTo>
                    <a:lnTo>
                      <a:pt x="249" y="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50" name="Freeform 6899"/>
              <p:cNvSpPr>
                <a:spLocks/>
              </p:cNvSpPr>
              <p:nvPr/>
            </p:nvSpPr>
            <p:spPr bwMode="auto">
              <a:xfrm>
                <a:off x="4570" y="2418"/>
                <a:ext cx="213" cy="62"/>
              </a:xfrm>
              <a:custGeom>
                <a:avLst/>
                <a:gdLst>
                  <a:gd name="T0" fmla="*/ 3 w 426"/>
                  <a:gd name="T1" fmla="*/ 0 h 122"/>
                  <a:gd name="T2" fmla="*/ 3 w 426"/>
                  <a:gd name="T3" fmla="*/ 1 h 122"/>
                  <a:gd name="T4" fmla="*/ 3 w 426"/>
                  <a:gd name="T5" fmla="*/ 1 h 122"/>
                  <a:gd name="T6" fmla="*/ 3 w 426"/>
                  <a:gd name="T7" fmla="*/ 1 h 122"/>
                  <a:gd name="T8" fmla="*/ 3 w 426"/>
                  <a:gd name="T9" fmla="*/ 1 h 122"/>
                  <a:gd name="T10" fmla="*/ 3 w 426"/>
                  <a:gd name="T11" fmla="*/ 3 h 122"/>
                  <a:gd name="T12" fmla="*/ 3 w 426"/>
                  <a:gd name="T13" fmla="*/ 3 h 122"/>
                  <a:gd name="T14" fmla="*/ 3 w 426"/>
                  <a:gd name="T15" fmla="*/ 4 h 122"/>
                  <a:gd name="T16" fmla="*/ 3 w 426"/>
                  <a:gd name="T17" fmla="*/ 4 h 122"/>
                  <a:gd name="T18" fmla="*/ 3 w 426"/>
                  <a:gd name="T19" fmla="*/ 4 h 122"/>
                  <a:gd name="T20" fmla="*/ 3 w 426"/>
                  <a:gd name="T21" fmla="*/ 4 h 122"/>
                  <a:gd name="T22" fmla="*/ 3 w 426"/>
                  <a:gd name="T23" fmla="*/ 5 h 122"/>
                  <a:gd name="T24" fmla="*/ 2 w 426"/>
                  <a:gd name="T25" fmla="*/ 5 h 122"/>
                  <a:gd name="T26" fmla="*/ 2 w 426"/>
                  <a:gd name="T27" fmla="*/ 6 h 122"/>
                  <a:gd name="T28" fmla="*/ 2 w 426"/>
                  <a:gd name="T29" fmla="*/ 6 h 122"/>
                  <a:gd name="T30" fmla="*/ 2 w 426"/>
                  <a:gd name="T31" fmla="*/ 7 h 122"/>
                  <a:gd name="T32" fmla="*/ 2 w 426"/>
                  <a:gd name="T33" fmla="*/ 7 h 122"/>
                  <a:gd name="T34" fmla="*/ 2 w 426"/>
                  <a:gd name="T35" fmla="*/ 9 h 122"/>
                  <a:gd name="T36" fmla="*/ 2 w 426"/>
                  <a:gd name="T37" fmla="*/ 9 h 122"/>
                  <a:gd name="T38" fmla="*/ 2 w 426"/>
                  <a:gd name="T39" fmla="*/ 9 h 122"/>
                  <a:gd name="T40" fmla="*/ 2 w 426"/>
                  <a:gd name="T41" fmla="*/ 9 h 122"/>
                  <a:gd name="T42" fmla="*/ 2 w 426"/>
                  <a:gd name="T43" fmla="*/ 10 h 122"/>
                  <a:gd name="T44" fmla="*/ 1 w 426"/>
                  <a:gd name="T45" fmla="*/ 10 h 122"/>
                  <a:gd name="T46" fmla="*/ 1 w 426"/>
                  <a:gd name="T47" fmla="*/ 11 h 122"/>
                  <a:gd name="T48" fmla="*/ 1 w 426"/>
                  <a:gd name="T49" fmla="*/ 11 h 122"/>
                  <a:gd name="T50" fmla="*/ 1 w 426"/>
                  <a:gd name="T51" fmla="*/ 13 h 122"/>
                  <a:gd name="T52" fmla="*/ 1 w 426"/>
                  <a:gd name="T53" fmla="*/ 13 h 122"/>
                  <a:gd name="T54" fmla="*/ 1 w 426"/>
                  <a:gd name="T55" fmla="*/ 15 h 122"/>
                  <a:gd name="T56" fmla="*/ 0 w 426"/>
                  <a:gd name="T57" fmla="*/ 15 h 122"/>
                  <a:gd name="T58" fmla="*/ 0 w 426"/>
                  <a:gd name="T59" fmla="*/ 16 h 122"/>
                  <a:gd name="T60" fmla="*/ 53 w 426"/>
                  <a:gd name="T61" fmla="*/ 16 h 122"/>
                  <a:gd name="T62" fmla="*/ 53 w 426"/>
                  <a:gd name="T63" fmla="*/ 13 h 122"/>
                  <a:gd name="T64" fmla="*/ 53 w 426"/>
                  <a:gd name="T65" fmla="*/ 13 h 122"/>
                  <a:gd name="T66" fmla="*/ 53 w 426"/>
                  <a:gd name="T67" fmla="*/ 10 h 122"/>
                  <a:gd name="T68" fmla="*/ 53 w 426"/>
                  <a:gd name="T69" fmla="*/ 10 h 122"/>
                  <a:gd name="T70" fmla="*/ 53 w 426"/>
                  <a:gd name="T71" fmla="*/ 9 h 122"/>
                  <a:gd name="T72" fmla="*/ 53 w 426"/>
                  <a:gd name="T73" fmla="*/ 9 h 122"/>
                  <a:gd name="T74" fmla="*/ 53 w 426"/>
                  <a:gd name="T75" fmla="*/ 8 h 122"/>
                  <a:gd name="T76" fmla="*/ 53 w 426"/>
                  <a:gd name="T77" fmla="*/ 8 h 122"/>
                  <a:gd name="T78" fmla="*/ 53 w 426"/>
                  <a:gd name="T79" fmla="*/ 7 h 122"/>
                  <a:gd name="T80" fmla="*/ 53 w 426"/>
                  <a:gd name="T81" fmla="*/ 7 h 122"/>
                  <a:gd name="T82" fmla="*/ 53 w 426"/>
                  <a:gd name="T83" fmla="*/ 5 h 122"/>
                  <a:gd name="T84" fmla="*/ 53 w 426"/>
                  <a:gd name="T85" fmla="*/ 5 h 122"/>
                  <a:gd name="T86" fmla="*/ 53 w 426"/>
                  <a:gd name="T87" fmla="*/ 4 h 122"/>
                  <a:gd name="T88" fmla="*/ 52 w 426"/>
                  <a:gd name="T89" fmla="*/ 4 h 122"/>
                  <a:gd name="T90" fmla="*/ 52 w 426"/>
                  <a:gd name="T91" fmla="*/ 3 h 122"/>
                  <a:gd name="T92" fmla="*/ 52 w 426"/>
                  <a:gd name="T93" fmla="*/ 3 h 122"/>
                  <a:gd name="T94" fmla="*/ 52 w 426"/>
                  <a:gd name="T95" fmla="*/ 3 h 122"/>
                  <a:gd name="T96" fmla="*/ 52 w 426"/>
                  <a:gd name="T97" fmla="*/ 3 h 122"/>
                  <a:gd name="T98" fmla="*/ 52 w 426"/>
                  <a:gd name="T99" fmla="*/ 2 h 122"/>
                  <a:gd name="T100" fmla="*/ 52 w 426"/>
                  <a:gd name="T101" fmla="*/ 2 h 122"/>
                  <a:gd name="T102" fmla="*/ 52 w 426"/>
                  <a:gd name="T103" fmla="*/ 1 h 122"/>
                  <a:gd name="T104" fmla="*/ 52 w 426"/>
                  <a:gd name="T105" fmla="*/ 1 h 122"/>
                  <a:gd name="T106" fmla="*/ 51 w 426"/>
                  <a:gd name="T107" fmla="*/ 1 h 122"/>
                  <a:gd name="T108" fmla="*/ 51 w 426"/>
                  <a:gd name="T109" fmla="*/ 1 h 122"/>
                  <a:gd name="T110" fmla="*/ 51 w 426"/>
                  <a:gd name="T111" fmla="*/ 0 h 122"/>
                  <a:gd name="T112" fmla="*/ 3 w 426"/>
                  <a:gd name="T113" fmla="*/ 0 h 1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26"/>
                  <a:gd name="T172" fmla="*/ 0 h 122"/>
                  <a:gd name="T173" fmla="*/ 426 w 426"/>
                  <a:gd name="T174" fmla="*/ 122 h 1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26" h="122">
                    <a:moveTo>
                      <a:pt x="26" y="0"/>
                    </a:moveTo>
                    <a:lnTo>
                      <a:pt x="26" y="2"/>
                    </a:lnTo>
                    <a:lnTo>
                      <a:pt x="25" y="2"/>
                    </a:lnTo>
                    <a:lnTo>
                      <a:pt x="25" y="8"/>
                    </a:lnTo>
                    <a:lnTo>
                      <a:pt x="24" y="8"/>
                    </a:lnTo>
                    <a:lnTo>
                      <a:pt x="22" y="17"/>
                    </a:lnTo>
                    <a:lnTo>
                      <a:pt x="21" y="17"/>
                    </a:lnTo>
                    <a:lnTo>
                      <a:pt x="20" y="27"/>
                    </a:lnTo>
                    <a:lnTo>
                      <a:pt x="18" y="27"/>
                    </a:lnTo>
                    <a:lnTo>
                      <a:pt x="18" y="31"/>
                    </a:lnTo>
                    <a:lnTo>
                      <a:pt x="17" y="31"/>
                    </a:lnTo>
                    <a:lnTo>
                      <a:pt x="17" y="38"/>
                    </a:lnTo>
                    <a:lnTo>
                      <a:pt x="15" y="38"/>
                    </a:lnTo>
                    <a:lnTo>
                      <a:pt x="15" y="45"/>
                    </a:lnTo>
                    <a:lnTo>
                      <a:pt x="14" y="45"/>
                    </a:lnTo>
                    <a:lnTo>
                      <a:pt x="14" y="49"/>
                    </a:lnTo>
                    <a:lnTo>
                      <a:pt x="13" y="49"/>
                    </a:lnTo>
                    <a:lnTo>
                      <a:pt x="11" y="64"/>
                    </a:lnTo>
                    <a:lnTo>
                      <a:pt x="10" y="64"/>
                    </a:lnTo>
                    <a:lnTo>
                      <a:pt x="10" y="66"/>
                    </a:lnTo>
                    <a:lnTo>
                      <a:pt x="9" y="66"/>
                    </a:lnTo>
                    <a:lnTo>
                      <a:pt x="9" y="73"/>
                    </a:lnTo>
                    <a:lnTo>
                      <a:pt x="7" y="73"/>
                    </a:lnTo>
                    <a:lnTo>
                      <a:pt x="7" y="83"/>
                    </a:lnTo>
                    <a:lnTo>
                      <a:pt x="6" y="83"/>
                    </a:lnTo>
                    <a:lnTo>
                      <a:pt x="5" y="100"/>
                    </a:lnTo>
                    <a:lnTo>
                      <a:pt x="3" y="100"/>
                    </a:lnTo>
                    <a:lnTo>
                      <a:pt x="2" y="118"/>
                    </a:lnTo>
                    <a:lnTo>
                      <a:pt x="0" y="118"/>
                    </a:lnTo>
                    <a:lnTo>
                      <a:pt x="0" y="122"/>
                    </a:lnTo>
                    <a:lnTo>
                      <a:pt x="426" y="122"/>
                    </a:lnTo>
                    <a:lnTo>
                      <a:pt x="426" y="96"/>
                    </a:lnTo>
                    <a:lnTo>
                      <a:pt x="425" y="96"/>
                    </a:lnTo>
                    <a:lnTo>
                      <a:pt x="425" y="77"/>
                    </a:lnTo>
                    <a:lnTo>
                      <a:pt x="423" y="77"/>
                    </a:lnTo>
                    <a:lnTo>
                      <a:pt x="423" y="66"/>
                    </a:lnTo>
                    <a:lnTo>
                      <a:pt x="422" y="66"/>
                    </a:lnTo>
                    <a:lnTo>
                      <a:pt x="422" y="59"/>
                    </a:lnTo>
                    <a:lnTo>
                      <a:pt x="421" y="59"/>
                    </a:lnTo>
                    <a:lnTo>
                      <a:pt x="421" y="49"/>
                    </a:lnTo>
                    <a:lnTo>
                      <a:pt x="419" y="49"/>
                    </a:lnTo>
                    <a:lnTo>
                      <a:pt x="418" y="38"/>
                    </a:lnTo>
                    <a:lnTo>
                      <a:pt x="417" y="38"/>
                    </a:lnTo>
                    <a:lnTo>
                      <a:pt x="417" y="27"/>
                    </a:lnTo>
                    <a:lnTo>
                      <a:pt x="415" y="27"/>
                    </a:lnTo>
                    <a:lnTo>
                      <a:pt x="415" y="21"/>
                    </a:lnTo>
                    <a:lnTo>
                      <a:pt x="414" y="21"/>
                    </a:lnTo>
                    <a:lnTo>
                      <a:pt x="414" y="17"/>
                    </a:lnTo>
                    <a:lnTo>
                      <a:pt x="413" y="17"/>
                    </a:lnTo>
                    <a:lnTo>
                      <a:pt x="413" y="12"/>
                    </a:lnTo>
                    <a:lnTo>
                      <a:pt x="411" y="12"/>
                    </a:lnTo>
                    <a:lnTo>
                      <a:pt x="411" y="8"/>
                    </a:lnTo>
                    <a:lnTo>
                      <a:pt x="410" y="8"/>
                    </a:lnTo>
                    <a:lnTo>
                      <a:pt x="408" y="2"/>
                    </a:lnTo>
                    <a:lnTo>
                      <a:pt x="407" y="2"/>
                    </a:lnTo>
                    <a:lnTo>
                      <a:pt x="407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51" name="Freeform 6900"/>
              <p:cNvSpPr>
                <a:spLocks/>
              </p:cNvSpPr>
              <p:nvPr/>
            </p:nvSpPr>
            <p:spPr bwMode="auto">
              <a:xfrm>
                <a:off x="4567" y="2479"/>
                <a:ext cx="216" cy="62"/>
              </a:xfrm>
              <a:custGeom>
                <a:avLst/>
                <a:gdLst>
                  <a:gd name="T0" fmla="*/ 1 w 431"/>
                  <a:gd name="T1" fmla="*/ 0 h 123"/>
                  <a:gd name="T2" fmla="*/ 1 w 431"/>
                  <a:gd name="T3" fmla="*/ 1 h 123"/>
                  <a:gd name="T4" fmla="*/ 1 w 431"/>
                  <a:gd name="T5" fmla="*/ 1 h 123"/>
                  <a:gd name="T6" fmla="*/ 1 w 431"/>
                  <a:gd name="T7" fmla="*/ 3 h 123"/>
                  <a:gd name="T8" fmla="*/ 1 w 431"/>
                  <a:gd name="T9" fmla="*/ 3 h 123"/>
                  <a:gd name="T10" fmla="*/ 1 w 431"/>
                  <a:gd name="T11" fmla="*/ 4 h 123"/>
                  <a:gd name="T12" fmla="*/ 1 w 431"/>
                  <a:gd name="T13" fmla="*/ 4 h 123"/>
                  <a:gd name="T14" fmla="*/ 1 w 431"/>
                  <a:gd name="T15" fmla="*/ 7 h 123"/>
                  <a:gd name="T16" fmla="*/ 0 w 431"/>
                  <a:gd name="T17" fmla="*/ 7 h 123"/>
                  <a:gd name="T18" fmla="*/ 0 w 431"/>
                  <a:gd name="T19" fmla="*/ 15 h 123"/>
                  <a:gd name="T20" fmla="*/ 1 w 431"/>
                  <a:gd name="T21" fmla="*/ 15 h 123"/>
                  <a:gd name="T22" fmla="*/ 1 w 431"/>
                  <a:gd name="T23" fmla="*/ 16 h 123"/>
                  <a:gd name="T24" fmla="*/ 54 w 431"/>
                  <a:gd name="T25" fmla="*/ 16 h 123"/>
                  <a:gd name="T26" fmla="*/ 54 w 431"/>
                  <a:gd name="T27" fmla="*/ 15 h 123"/>
                  <a:gd name="T28" fmla="*/ 54 w 431"/>
                  <a:gd name="T29" fmla="*/ 15 h 123"/>
                  <a:gd name="T30" fmla="*/ 54 w 431"/>
                  <a:gd name="T31" fmla="*/ 13 h 123"/>
                  <a:gd name="T32" fmla="*/ 54 w 431"/>
                  <a:gd name="T33" fmla="*/ 13 h 123"/>
                  <a:gd name="T34" fmla="*/ 54 w 431"/>
                  <a:gd name="T35" fmla="*/ 0 h 123"/>
                  <a:gd name="T36" fmla="*/ 1 w 431"/>
                  <a:gd name="T37" fmla="*/ 0 h 1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31"/>
                  <a:gd name="T58" fmla="*/ 0 h 123"/>
                  <a:gd name="T59" fmla="*/ 431 w 431"/>
                  <a:gd name="T60" fmla="*/ 123 h 123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31" h="123">
                    <a:moveTo>
                      <a:pt x="5" y="0"/>
                    </a:moveTo>
                    <a:lnTo>
                      <a:pt x="5" y="5"/>
                    </a:lnTo>
                    <a:lnTo>
                      <a:pt x="4" y="5"/>
                    </a:lnTo>
                    <a:lnTo>
                      <a:pt x="4" y="23"/>
                    </a:lnTo>
                    <a:lnTo>
                      <a:pt x="3" y="23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1" y="55"/>
                    </a:lnTo>
                    <a:lnTo>
                      <a:pt x="0" y="55"/>
                    </a:lnTo>
                    <a:lnTo>
                      <a:pt x="0" y="118"/>
                    </a:lnTo>
                    <a:lnTo>
                      <a:pt x="1" y="118"/>
                    </a:lnTo>
                    <a:lnTo>
                      <a:pt x="1" y="123"/>
                    </a:lnTo>
                    <a:lnTo>
                      <a:pt x="428" y="123"/>
                    </a:lnTo>
                    <a:lnTo>
                      <a:pt x="428" y="117"/>
                    </a:lnTo>
                    <a:lnTo>
                      <a:pt x="430" y="117"/>
                    </a:lnTo>
                    <a:lnTo>
                      <a:pt x="430" y="103"/>
                    </a:lnTo>
                    <a:lnTo>
                      <a:pt x="431" y="103"/>
                    </a:lnTo>
                    <a:lnTo>
                      <a:pt x="431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52" name="Freeform 6901"/>
              <p:cNvSpPr>
                <a:spLocks/>
              </p:cNvSpPr>
              <p:nvPr/>
            </p:nvSpPr>
            <p:spPr bwMode="auto">
              <a:xfrm>
                <a:off x="4568" y="2540"/>
                <a:ext cx="213" cy="61"/>
              </a:xfrm>
              <a:custGeom>
                <a:avLst/>
                <a:gdLst>
                  <a:gd name="T0" fmla="*/ 0 w 427"/>
                  <a:gd name="T1" fmla="*/ 2 h 122"/>
                  <a:gd name="T2" fmla="*/ 0 w 427"/>
                  <a:gd name="T3" fmla="*/ 4 h 122"/>
                  <a:gd name="T4" fmla="*/ 0 w 427"/>
                  <a:gd name="T5" fmla="*/ 5 h 122"/>
                  <a:gd name="T6" fmla="*/ 0 w 427"/>
                  <a:gd name="T7" fmla="*/ 6 h 122"/>
                  <a:gd name="T8" fmla="*/ 0 w 427"/>
                  <a:gd name="T9" fmla="*/ 7 h 122"/>
                  <a:gd name="T10" fmla="*/ 1 w 427"/>
                  <a:gd name="T11" fmla="*/ 9 h 122"/>
                  <a:gd name="T12" fmla="*/ 1 w 427"/>
                  <a:gd name="T13" fmla="*/ 10 h 122"/>
                  <a:gd name="T14" fmla="*/ 1 w 427"/>
                  <a:gd name="T15" fmla="*/ 10 h 122"/>
                  <a:gd name="T16" fmla="*/ 1 w 427"/>
                  <a:gd name="T17" fmla="*/ 11 h 122"/>
                  <a:gd name="T18" fmla="*/ 1 w 427"/>
                  <a:gd name="T19" fmla="*/ 12 h 122"/>
                  <a:gd name="T20" fmla="*/ 1 w 427"/>
                  <a:gd name="T21" fmla="*/ 12 h 122"/>
                  <a:gd name="T22" fmla="*/ 2 w 427"/>
                  <a:gd name="T23" fmla="*/ 13 h 122"/>
                  <a:gd name="T24" fmla="*/ 2 w 427"/>
                  <a:gd name="T25" fmla="*/ 14 h 122"/>
                  <a:gd name="T26" fmla="*/ 2 w 427"/>
                  <a:gd name="T27" fmla="*/ 14 h 122"/>
                  <a:gd name="T28" fmla="*/ 2 w 427"/>
                  <a:gd name="T29" fmla="*/ 15 h 122"/>
                  <a:gd name="T30" fmla="*/ 3 w 427"/>
                  <a:gd name="T31" fmla="*/ 15 h 122"/>
                  <a:gd name="T32" fmla="*/ 3 w 427"/>
                  <a:gd name="T33" fmla="*/ 15 h 122"/>
                  <a:gd name="T34" fmla="*/ 49 w 427"/>
                  <a:gd name="T35" fmla="*/ 15 h 122"/>
                  <a:gd name="T36" fmla="*/ 49 w 427"/>
                  <a:gd name="T37" fmla="*/ 15 h 122"/>
                  <a:gd name="T38" fmla="*/ 50 w 427"/>
                  <a:gd name="T39" fmla="*/ 15 h 122"/>
                  <a:gd name="T40" fmla="*/ 50 w 427"/>
                  <a:gd name="T41" fmla="*/ 14 h 122"/>
                  <a:gd name="T42" fmla="*/ 50 w 427"/>
                  <a:gd name="T43" fmla="*/ 13 h 122"/>
                  <a:gd name="T44" fmla="*/ 50 w 427"/>
                  <a:gd name="T45" fmla="*/ 13 h 122"/>
                  <a:gd name="T46" fmla="*/ 51 w 427"/>
                  <a:gd name="T47" fmla="*/ 12 h 122"/>
                  <a:gd name="T48" fmla="*/ 51 w 427"/>
                  <a:gd name="T49" fmla="*/ 11 h 122"/>
                  <a:gd name="T50" fmla="*/ 51 w 427"/>
                  <a:gd name="T51" fmla="*/ 11 h 122"/>
                  <a:gd name="T52" fmla="*/ 51 w 427"/>
                  <a:gd name="T53" fmla="*/ 10 h 122"/>
                  <a:gd name="T54" fmla="*/ 52 w 427"/>
                  <a:gd name="T55" fmla="*/ 8 h 122"/>
                  <a:gd name="T56" fmla="*/ 52 w 427"/>
                  <a:gd name="T57" fmla="*/ 7 h 122"/>
                  <a:gd name="T58" fmla="*/ 52 w 427"/>
                  <a:gd name="T59" fmla="*/ 5 h 122"/>
                  <a:gd name="T60" fmla="*/ 52 w 427"/>
                  <a:gd name="T61" fmla="*/ 4 h 122"/>
                  <a:gd name="T62" fmla="*/ 53 w 427"/>
                  <a:gd name="T63" fmla="*/ 3 h 122"/>
                  <a:gd name="T64" fmla="*/ 53 w 427"/>
                  <a:gd name="T65" fmla="*/ 1 h 122"/>
                  <a:gd name="T66" fmla="*/ 53 w 427"/>
                  <a:gd name="T67" fmla="*/ 0 h 12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27"/>
                  <a:gd name="T103" fmla="*/ 0 h 122"/>
                  <a:gd name="T104" fmla="*/ 427 w 427"/>
                  <a:gd name="T105" fmla="*/ 122 h 12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27" h="122">
                    <a:moveTo>
                      <a:pt x="0" y="0"/>
                    </a:moveTo>
                    <a:lnTo>
                      <a:pt x="0" y="11"/>
                    </a:lnTo>
                    <a:lnTo>
                      <a:pt x="2" y="11"/>
                    </a:lnTo>
                    <a:lnTo>
                      <a:pt x="2" y="26"/>
                    </a:lnTo>
                    <a:lnTo>
                      <a:pt x="3" y="26"/>
                    </a:lnTo>
                    <a:lnTo>
                      <a:pt x="3" y="33"/>
                    </a:lnTo>
                    <a:lnTo>
                      <a:pt x="4" y="33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6" y="56"/>
                    </a:lnTo>
                    <a:lnTo>
                      <a:pt x="7" y="56"/>
                    </a:lnTo>
                    <a:lnTo>
                      <a:pt x="9" y="69"/>
                    </a:lnTo>
                    <a:lnTo>
                      <a:pt x="10" y="69"/>
                    </a:lnTo>
                    <a:lnTo>
                      <a:pt x="10" y="75"/>
                    </a:lnTo>
                    <a:lnTo>
                      <a:pt x="11" y="75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3" y="83"/>
                    </a:lnTo>
                    <a:lnTo>
                      <a:pt x="14" y="83"/>
                    </a:lnTo>
                    <a:lnTo>
                      <a:pt x="14" y="90"/>
                    </a:lnTo>
                    <a:lnTo>
                      <a:pt x="15" y="90"/>
                    </a:lnTo>
                    <a:lnTo>
                      <a:pt x="15" y="95"/>
                    </a:lnTo>
                    <a:lnTo>
                      <a:pt x="17" y="95"/>
                    </a:lnTo>
                    <a:lnTo>
                      <a:pt x="17" y="98"/>
                    </a:lnTo>
                    <a:lnTo>
                      <a:pt x="18" y="98"/>
                    </a:lnTo>
                    <a:lnTo>
                      <a:pt x="19" y="109"/>
                    </a:lnTo>
                    <a:lnTo>
                      <a:pt x="21" y="109"/>
                    </a:lnTo>
                    <a:lnTo>
                      <a:pt x="21" y="111"/>
                    </a:lnTo>
                    <a:lnTo>
                      <a:pt x="22" y="111"/>
                    </a:lnTo>
                    <a:lnTo>
                      <a:pt x="22" y="116"/>
                    </a:lnTo>
                    <a:lnTo>
                      <a:pt x="24" y="116"/>
                    </a:lnTo>
                    <a:lnTo>
                      <a:pt x="24" y="118"/>
                    </a:lnTo>
                    <a:lnTo>
                      <a:pt x="25" y="118"/>
                    </a:lnTo>
                    <a:lnTo>
                      <a:pt x="25" y="122"/>
                    </a:lnTo>
                    <a:lnTo>
                      <a:pt x="397" y="122"/>
                    </a:lnTo>
                    <a:lnTo>
                      <a:pt x="397" y="120"/>
                    </a:lnTo>
                    <a:lnTo>
                      <a:pt x="399" y="120"/>
                    </a:lnTo>
                    <a:lnTo>
                      <a:pt x="399" y="117"/>
                    </a:lnTo>
                    <a:lnTo>
                      <a:pt x="400" y="117"/>
                    </a:lnTo>
                    <a:lnTo>
                      <a:pt x="400" y="114"/>
                    </a:lnTo>
                    <a:lnTo>
                      <a:pt x="402" y="114"/>
                    </a:lnTo>
                    <a:lnTo>
                      <a:pt x="403" y="107"/>
                    </a:lnTo>
                    <a:lnTo>
                      <a:pt x="404" y="107"/>
                    </a:lnTo>
                    <a:lnTo>
                      <a:pt x="404" y="103"/>
                    </a:lnTo>
                    <a:lnTo>
                      <a:pt x="406" y="103"/>
                    </a:lnTo>
                    <a:lnTo>
                      <a:pt x="406" y="99"/>
                    </a:lnTo>
                    <a:lnTo>
                      <a:pt x="407" y="99"/>
                    </a:lnTo>
                    <a:lnTo>
                      <a:pt x="408" y="92"/>
                    </a:lnTo>
                    <a:lnTo>
                      <a:pt x="410" y="92"/>
                    </a:lnTo>
                    <a:lnTo>
                      <a:pt x="410" y="87"/>
                    </a:lnTo>
                    <a:lnTo>
                      <a:pt x="411" y="87"/>
                    </a:lnTo>
                    <a:lnTo>
                      <a:pt x="411" y="83"/>
                    </a:lnTo>
                    <a:lnTo>
                      <a:pt x="412" y="83"/>
                    </a:lnTo>
                    <a:lnTo>
                      <a:pt x="414" y="76"/>
                    </a:lnTo>
                    <a:lnTo>
                      <a:pt x="415" y="76"/>
                    </a:lnTo>
                    <a:lnTo>
                      <a:pt x="417" y="64"/>
                    </a:lnTo>
                    <a:lnTo>
                      <a:pt x="418" y="64"/>
                    </a:lnTo>
                    <a:lnTo>
                      <a:pt x="419" y="52"/>
                    </a:lnTo>
                    <a:lnTo>
                      <a:pt x="421" y="52"/>
                    </a:lnTo>
                    <a:lnTo>
                      <a:pt x="422" y="39"/>
                    </a:lnTo>
                    <a:lnTo>
                      <a:pt x="423" y="39"/>
                    </a:lnTo>
                    <a:lnTo>
                      <a:pt x="423" y="27"/>
                    </a:lnTo>
                    <a:lnTo>
                      <a:pt x="425" y="27"/>
                    </a:lnTo>
                    <a:lnTo>
                      <a:pt x="425" y="20"/>
                    </a:lnTo>
                    <a:lnTo>
                      <a:pt x="426" y="20"/>
                    </a:lnTo>
                    <a:lnTo>
                      <a:pt x="426" y="8"/>
                    </a:lnTo>
                    <a:lnTo>
                      <a:pt x="427" y="8"/>
                    </a:lnTo>
                    <a:lnTo>
                      <a:pt x="4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53" name="Freeform 6902"/>
              <p:cNvSpPr>
                <a:spLocks/>
              </p:cNvSpPr>
              <p:nvPr/>
            </p:nvSpPr>
            <p:spPr bwMode="auto">
              <a:xfrm>
                <a:off x="4580" y="2601"/>
                <a:ext cx="186" cy="59"/>
              </a:xfrm>
              <a:custGeom>
                <a:avLst/>
                <a:gdLst>
                  <a:gd name="T0" fmla="*/ 1 w 372"/>
                  <a:gd name="T1" fmla="*/ 0 h 120"/>
                  <a:gd name="T2" fmla="*/ 1 w 372"/>
                  <a:gd name="T3" fmla="*/ 1 h 120"/>
                  <a:gd name="T4" fmla="*/ 1 w 372"/>
                  <a:gd name="T5" fmla="*/ 2 h 120"/>
                  <a:gd name="T6" fmla="*/ 1 w 372"/>
                  <a:gd name="T7" fmla="*/ 3 h 120"/>
                  <a:gd name="T8" fmla="*/ 1 w 372"/>
                  <a:gd name="T9" fmla="*/ 3 h 120"/>
                  <a:gd name="T10" fmla="*/ 1 w 372"/>
                  <a:gd name="T11" fmla="*/ 4 h 120"/>
                  <a:gd name="T12" fmla="*/ 3 w 372"/>
                  <a:gd name="T13" fmla="*/ 5 h 120"/>
                  <a:gd name="T14" fmla="*/ 5 w 372"/>
                  <a:gd name="T15" fmla="*/ 7 h 120"/>
                  <a:gd name="T16" fmla="*/ 6 w 372"/>
                  <a:gd name="T17" fmla="*/ 8 h 120"/>
                  <a:gd name="T18" fmla="*/ 6 w 372"/>
                  <a:gd name="T19" fmla="*/ 9 h 120"/>
                  <a:gd name="T20" fmla="*/ 9 w 372"/>
                  <a:gd name="T21" fmla="*/ 10 h 120"/>
                  <a:gd name="T22" fmla="*/ 10 w 372"/>
                  <a:gd name="T23" fmla="*/ 11 h 120"/>
                  <a:gd name="T24" fmla="*/ 11 w 372"/>
                  <a:gd name="T25" fmla="*/ 11 h 120"/>
                  <a:gd name="T26" fmla="*/ 11 w 372"/>
                  <a:gd name="T27" fmla="*/ 12 h 120"/>
                  <a:gd name="T28" fmla="*/ 12 w 372"/>
                  <a:gd name="T29" fmla="*/ 12 h 120"/>
                  <a:gd name="T30" fmla="*/ 12 w 372"/>
                  <a:gd name="T31" fmla="*/ 12 h 120"/>
                  <a:gd name="T32" fmla="*/ 13 w 372"/>
                  <a:gd name="T33" fmla="*/ 13 h 120"/>
                  <a:gd name="T34" fmla="*/ 14 w 372"/>
                  <a:gd name="T35" fmla="*/ 13 h 120"/>
                  <a:gd name="T36" fmla="*/ 15 w 372"/>
                  <a:gd name="T37" fmla="*/ 13 h 120"/>
                  <a:gd name="T38" fmla="*/ 17 w 372"/>
                  <a:gd name="T39" fmla="*/ 14 h 120"/>
                  <a:gd name="T40" fmla="*/ 19 w 372"/>
                  <a:gd name="T41" fmla="*/ 14 h 120"/>
                  <a:gd name="T42" fmla="*/ 19 w 372"/>
                  <a:gd name="T43" fmla="*/ 14 h 120"/>
                  <a:gd name="T44" fmla="*/ 25 w 372"/>
                  <a:gd name="T45" fmla="*/ 14 h 120"/>
                  <a:gd name="T46" fmla="*/ 28 w 372"/>
                  <a:gd name="T47" fmla="*/ 14 h 120"/>
                  <a:gd name="T48" fmla="*/ 29 w 372"/>
                  <a:gd name="T49" fmla="*/ 14 h 120"/>
                  <a:gd name="T50" fmla="*/ 30 w 372"/>
                  <a:gd name="T51" fmla="*/ 13 h 120"/>
                  <a:gd name="T52" fmla="*/ 31 w 372"/>
                  <a:gd name="T53" fmla="*/ 13 h 120"/>
                  <a:gd name="T54" fmla="*/ 33 w 372"/>
                  <a:gd name="T55" fmla="*/ 13 h 120"/>
                  <a:gd name="T56" fmla="*/ 35 w 372"/>
                  <a:gd name="T57" fmla="*/ 12 h 120"/>
                  <a:gd name="T58" fmla="*/ 35 w 372"/>
                  <a:gd name="T59" fmla="*/ 12 h 120"/>
                  <a:gd name="T60" fmla="*/ 36 w 372"/>
                  <a:gd name="T61" fmla="*/ 12 h 120"/>
                  <a:gd name="T62" fmla="*/ 37 w 372"/>
                  <a:gd name="T63" fmla="*/ 11 h 120"/>
                  <a:gd name="T64" fmla="*/ 38 w 372"/>
                  <a:gd name="T65" fmla="*/ 10 h 120"/>
                  <a:gd name="T66" fmla="*/ 39 w 372"/>
                  <a:gd name="T67" fmla="*/ 10 h 120"/>
                  <a:gd name="T68" fmla="*/ 39 w 372"/>
                  <a:gd name="T69" fmla="*/ 9 h 120"/>
                  <a:gd name="T70" fmla="*/ 41 w 372"/>
                  <a:gd name="T71" fmla="*/ 8 h 120"/>
                  <a:gd name="T72" fmla="*/ 43 w 372"/>
                  <a:gd name="T73" fmla="*/ 6 h 120"/>
                  <a:gd name="T74" fmla="*/ 44 w 372"/>
                  <a:gd name="T75" fmla="*/ 5 h 120"/>
                  <a:gd name="T76" fmla="*/ 45 w 372"/>
                  <a:gd name="T77" fmla="*/ 4 h 120"/>
                  <a:gd name="T78" fmla="*/ 45 w 372"/>
                  <a:gd name="T79" fmla="*/ 3 h 120"/>
                  <a:gd name="T80" fmla="*/ 46 w 372"/>
                  <a:gd name="T81" fmla="*/ 2 h 120"/>
                  <a:gd name="T82" fmla="*/ 46 w 372"/>
                  <a:gd name="T83" fmla="*/ 1 h 120"/>
                  <a:gd name="T84" fmla="*/ 47 w 372"/>
                  <a:gd name="T85" fmla="*/ 1 h 120"/>
                  <a:gd name="T86" fmla="*/ 47 w 372"/>
                  <a:gd name="T87" fmla="*/ 0 h 12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72"/>
                  <a:gd name="T133" fmla="*/ 0 h 120"/>
                  <a:gd name="T134" fmla="*/ 372 w 372"/>
                  <a:gd name="T135" fmla="*/ 120 h 12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72" h="120">
                    <a:moveTo>
                      <a:pt x="0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8"/>
                    </a:lnTo>
                    <a:lnTo>
                      <a:pt x="3" y="8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1" y="29"/>
                    </a:lnTo>
                    <a:lnTo>
                      <a:pt x="12" y="29"/>
                    </a:lnTo>
                    <a:lnTo>
                      <a:pt x="12" y="33"/>
                    </a:lnTo>
                    <a:lnTo>
                      <a:pt x="14" y="33"/>
                    </a:lnTo>
                    <a:lnTo>
                      <a:pt x="15" y="38"/>
                    </a:lnTo>
                    <a:lnTo>
                      <a:pt x="16" y="38"/>
                    </a:lnTo>
                    <a:lnTo>
                      <a:pt x="16" y="41"/>
                    </a:lnTo>
                    <a:lnTo>
                      <a:pt x="18" y="41"/>
                    </a:lnTo>
                    <a:lnTo>
                      <a:pt x="26" y="54"/>
                    </a:lnTo>
                    <a:lnTo>
                      <a:pt x="30" y="56"/>
                    </a:lnTo>
                    <a:lnTo>
                      <a:pt x="35" y="64"/>
                    </a:lnTo>
                    <a:lnTo>
                      <a:pt x="38" y="64"/>
                    </a:lnTo>
                    <a:lnTo>
                      <a:pt x="42" y="69"/>
                    </a:lnTo>
                    <a:lnTo>
                      <a:pt x="45" y="69"/>
                    </a:lnTo>
                    <a:lnTo>
                      <a:pt x="49" y="75"/>
                    </a:lnTo>
                    <a:lnTo>
                      <a:pt x="52" y="75"/>
                    </a:lnTo>
                    <a:lnTo>
                      <a:pt x="53" y="77"/>
                    </a:lnTo>
                    <a:lnTo>
                      <a:pt x="56" y="77"/>
                    </a:lnTo>
                    <a:lnTo>
                      <a:pt x="60" y="83"/>
                    </a:lnTo>
                    <a:lnTo>
                      <a:pt x="65" y="83"/>
                    </a:lnTo>
                    <a:lnTo>
                      <a:pt x="69" y="88"/>
                    </a:lnTo>
                    <a:lnTo>
                      <a:pt x="72" y="88"/>
                    </a:lnTo>
                    <a:lnTo>
                      <a:pt x="74" y="91"/>
                    </a:lnTo>
                    <a:lnTo>
                      <a:pt x="76" y="91"/>
                    </a:lnTo>
                    <a:lnTo>
                      <a:pt x="78" y="94"/>
                    </a:lnTo>
                    <a:lnTo>
                      <a:pt x="82" y="94"/>
                    </a:lnTo>
                    <a:lnTo>
                      <a:pt x="82" y="95"/>
                    </a:lnTo>
                    <a:lnTo>
                      <a:pt x="84" y="95"/>
                    </a:lnTo>
                    <a:lnTo>
                      <a:pt x="84" y="97"/>
                    </a:lnTo>
                    <a:lnTo>
                      <a:pt x="87" y="97"/>
                    </a:lnTo>
                    <a:lnTo>
                      <a:pt x="89" y="99"/>
                    </a:lnTo>
                    <a:lnTo>
                      <a:pt x="93" y="99"/>
                    </a:lnTo>
                    <a:lnTo>
                      <a:pt x="93" y="101"/>
                    </a:lnTo>
                    <a:lnTo>
                      <a:pt x="100" y="102"/>
                    </a:lnTo>
                    <a:lnTo>
                      <a:pt x="100" y="103"/>
                    </a:lnTo>
                    <a:lnTo>
                      <a:pt x="102" y="103"/>
                    </a:lnTo>
                    <a:lnTo>
                      <a:pt x="102" y="105"/>
                    </a:lnTo>
                    <a:lnTo>
                      <a:pt x="108" y="105"/>
                    </a:lnTo>
                    <a:lnTo>
                      <a:pt x="109" y="107"/>
                    </a:lnTo>
                    <a:lnTo>
                      <a:pt x="115" y="107"/>
                    </a:lnTo>
                    <a:lnTo>
                      <a:pt x="115" y="109"/>
                    </a:lnTo>
                    <a:lnTo>
                      <a:pt x="117" y="109"/>
                    </a:lnTo>
                    <a:lnTo>
                      <a:pt x="117" y="110"/>
                    </a:lnTo>
                    <a:lnTo>
                      <a:pt x="123" y="110"/>
                    </a:lnTo>
                    <a:lnTo>
                      <a:pt x="124" y="113"/>
                    </a:lnTo>
                    <a:lnTo>
                      <a:pt x="134" y="113"/>
                    </a:lnTo>
                    <a:lnTo>
                      <a:pt x="134" y="114"/>
                    </a:lnTo>
                    <a:lnTo>
                      <a:pt x="136" y="114"/>
                    </a:lnTo>
                    <a:lnTo>
                      <a:pt x="136" y="116"/>
                    </a:lnTo>
                    <a:lnTo>
                      <a:pt x="145" y="116"/>
                    </a:lnTo>
                    <a:lnTo>
                      <a:pt x="145" y="117"/>
                    </a:lnTo>
                    <a:lnTo>
                      <a:pt x="151" y="117"/>
                    </a:lnTo>
                    <a:lnTo>
                      <a:pt x="151" y="118"/>
                    </a:lnTo>
                    <a:lnTo>
                      <a:pt x="168" y="118"/>
                    </a:lnTo>
                    <a:lnTo>
                      <a:pt x="168" y="120"/>
                    </a:lnTo>
                    <a:lnTo>
                      <a:pt x="200" y="120"/>
                    </a:lnTo>
                    <a:lnTo>
                      <a:pt x="200" y="118"/>
                    </a:lnTo>
                    <a:lnTo>
                      <a:pt x="225" y="117"/>
                    </a:lnTo>
                    <a:lnTo>
                      <a:pt x="225" y="116"/>
                    </a:lnTo>
                    <a:lnTo>
                      <a:pt x="229" y="116"/>
                    </a:lnTo>
                    <a:lnTo>
                      <a:pt x="229" y="114"/>
                    </a:lnTo>
                    <a:lnTo>
                      <a:pt x="239" y="114"/>
                    </a:lnTo>
                    <a:lnTo>
                      <a:pt x="239" y="113"/>
                    </a:lnTo>
                    <a:lnTo>
                      <a:pt x="243" y="113"/>
                    </a:lnTo>
                    <a:lnTo>
                      <a:pt x="243" y="111"/>
                    </a:lnTo>
                    <a:lnTo>
                      <a:pt x="251" y="111"/>
                    </a:lnTo>
                    <a:lnTo>
                      <a:pt x="251" y="110"/>
                    </a:lnTo>
                    <a:lnTo>
                      <a:pt x="255" y="110"/>
                    </a:lnTo>
                    <a:lnTo>
                      <a:pt x="255" y="109"/>
                    </a:lnTo>
                    <a:lnTo>
                      <a:pt x="261" y="109"/>
                    </a:lnTo>
                    <a:lnTo>
                      <a:pt x="261" y="107"/>
                    </a:lnTo>
                    <a:lnTo>
                      <a:pt x="269" y="106"/>
                    </a:lnTo>
                    <a:lnTo>
                      <a:pt x="269" y="105"/>
                    </a:lnTo>
                    <a:lnTo>
                      <a:pt x="274" y="103"/>
                    </a:lnTo>
                    <a:lnTo>
                      <a:pt x="274" y="102"/>
                    </a:lnTo>
                    <a:lnTo>
                      <a:pt x="278" y="102"/>
                    </a:lnTo>
                    <a:lnTo>
                      <a:pt x="278" y="101"/>
                    </a:lnTo>
                    <a:lnTo>
                      <a:pt x="284" y="98"/>
                    </a:lnTo>
                    <a:lnTo>
                      <a:pt x="286" y="98"/>
                    </a:lnTo>
                    <a:lnTo>
                      <a:pt x="286" y="97"/>
                    </a:lnTo>
                    <a:lnTo>
                      <a:pt x="292" y="94"/>
                    </a:lnTo>
                    <a:lnTo>
                      <a:pt x="292" y="92"/>
                    </a:lnTo>
                    <a:lnTo>
                      <a:pt x="295" y="92"/>
                    </a:lnTo>
                    <a:lnTo>
                      <a:pt x="295" y="91"/>
                    </a:lnTo>
                    <a:lnTo>
                      <a:pt x="300" y="88"/>
                    </a:lnTo>
                    <a:lnTo>
                      <a:pt x="300" y="87"/>
                    </a:lnTo>
                    <a:lnTo>
                      <a:pt x="303" y="87"/>
                    </a:lnTo>
                    <a:lnTo>
                      <a:pt x="303" y="86"/>
                    </a:lnTo>
                    <a:lnTo>
                      <a:pt x="308" y="83"/>
                    </a:lnTo>
                    <a:lnTo>
                      <a:pt x="308" y="82"/>
                    </a:lnTo>
                    <a:lnTo>
                      <a:pt x="311" y="82"/>
                    </a:lnTo>
                    <a:lnTo>
                      <a:pt x="311" y="80"/>
                    </a:lnTo>
                    <a:lnTo>
                      <a:pt x="319" y="72"/>
                    </a:lnTo>
                    <a:lnTo>
                      <a:pt x="322" y="72"/>
                    </a:lnTo>
                    <a:lnTo>
                      <a:pt x="322" y="71"/>
                    </a:lnTo>
                    <a:lnTo>
                      <a:pt x="334" y="60"/>
                    </a:lnTo>
                    <a:lnTo>
                      <a:pt x="334" y="57"/>
                    </a:lnTo>
                    <a:lnTo>
                      <a:pt x="344" y="49"/>
                    </a:lnTo>
                    <a:lnTo>
                      <a:pt x="344" y="46"/>
                    </a:lnTo>
                    <a:lnTo>
                      <a:pt x="347" y="45"/>
                    </a:lnTo>
                    <a:lnTo>
                      <a:pt x="347" y="42"/>
                    </a:lnTo>
                    <a:lnTo>
                      <a:pt x="349" y="41"/>
                    </a:lnTo>
                    <a:lnTo>
                      <a:pt x="349" y="38"/>
                    </a:lnTo>
                    <a:lnTo>
                      <a:pt x="356" y="33"/>
                    </a:lnTo>
                    <a:lnTo>
                      <a:pt x="356" y="30"/>
                    </a:lnTo>
                    <a:lnTo>
                      <a:pt x="359" y="29"/>
                    </a:lnTo>
                    <a:lnTo>
                      <a:pt x="359" y="26"/>
                    </a:lnTo>
                    <a:lnTo>
                      <a:pt x="362" y="24"/>
                    </a:lnTo>
                    <a:lnTo>
                      <a:pt x="362" y="20"/>
                    </a:lnTo>
                    <a:lnTo>
                      <a:pt x="363" y="20"/>
                    </a:lnTo>
                    <a:lnTo>
                      <a:pt x="363" y="16"/>
                    </a:lnTo>
                    <a:lnTo>
                      <a:pt x="366" y="15"/>
                    </a:lnTo>
                    <a:lnTo>
                      <a:pt x="366" y="12"/>
                    </a:lnTo>
                    <a:lnTo>
                      <a:pt x="368" y="11"/>
                    </a:lnTo>
                    <a:lnTo>
                      <a:pt x="368" y="8"/>
                    </a:lnTo>
                    <a:lnTo>
                      <a:pt x="370" y="8"/>
                    </a:lnTo>
                    <a:lnTo>
                      <a:pt x="371" y="1"/>
                    </a:lnTo>
                    <a:lnTo>
                      <a:pt x="372" y="1"/>
                    </a:lnTo>
                    <a:lnTo>
                      <a:pt x="37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54" name="Freeform 6903"/>
              <p:cNvSpPr>
                <a:spLocks/>
              </p:cNvSpPr>
              <p:nvPr/>
            </p:nvSpPr>
            <p:spPr bwMode="auto">
              <a:xfrm>
                <a:off x="4567" y="2359"/>
                <a:ext cx="215" cy="301"/>
              </a:xfrm>
              <a:custGeom>
                <a:avLst/>
                <a:gdLst>
                  <a:gd name="T0" fmla="*/ 38 w 430"/>
                  <a:gd name="T1" fmla="*/ 1 h 602"/>
                  <a:gd name="T2" fmla="*/ 41 w 430"/>
                  <a:gd name="T3" fmla="*/ 1 h 602"/>
                  <a:gd name="T4" fmla="*/ 43 w 430"/>
                  <a:gd name="T5" fmla="*/ 2 h 602"/>
                  <a:gd name="T6" fmla="*/ 44 w 430"/>
                  <a:gd name="T7" fmla="*/ 3 h 602"/>
                  <a:gd name="T8" fmla="*/ 47 w 430"/>
                  <a:gd name="T9" fmla="*/ 6 h 602"/>
                  <a:gd name="T10" fmla="*/ 49 w 430"/>
                  <a:gd name="T11" fmla="*/ 9 h 602"/>
                  <a:gd name="T12" fmla="*/ 50 w 430"/>
                  <a:gd name="T13" fmla="*/ 10 h 602"/>
                  <a:gd name="T14" fmla="*/ 51 w 430"/>
                  <a:gd name="T15" fmla="*/ 12 h 602"/>
                  <a:gd name="T16" fmla="*/ 52 w 430"/>
                  <a:gd name="T17" fmla="*/ 15 h 602"/>
                  <a:gd name="T18" fmla="*/ 53 w 430"/>
                  <a:gd name="T19" fmla="*/ 18 h 602"/>
                  <a:gd name="T20" fmla="*/ 53 w 430"/>
                  <a:gd name="T21" fmla="*/ 20 h 602"/>
                  <a:gd name="T22" fmla="*/ 54 w 430"/>
                  <a:gd name="T23" fmla="*/ 22 h 602"/>
                  <a:gd name="T24" fmla="*/ 54 w 430"/>
                  <a:gd name="T25" fmla="*/ 26 h 602"/>
                  <a:gd name="T26" fmla="*/ 54 w 430"/>
                  <a:gd name="T27" fmla="*/ 44 h 602"/>
                  <a:gd name="T28" fmla="*/ 54 w 430"/>
                  <a:gd name="T29" fmla="*/ 47 h 602"/>
                  <a:gd name="T30" fmla="*/ 53 w 430"/>
                  <a:gd name="T31" fmla="*/ 50 h 602"/>
                  <a:gd name="T32" fmla="*/ 52 w 430"/>
                  <a:gd name="T33" fmla="*/ 53 h 602"/>
                  <a:gd name="T34" fmla="*/ 52 w 430"/>
                  <a:gd name="T35" fmla="*/ 56 h 602"/>
                  <a:gd name="T36" fmla="*/ 51 w 430"/>
                  <a:gd name="T37" fmla="*/ 59 h 602"/>
                  <a:gd name="T38" fmla="*/ 50 w 430"/>
                  <a:gd name="T39" fmla="*/ 61 h 602"/>
                  <a:gd name="T40" fmla="*/ 48 w 430"/>
                  <a:gd name="T41" fmla="*/ 63 h 602"/>
                  <a:gd name="T42" fmla="*/ 47 w 430"/>
                  <a:gd name="T43" fmla="*/ 66 h 602"/>
                  <a:gd name="T44" fmla="*/ 45 w 430"/>
                  <a:gd name="T45" fmla="*/ 68 h 602"/>
                  <a:gd name="T46" fmla="*/ 44 w 430"/>
                  <a:gd name="T47" fmla="*/ 70 h 602"/>
                  <a:gd name="T48" fmla="*/ 42 w 430"/>
                  <a:gd name="T49" fmla="*/ 71 h 602"/>
                  <a:gd name="T50" fmla="*/ 40 w 430"/>
                  <a:gd name="T51" fmla="*/ 73 h 602"/>
                  <a:gd name="T52" fmla="*/ 37 w 430"/>
                  <a:gd name="T53" fmla="*/ 74 h 602"/>
                  <a:gd name="T54" fmla="*/ 35 w 430"/>
                  <a:gd name="T55" fmla="*/ 75 h 602"/>
                  <a:gd name="T56" fmla="*/ 33 w 430"/>
                  <a:gd name="T57" fmla="*/ 75 h 602"/>
                  <a:gd name="T58" fmla="*/ 30 w 430"/>
                  <a:gd name="T59" fmla="*/ 75 h 602"/>
                  <a:gd name="T60" fmla="*/ 25 w 430"/>
                  <a:gd name="T61" fmla="*/ 75 h 602"/>
                  <a:gd name="T62" fmla="*/ 22 w 430"/>
                  <a:gd name="T63" fmla="*/ 75 h 602"/>
                  <a:gd name="T64" fmla="*/ 20 w 430"/>
                  <a:gd name="T65" fmla="*/ 75 h 602"/>
                  <a:gd name="T66" fmla="*/ 18 w 430"/>
                  <a:gd name="T67" fmla="*/ 74 h 602"/>
                  <a:gd name="T68" fmla="*/ 15 w 430"/>
                  <a:gd name="T69" fmla="*/ 74 h 602"/>
                  <a:gd name="T70" fmla="*/ 14 w 430"/>
                  <a:gd name="T71" fmla="*/ 73 h 602"/>
                  <a:gd name="T72" fmla="*/ 13 w 430"/>
                  <a:gd name="T73" fmla="*/ 72 h 602"/>
                  <a:gd name="T74" fmla="*/ 11 w 430"/>
                  <a:gd name="T75" fmla="*/ 71 h 602"/>
                  <a:gd name="T76" fmla="*/ 9 w 430"/>
                  <a:gd name="T77" fmla="*/ 70 h 602"/>
                  <a:gd name="T78" fmla="*/ 7 w 430"/>
                  <a:gd name="T79" fmla="*/ 68 h 602"/>
                  <a:gd name="T80" fmla="*/ 6 w 430"/>
                  <a:gd name="T81" fmla="*/ 66 h 602"/>
                  <a:gd name="T82" fmla="*/ 5 w 430"/>
                  <a:gd name="T83" fmla="*/ 62 h 602"/>
                  <a:gd name="T84" fmla="*/ 3 w 430"/>
                  <a:gd name="T85" fmla="*/ 59 h 602"/>
                  <a:gd name="T86" fmla="*/ 2 w 430"/>
                  <a:gd name="T87" fmla="*/ 56 h 602"/>
                  <a:gd name="T88" fmla="*/ 1 w 430"/>
                  <a:gd name="T89" fmla="*/ 52 h 602"/>
                  <a:gd name="T90" fmla="*/ 1 w 430"/>
                  <a:gd name="T91" fmla="*/ 49 h 602"/>
                  <a:gd name="T92" fmla="*/ 1 w 430"/>
                  <a:gd name="T93" fmla="*/ 45 h 602"/>
                  <a:gd name="T94" fmla="*/ 1 w 430"/>
                  <a:gd name="T95" fmla="*/ 35 h 602"/>
                  <a:gd name="T96" fmla="*/ 1 w 430"/>
                  <a:gd name="T97" fmla="*/ 30 h 602"/>
                  <a:gd name="T98" fmla="*/ 2 w 430"/>
                  <a:gd name="T99" fmla="*/ 25 h 602"/>
                  <a:gd name="T100" fmla="*/ 3 w 430"/>
                  <a:gd name="T101" fmla="*/ 21 h 602"/>
                  <a:gd name="T102" fmla="*/ 3 w 430"/>
                  <a:gd name="T103" fmla="*/ 17 h 602"/>
                  <a:gd name="T104" fmla="*/ 5 w 430"/>
                  <a:gd name="T105" fmla="*/ 11 h 602"/>
                  <a:gd name="T106" fmla="*/ 7 w 430"/>
                  <a:gd name="T107" fmla="*/ 7 h 602"/>
                  <a:gd name="T108" fmla="*/ 8 w 430"/>
                  <a:gd name="T109" fmla="*/ 2 h 60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30"/>
                  <a:gd name="T166" fmla="*/ 0 h 602"/>
                  <a:gd name="T167" fmla="*/ 430 w 430"/>
                  <a:gd name="T168" fmla="*/ 602 h 602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30" h="602">
                    <a:moveTo>
                      <a:pt x="64" y="16"/>
                    </a:moveTo>
                    <a:lnTo>
                      <a:pt x="296" y="0"/>
                    </a:lnTo>
                    <a:lnTo>
                      <a:pt x="300" y="1"/>
                    </a:lnTo>
                    <a:lnTo>
                      <a:pt x="304" y="3"/>
                    </a:lnTo>
                    <a:lnTo>
                      <a:pt x="308" y="5"/>
                    </a:lnTo>
                    <a:lnTo>
                      <a:pt x="312" y="7"/>
                    </a:lnTo>
                    <a:lnTo>
                      <a:pt x="317" y="8"/>
                    </a:lnTo>
                    <a:lnTo>
                      <a:pt x="321" y="11"/>
                    </a:lnTo>
                    <a:lnTo>
                      <a:pt x="325" y="12"/>
                    </a:lnTo>
                    <a:lnTo>
                      <a:pt x="329" y="15"/>
                    </a:lnTo>
                    <a:lnTo>
                      <a:pt x="333" y="18"/>
                    </a:lnTo>
                    <a:lnTo>
                      <a:pt x="337" y="19"/>
                    </a:lnTo>
                    <a:lnTo>
                      <a:pt x="340" y="22"/>
                    </a:lnTo>
                    <a:lnTo>
                      <a:pt x="344" y="25"/>
                    </a:lnTo>
                    <a:lnTo>
                      <a:pt x="347" y="27"/>
                    </a:lnTo>
                    <a:lnTo>
                      <a:pt x="351" y="30"/>
                    </a:lnTo>
                    <a:lnTo>
                      <a:pt x="353" y="33"/>
                    </a:lnTo>
                    <a:lnTo>
                      <a:pt x="358" y="35"/>
                    </a:lnTo>
                    <a:lnTo>
                      <a:pt x="373" y="50"/>
                    </a:lnTo>
                    <a:lnTo>
                      <a:pt x="375" y="54"/>
                    </a:lnTo>
                    <a:lnTo>
                      <a:pt x="378" y="57"/>
                    </a:lnTo>
                    <a:lnTo>
                      <a:pt x="381" y="61"/>
                    </a:lnTo>
                    <a:lnTo>
                      <a:pt x="383" y="65"/>
                    </a:lnTo>
                    <a:lnTo>
                      <a:pt x="386" y="68"/>
                    </a:lnTo>
                    <a:lnTo>
                      <a:pt x="389" y="72"/>
                    </a:lnTo>
                    <a:lnTo>
                      <a:pt x="390" y="76"/>
                    </a:lnTo>
                    <a:lnTo>
                      <a:pt x="393" y="80"/>
                    </a:lnTo>
                    <a:lnTo>
                      <a:pt x="396" y="84"/>
                    </a:lnTo>
                    <a:lnTo>
                      <a:pt x="397" y="88"/>
                    </a:lnTo>
                    <a:lnTo>
                      <a:pt x="400" y="92"/>
                    </a:lnTo>
                    <a:lnTo>
                      <a:pt x="403" y="97"/>
                    </a:lnTo>
                    <a:lnTo>
                      <a:pt x="404" y="101"/>
                    </a:lnTo>
                    <a:lnTo>
                      <a:pt x="405" y="106"/>
                    </a:lnTo>
                    <a:lnTo>
                      <a:pt x="408" y="110"/>
                    </a:lnTo>
                    <a:lnTo>
                      <a:pt x="409" y="114"/>
                    </a:lnTo>
                    <a:lnTo>
                      <a:pt x="411" y="120"/>
                    </a:lnTo>
                    <a:lnTo>
                      <a:pt x="412" y="124"/>
                    </a:lnTo>
                    <a:lnTo>
                      <a:pt x="415" y="129"/>
                    </a:lnTo>
                    <a:lnTo>
                      <a:pt x="416" y="135"/>
                    </a:lnTo>
                    <a:lnTo>
                      <a:pt x="418" y="139"/>
                    </a:lnTo>
                    <a:lnTo>
                      <a:pt x="419" y="144"/>
                    </a:lnTo>
                    <a:lnTo>
                      <a:pt x="420" y="150"/>
                    </a:lnTo>
                    <a:lnTo>
                      <a:pt x="420" y="155"/>
                    </a:lnTo>
                    <a:lnTo>
                      <a:pt x="422" y="160"/>
                    </a:lnTo>
                    <a:lnTo>
                      <a:pt x="423" y="166"/>
                    </a:lnTo>
                    <a:lnTo>
                      <a:pt x="424" y="171"/>
                    </a:lnTo>
                    <a:lnTo>
                      <a:pt x="424" y="177"/>
                    </a:lnTo>
                    <a:lnTo>
                      <a:pt x="426" y="182"/>
                    </a:lnTo>
                    <a:lnTo>
                      <a:pt x="427" y="189"/>
                    </a:lnTo>
                    <a:lnTo>
                      <a:pt x="427" y="194"/>
                    </a:lnTo>
                    <a:lnTo>
                      <a:pt x="428" y="200"/>
                    </a:lnTo>
                    <a:lnTo>
                      <a:pt x="428" y="212"/>
                    </a:lnTo>
                    <a:lnTo>
                      <a:pt x="430" y="219"/>
                    </a:lnTo>
                    <a:lnTo>
                      <a:pt x="430" y="339"/>
                    </a:lnTo>
                    <a:lnTo>
                      <a:pt x="428" y="347"/>
                    </a:lnTo>
                    <a:lnTo>
                      <a:pt x="428" y="354"/>
                    </a:lnTo>
                    <a:lnTo>
                      <a:pt x="427" y="360"/>
                    </a:lnTo>
                    <a:lnTo>
                      <a:pt x="427" y="367"/>
                    </a:lnTo>
                    <a:lnTo>
                      <a:pt x="426" y="374"/>
                    </a:lnTo>
                    <a:lnTo>
                      <a:pt x="426" y="379"/>
                    </a:lnTo>
                    <a:lnTo>
                      <a:pt x="424" y="386"/>
                    </a:lnTo>
                    <a:lnTo>
                      <a:pt x="423" y="393"/>
                    </a:lnTo>
                    <a:lnTo>
                      <a:pt x="423" y="398"/>
                    </a:lnTo>
                    <a:lnTo>
                      <a:pt x="422" y="405"/>
                    </a:lnTo>
                    <a:lnTo>
                      <a:pt x="420" y="411"/>
                    </a:lnTo>
                    <a:lnTo>
                      <a:pt x="419" y="417"/>
                    </a:lnTo>
                    <a:lnTo>
                      <a:pt x="418" y="423"/>
                    </a:lnTo>
                    <a:lnTo>
                      <a:pt x="416" y="430"/>
                    </a:lnTo>
                    <a:lnTo>
                      <a:pt x="415" y="435"/>
                    </a:lnTo>
                    <a:lnTo>
                      <a:pt x="413" y="441"/>
                    </a:lnTo>
                    <a:lnTo>
                      <a:pt x="411" y="446"/>
                    </a:lnTo>
                    <a:lnTo>
                      <a:pt x="409" y="451"/>
                    </a:lnTo>
                    <a:lnTo>
                      <a:pt x="408" y="457"/>
                    </a:lnTo>
                    <a:lnTo>
                      <a:pt x="405" y="462"/>
                    </a:lnTo>
                    <a:lnTo>
                      <a:pt x="404" y="468"/>
                    </a:lnTo>
                    <a:lnTo>
                      <a:pt x="403" y="472"/>
                    </a:lnTo>
                    <a:lnTo>
                      <a:pt x="400" y="477"/>
                    </a:lnTo>
                    <a:lnTo>
                      <a:pt x="397" y="483"/>
                    </a:lnTo>
                    <a:lnTo>
                      <a:pt x="396" y="487"/>
                    </a:lnTo>
                    <a:lnTo>
                      <a:pt x="393" y="492"/>
                    </a:lnTo>
                    <a:lnTo>
                      <a:pt x="390" y="496"/>
                    </a:lnTo>
                    <a:lnTo>
                      <a:pt x="388" y="500"/>
                    </a:lnTo>
                    <a:lnTo>
                      <a:pt x="386" y="506"/>
                    </a:lnTo>
                    <a:lnTo>
                      <a:pt x="383" y="510"/>
                    </a:lnTo>
                    <a:lnTo>
                      <a:pt x="381" y="514"/>
                    </a:lnTo>
                    <a:lnTo>
                      <a:pt x="378" y="518"/>
                    </a:lnTo>
                    <a:lnTo>
                      <a:pt x="374" y="522"/>
                    </a:lnTo>
                    <a:lnTo>
                      <a:pt x="371" y="526"/>
                    </a:lnTo>
                    <a:lnTo>
                      <a:pt x="368" y="530"/>
                    </a:lnTo>
                    <a:lnTo>
                      <a:pt x="366" y="534"/>
                    </a:lnTo>
                    <a:lnTo>
                      <a:pt x="362" y="537"/>
                    </a:lnTo>
                    <a:lnTo>
                      <a:pt x="359" y="541"/>
                    </a:lnTo>
                    <a:lnTo>
                      <a:pt x="356" y="545"/>
                    </a:lnTo>
                    <a:lnTo>
                      <a:pt x="352" y="548"/>
                    </a:lnTo>
                    <a:lnTo>
                      <a:pt x="349" y="552"/>
                    </a:lnTo>
                    <a:lnTo>
                      <a:pt x="345" y="555"/>
                    </a:lnTo>
                    <a:lnTo>
                      <a:pt x="341" y="557"/>
                    </a:lnTo>
                    <a:lnTo>
                      <a:pt x="338" y="561"/>
                    </a:lnTo>
                    <a:lnTo>
                      <a:pt x="334" y="564"/>
                    </a:lnTo>
                    <a:lnTo>
                      <a:pt x="330" y="567"/>
                    </a:lnTo>
                    <a:lnTo>
                      <a:pt x="326" y="570"/>
                    </a:lnTo>
                    <a:lnTo>
                      <a:pt x="322" y="572"/>
                    </a:lnTo>
                    <a:lnTo>
                      <a:pt x="318" y="575"/>
                    </a:lnTo>
                    <a:lnTo>
                      <a:pt x="314" y="578"/>
                    </a:lnTo>
                    <a:lnTo>
                      <a:pt x="310" y="581"/>
                    </a:lnTo>
                    <a:lnTo>
                      <a:pt x="306" y="582"/>
                    </a:lnTo>
                    <a:lnTo>
                      <a:pt x="302" y="585"/>
                    </a:lnTo>
                    <a:lnTo>
                      <a:pt x="296" y="586"/>
                    </a:lnTo>
                    <a:lnTo>
                      <a:pt x="292" y="589"/>
                    </a:lnTo>
                    <a:lnTo>
                      <a:pt x="288" y="590"/>
                    </a:lnTo>
                    <a:lnTo>
                      <a:pt x="282" y="591"/>
                    </a:lnTo>
                    <a:lnTo>
                      <a:pt x="278" y="593"/>
                    </a:lnTo>
                    <a:lnTo>
                      <a:pt x="274" y="594"/>
                    </a:lnTo>
                    <a:lnTo>
                      <a:pt x="270" y="594"/>
                    </a:lnTo>
                    <a:lnTo>
                      <a:pt x="266" y="595"/>
                    </a:lnTo>
                    <a:lnTo>
                      <a:pt x="261" y="597"/>
                    </a:lnTo>
                    <a:lnTo>
                      <a:pt x="257" y="597"/>
                    </a:lnTo>
                    <a:lnTo>
                      <a:pt x="252" y="598"/>
                    </a:lnTo>
                    <a:lnTo>
                      <a:pt x="248" y="600"/>
                    </a:lnTo>
                    <a:lnTo>
                      <a:pt x="240" y="600"/>
                    </a:lnTo>
                    <a:lnTo>
                      <a:pt x="236" y="601"/>
                    </a:lnTo>
                    <a:lnTo>
                      <a:pt x="228" y="601"/>
                    </a:lnTo>
                    <a:lnTo>
                      <a:pt x="224" y="602"/>
                    </a:lnTo>
                    <a:lnTo>
                      <a:pt x="195" y="602"/>
                    </a:lnTo>
                    <a:lnTo>
                      <a:pt x="191" y="601"/>
                    </a:lnTo>
                    <a:lnTo>
                      <a:pt x="179" y="601"/>
                    </a:lnTo>
                    <a:lnTo>
                      <a:pt x="175" y="600"/>
                    </a:lnTo>
                    <a:lnTo>
                      <a:pt x="171" y="600"/>
                    </a:lnTo>
                    <a:lnTo>
                      <a:pt x="168" y="598"/>
                    </a:lnTo>
                    <a:lnTo>
                      <a:pt x="164" y="598"/>
                    </a:lnTo>
                    <a:lnTo>
                      <a:pt x="160" y="597"/>
                    </a:lnTo>
                    <a:lnTo>
                      <a:pt x="156" y="595"/>
                    </a:lnTo>
                    <a:lnTo>
                      <a:pt x="151" y="595"/>
                    </a:lnTo>
                    <a:lnTo>
                      <a:pt x="149" y="594"/>
                    </a:lnTo>
                    <a:lnTo>
                      <a:pt x="145" y="593"/>
                    </a:lnTo>
                    <a:lnTo>
                      <a:pt x="141" y="591"/>
                    </a:lnTo>
                    <a:lnTo>
                      <a:pt x="136" y="590"/>
                    </a:lnTo>
                    <a:lnTo>
                      <a:pt x="134" y="589"/>
                    </a:lnTo>
                    <a:lnTo>
                      <a:pt x="130" y="587"/>
                    </a:lnTo>
                    <a:lnTo>
                      <a:pt x="126" y="586"/>
                    </a:lnTo>
                    <a:lnTo>
                      <a:pt x="123" y="585"/>
                    </a:lnTo>
                    <a:lnTo>
                      <a:pt x="119" y="583"/>
                    </a:lnTo>
                    <a:lnTo>
                      <a:pt x="115" y="582"/>
                    </a:lnTo>
                    <a:lnTo>
                      <a:pt x="112" y="579"/>
                    </a:lnTo>
                    <a:lnTo>
                      <a:pt x="108" y="578"/>
                    </a:lnTo>
                    <a:lnTo>
                      <a:pt x="105" y="576"/>
                    </a:lnTo>
                    <a:lnTo>
                      <a:pt x="101" y="574"/>
                    </a:lnTo>
                    <a:lnTo>
                      <a:pt x="98" y="572"/>
                    </a:lnTo>
                    <a:lnTo>
                      <a:pt x="94" y="570"/>
                    </a:lnTo>
                    <a:lnTo>
                      <a:pt x="91" y="567"/>
                    </a:lnTo>
                    <a:lnTo>
                      <a:pt x="87" y="566"/>
                    </a:lnTo>
                    <a:lnTo>
                      <a:pt x="83" y="563"/>
                    </a:lnTo>
                    <a:lnTo>
                      <a:pt x="80" y="560"/>
                    </a:lnTo>
                    <a:lnTo>
                      <a:pt x="78" y="559"/>
                    </a:lnTo>
                    <a:lnTo>
                      <a:pt x="74" y="556"/>
                    </a:lnTo>
                    <a:lnTo>
                      <a:pt x="71" y="553"/>
                    </a:lnTo>
                    <a:lnTo>
                      <a:pt x="67" y="551"/>
                    </a:lnTo>
                    <a:lnTo>
                      <a:pt x="64" y="548"/>
                    </a:lnTo>
                    <a:lnTo>
                      <a:pt x="60" y="545"/>
                    </a:lnTo>
                    <a:lnTo>
                      <a:pt x="57" y="542"/>
                    </a:lnTo>
                    <a:lnTo>
                      <a:pt x="55" y="538"/>
                    </a:lnTo>
                    <a:lnTo>
                      <a:pt x="50" y="536"/>
                    </a:lnTo>
                    <a:lnTo>
                      <a:pt x="48" y="533"/>
                    </a:lnTo>
                    <a:lnTo>
                      <a:pt x="45" y="528"/>
                    </a:lnTo>
                    <a:lnTo>
                      <a:pt x="41" y="521"/>
                    </a:lnTo>
                    <a:lnTo>
                      <a:pt x="38" y="514"/>
                    </a:lnTo>
                    <a:lnTo>
                      <a:pt x="35" y="508"/>
                    </a:lnTo>
                    <a:lnTo>
                      <a:pt x="33" y="502"/>
                    </a:lnTo>
                    <a:lnTo>
                      <a:pt x="30" y="496"/>
                    </a:lnTo>
                    <a:lnTo>
                      <a:pt x="27" y="489"/>
                    </a:lnTo>
                    <a:lnTo>
                      <a:pt x="26" y="483"/>
                    </a:lnTo>
                    <a:lnTo>
                      <a:pt x="23" y="476"/>
                    </a:lnTo>
                    <a:lnTo>
                      <a:pt x="20" y="469"/>
                    </a:lnTo>
                    <a:lnTo>
                      <a:pt x="19" y="462"/>
                    </a:lnTo>
                    <a:lnTo>
                      <a:pt x="16" y="455"/>
                    </a:lnTo>
                    <a:lnTo>
                      <a:pt x="15" y="449"/>
                    </a:lnTo>
                    <a:lnTo>
                      <a:pt x="14" y="442"/>
                    </a:lnTo>
                    <a:lnTo>
                      <a:pt x="11" y="435"/>
                    </a:lnTo>
                    <a:lnTo>
                      <a:pt x="10" y="428"/>
                    </a:lnTo>
                    <a:lnTo>
                      <a:pt x="8" y="421"/>
                    </a:lnTo>
                    <a:lnTo>
                      <a:pt x="7" y="415"/>
                    </a:lnTo>
                    <a:lnTo>
                      <a:pt x="5" y="407"/>
                    </a:lnTo>
                    <a:lnTo>
                      <a:pt x="5" y="400"/>
                    </a:lnTo>
                    <a:lnTo>
                      <a:pt x="4" y="392"/>
                    </a:lnTo>
                    <a:lnTo>
                      <a:pt x="3" y="385"/>
                    </a:lnTo>
                    <a:lnTo>
                      <a:pt x="3" y="378"/>
                    </a:lnTo>
                    <a:lnTo>
                      <a:pt x="1" y="370"/>
                    </a:lnTo>
                    <a:lnTo>
                      <a:pt x="1" y="362"/>
                    </a:lnTo>
                    <a:lnTo>
                      <a:pt x="0" y="355"/>
                    </a:lnTo>
                    <a:lnTo>
                      <a:pt x="0" y="299"/>
                    </a:lnTo>
                    <a:lnTo>
                      <a:pt x="1" y="291"/>
                    </a:lnTo>
                    <a:lnTo>
                      <a:pt x="1" y="275"/>
                    </a:lnTo>
                    <a:lnTo>
                      <a:pt x="3" y="266"/>
                    </a:lnTo>
                    <a:lnTo>
                      <a:pt x="4" y="258"/>
                    </a:lnTo>
                    <a:lnTo>
                      <a:pt x="4" y="249"/>
                    </a:lnTo>
                    <a:lnTo>
                      <a:pt x="5" y="241"/>
                    </a:lnTo>
                    <a:lnTo>
                      <a:pt x="7" y="233"/>
                    </a:lnTo>
                    <a:lnTo>
                      <a:pt x="8" y="223"/>
                    </a:lnTo>
                    <a:lnTo>
                      <a:pt x="10" y="215"/>
                    </a:lnTo>
                    <a:lnTo>
                      <a:pt x="11" y="205"/>
                    </a:lnTo>
                    <a:lnTo>
                      <a:pt x="12" y="197"/>
                    </a:lnTo>
                    <a:lnTo>
                      <a:pt x="14" y="188"/>
                    </a:lnTo>
                    <a:lnTo>
                      <a:pt x="16" y="179"/>
                    </a:lnTo>
                    <a:lnTo>
                      <a:pt x="18" y="170"/>
                    </a:lnTo>
                    <a:lnTo>
                      <a:pt x="20" y="160"/>
                    </a:lnTo>
                    <a:lnTo>
                      <a:pt x="22" y="152"/>
                    </a:lnTo>
                    <a:lnTo>
                      <a:pt x="25" y="143"/>
                    </a:lnTo>
                    <a:lnTo>
                      <a:pt x="27" y="133"/>
                    </a:lnTo>
                    <a:lnTo>
                      <a:pt x="30" y="124"/>
                    </a:lnTo>
                    <a:lnTo>
                      <a:pt x="33" y="114"/>
                    </a:lnTo>
                    <a:lnTo>
                      <a:pt x="34" y="105"/>
                    </a:lnTo>
                    <a:lnTo>
                      <a:pt x="38" y="95"/>
                    </a:lnTo>
                    <a:lnTo>
                      <a:pt x="41" y="86"/>
                    </a:lnTo>
                    <a:lnTo>
                      <a:pt x="44" y="76"/>
                    </a:lnTo>
                    <a:lnTo>
                      <a:pt x="46" y="67"/>
                    </a:lnTo>
                    <a:lnTo>
                      <a:pt x="50" y="56"/>
                    </a:lnTo>
                    <a:lnTo>
                      <a:pt x="53" y="46"/>
                    </a:lnTo>
                    <a:lnTo>
                      <a:pt x="57" y="37"/>
                    </a:lnTo>
                    <a:lnTo>
                      <a:pt x="60" y="26"/>
                    </a:lnTo>
                    <a:lnTo>
                      <a:pt x="64" y="16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55" name="Freeform 6904"/>
              <p:cNvSpPr>
                <a:spLocks/>
              </p:cNvSpPr>
              <p:nvPr/>
            </p:nvSpPr>
            <p:spPr bwMode="auto">
              <a:xfrm>
                <a:off x="4626" y="2362"/>
                <a:ext cx="158" cy="290"/>
              </a:xfrm>
              <a:custGeom>
                <a:avLst/>
                <a:gdLst>
                  <a:gd name="T0" fmla="*/ 16 w 315"/>
                  <a:gd name="T1" fmla="*/ 1 h 580"/>
                  <a:gd name="T2" fmla="*/ 15 w 315"/>
                  <a:gd name="T3" fmla="*/ 1 h 580"/>
                  <a:gd name="T4" fmla="*/ 14 w 315"/>
                  <a:gd name="T5" fmla="*/ 1 h 580"/>
                  <a:gd name="T6" fmla="*/ 12 w 315"/>
                  <a:gd name="T7" fmla="*/ 3 h 580"/>
                  <a:gd name="T8" fmla="*/ 9 w 315"/>
                  <a:gd name="T9" fmla="*/ 5 h 580"/>
                  <a:gd name="T10" fmla="*/ 7 w 315"/>
                  <a:gd name="T11" fmla="*/ 9 h 580"/>
                  <a:gd name="T12" fmla="*/ 6 w 315"/>
                  <a:gd name="T13" fmla="*/ 9 h 580"/>
                  <a:gd name="T14" fmla="*/ 6 w 315"/>
                  <a:gd name="T15" fmla="*/ 11 h 580"/>
                  <a:gd name="T16" fmla="*/ 5 w 315"/>
                  <a:gd name="T17" fmla="*/ 12 h 580"/>
                  <a:gd name="T18" fmla="*/ 5 w 315"/>
                  <a:gd name="T19" fmla="*/ 13 h 580"/>
                  <a:gd name="T20" fmla="*/ 4 w 315"/>
                  <a:gd name="T21" fmla="*/ 15 h 580"/>
                  <a:gd name="T22" fmla="*/ 3 w 315"/>
                  <a:gd name="T23" fmla="*/ 18 h 580"/>
                  <a:gd name="T24" fmla="*/ 3 w 315"/>
                  <a:gd name="T25" fmla="*/ 18 h 580"/>
                  <a:gd name="T26" fmla="*/ 2 w 315"/>
                  <a:gd name="T27" fmla="*/ 24 h 580"/>
                  <a:gd name="T28" fmla="*/ 2 w 315"/>
                  <a:gd name="T29" fmla="*/ 25 h 580"/>
                  <a:gd name="T30" fmla="*/ 1 w 315"/>
                  <a:gd name="T31" fmla="*/ 29 h 580"/>
                  <a:gd name="T32" fmla="*/ 1 w 315"/>
                  <a:gd name="T33" fmla="*/ 31 h 580"/>
                  <a:gd name="T34" fmla="*/ 0 w 315"/>
                  <a:gd name="T35" fmla="*/ 43 h 580"/>
                  <a:gd name="T36" fmla="*/ 1 w 315"/>
                  <a:gd name="T37" fmla="*/ 48 h 580"/>
                  <a:gd name="T38" fmla="*/ 2 w 315"/>
                  <a:gd name="T39" fmla="*/ 52 h 580"/>
                  <a:gd name="T40" fmla="*/ 2 w 315"/>
                  <a:gd name="T41" fmla="*/ 53 h 580"/>
                  <a:gd name="T42" fmla="*/ 3 w 315"/>
                  <a:gd name="T43" fmla="*/ 56 h 580"/>
                  <a:gd name="T44" fmla="*/ 3 w 315"/>
                  <a:gd name="T45" fmla="*/ 57 h 580"/>
                  <a:gd name="T46" fmla="*/ 5 w 315"/>
                  <a:gd name="T47" fmla="*/ 60 h 580"/>
                  <a:gd name="T48" fmla="*/ 6 w 315"/>
                  <a:gd name="T49" fmla="*/ 62 h 580"/>
                  <a:gd name="T50" fmla="*/ 8 w 315"/>
                  <a:gd name="T51" fmla="*/ 65 h 580"/>
                  <a:gd name="T52" fmla="*/ 9 w 315"/>
                  <a:gd name="T53" fmla="*/ 66 h 580"/>
                  <a:gd name="T54" fmla="*/ 14 w 315"/>
                  <a:gd name="T55" fmla="*/ 71 h 580"/>
                  <a:gd name="T56" fmla="*/ 15 w 315"/>
                  <a:gd name="T57" fmla="*/ 72 h 580"/>
                  <a:gd name="T58" fmla="*/ 17 w 315"/>
                  <a:gd name="T59" fmla="*/ 73 h 580"/>
                  <a:gd name="T60" fmla="*/ 21 w 315"/>
                  <a:gd name="T61" fmla="*/ 73 h 580"/>
                  <a:gd name="T62" fmla="*/ 23 w 315"/>
                  <a:gd name="T63" fmla="*/ 72 h 580"/>
                  <a:gd name="T64" fmla="*/ 25 w 315"/>
                  <a:gd name="T65" fmla="*/ 72 h 580"/>
                  <a:gd name="T66" fmla="*/ 26 w 315"/>
                  <a:gd name="T67" fmla="*/ 71 h 580"/>
                  <a:gd name="T68" fmla="*/ 31 w 315"/>
                  <a:gd name="T69" fmla="*/ 66 h 580"/>
                  <a:gd name="T70" fmla="*/ 33 w 315"/>
                  <a:gd name="T71" fmla="*/ 63 h 580"/>
                  <a:gd name="T72" fmla="*/ 34 w 315"/>
                  <a:gd name="T73" fmla="*/ 62 h 580"/>
                  <a:gd name="T74" fmla="*/ 35 w 315"/>
                  <a:gd name="T75" fmla="*/ 61 h 580"/>
                  <a:gd name="T76" fmla="*/ 35 w 315"/>
                  <a:gd name="T77" fmla="*/ 59 h 580"/>
                  <a:gd name="T78" fmla="*/ 36 w 315"/>
                  <a:gd name="T79" fmla="*/ 58 h 580"/>
                  <a:gd name="T80" fmla="*/ 36 w 315"/>
                  <a:gd name="T81" fmla="*/ 56 h 580"/>
                  <a:gd name="T82" fmla="*/ 37 w 315"/>
                  <a:gd name="T83" fmla="*/ 55 h 580"/>
                  <a:gd name="T84" fmla="*/ 37 w 315"/>
                  <a:gd name="T85" fmla="*/ 52 h 580"/>
                  <a:gd name="T86" fmla="*/ 38 w 315"/>
                  <a:gd name="T87" fmla="*/ 49 h 580"/>
                  <a:gd name="T88" fmla="*/ 39 w 315"/>
                  <a:gd name="T89" fmla="*/ 45 h 580"/>
                  <a:gd name="T90" fmla="*/ 40 w 315"/>
                  <a:gd name="T91" fmla="*/ 43 h 580"/>
                  <a:gd name="T92" fmla="*/ 40 w 315"/>
                  <a:gd name="T93" fmla="*/ 37 h 580"/>
                  <a:gd name="T94" fmla="*/ 39 w 315"/>
                  <a:gd name="T95" fmla="*/ 27 h 580"/>
                  <a:gd name="T96" fmla="*/ 39 w 315"/>
                  <a:gd name="T97" fmla="*/ 20 h 580"/>
                  <a:gd name="T98" fmla="*/ 38 w 315"/>
                  <a:gd name="T99" fmla="*/ 18 h 580"/>
                  <a:gd name="T100" fmla="*/ 38 w 315"/>
                  <a:gd name="T101" fmla="*/ 14 h 580"/>
                  <a:gd name="T102" fmla="*/ 37 w 315"/>
                  <a:gd name="T103" fmla="*/ 13 h 580"/>
                  <a:gd name="T104" fmla="*/ 36 w 315"/>
                  <a:gd name="T105" fmla="*/ 11 h 580"/>
                  <a:gd name="T106" fmla="*/ 36 w 315"/>
                  <a:gd name="T107" fmla="*/ 9 h 580"/>
                  <a:gd name="T108" fmla="*/ 33 w 315"/>
                  <a:gd name="T109" fmla="*/ 6 h 580"/>
                  <a:gd name="T110" fmla="*/ 31 w 315"/>
                  <a:gd name="T111" fmla="*/ 3 h 580"/>
                  <a:gd name="T112" fmla="*/ 29 w 315"/>
                  <a:gd name="T113" fmla="*/ 2 h 580"/>
                  <a:gd name="T114" fmla="*/ 28 w 315"/>
                  <a:gd name="T115" fmla="*/ 1 h 580"/>
                  <a:gd name="T116" fmla="*/ 26 w 315"/>
                  <a:gd name="T117" fmla="*/ 1 h 580"/>
                  <a:gd name="T118" fmla="*/ 25 w 315"/>
                  <a:gd name="T119" fmla="*/ 1 h 580"/>
                  <a:gd name="T120" fmla="*/ 23 w 315"/>
                  <a:gd name="T121" fmla="*/ 1 h 58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15"/>
                  <a:gd name="T184" fmla="*/ 0 h 580"/>
                  <a:gd name="T185" fmla="*/ 315 w 315"/>
                  <a:gd name="T186" fmla="*/ 580 h 58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15" h="580">
                    <a:moveTo>
                      <a:pt x="153" y="0"/>
                    </a:moveTo>
                    <a:lnTo>
                      <a:pt x="153" y="1"/>
                    </a:lnTo>
                    <a:lnTo>
                      <a:pt x="140" y="1"/>
                    </a:lnTo>
                    <a:lnTo>
                      <a:pt x="140" y="3"/>
                    </a:lnTo>
                    <a:lnTo>
                      <a:pt x="127" y="4"/>
                    </a:lnTo>
                    <a:lnTo>
                      <a:pt x="127" y="5"/>
                    </a:lnTo>
                    <a:lnTo>
                      <a:pt x="123" y="5"/>
                    </a:lnTo>
                    <a:lnTo>
                      <a:pt x="123" y="7"/>
                    </a:lnTo>
                    <a:lnTo>
                      <a:pt x="120" y="7"/>
                    </a:lnTo>
                    <a:lnTo>
                      <a:pt x="120" y="8"/>
                    </a:lnTo>
                    <a:lnTo>
                      <a:pt x="116" y="8"/>
                    </a:lnTo>
                    <a:lnTo>
                      <a:pt x="116" y="9"/>
                    </a:lnTo>
                    <a:lnTo>
                      <a:pt x="113" y="9"/>
                    </a:lnTo>
                    <a:lnTo>
                      <a:pt x="113" y="11"/>
                    </a:lnTo>
                    <a:lnTo>
                      <a:pt x="109" y="11"/>
                    </a:lnTo>
                    <a:lnTo>
                      <a:pt x="109" y="12"/>
                    </a:lnTo>
                    <a:lnTo>
                      <a:pt x="103" y="13"/>
                    </a:lnTo>
                    <a:lnTo>
                      <a:pt x="103" y="15"/>
                    </a:lnTo>
                    <a:lnTo>
                      <a:pt x="90" y="23"/>
                    </a:lnTo>
                    <a:lnTo>
                      <a:pt x="90" y="24"/>
                    </a:lnTo>
                    <a:lnTo>
                      <a:pt x="87" y="24"/>
                    </a:lnTo>
                    <a:lnTo>
                      <a:pt x="87" y="26"/>
                    </a:lnTo>
                    <a:lnTo>
                      <a:pt x="73" y="38"/>
                    </a:lnTo>
                    <a:lnTo>
                      <a:pt x="73" y="41"/>
                    </a:lnTo>
                    <a:lnTo>
                      <a:pt x="65" y="47"/>
                    </a:lnTo>
                    <a:lnTo>
                      <a:pt x="65" y="50"/>
                    </a:lnTo>
                    <a:lnTo>
                      <a:pt x="62" y="51"/>
                    </a:lnTo>
                    <a:lnTo>
                      <a:pt x="62" y="54"/>
                    </a:lnTo>
                    <a:lnTo>
                      <a:pt x="57" y="58"/>
                    </a:lnTo>
                    <a:lnTo>
                      <a:pt x="56" y="65"/>
                    </a:lnTo>
                    <a:lnTo>
                      <a:pt x="53" y="66"/>
                    </a:lnTo>
                    <a:lnTo>
                      <a:pt x="53" y="69"/>
                    </a:lnTo>
                    <a:lnTo>
                      <a:pt x="50" y="71"/>
                    </a:lnTo>
                    <a:lnTo>
                      <a:pt x="49" y="77"/>
                    </a:lnTo>
                    <a:lnTo>
                      <a:pt x="46" y="79"/>
                    </a:lnTo>
                    <a:lnTo>
                      <a:pt x="46" y="81"/>
                    </a:lnTo>
                    <a:lnTo>
                      <a:pt x="45" y="81"/>
                    </a:lnTo>
                    <a:lnTo>
                      <a:pt x="45" y="84"/>
                    </a:lnTo>
                    <a:lnTo>
                      <a:pt x="43" y="84"/>
                    </a:lnTo>
                    <a:lnTo>
                      <a:pt x="42" y="91"/>
                    </a:lnTo>
                    <a:lnTo>
                      <a:pt x="39" y="92"/>
                    </a:lnTo>
                    <a:lnTo>
                      <a:pt x="39" y="96"/>
                    </a:lnTo>
                    <a:lnTo>
                      <a:pt x="38" y="96"/>
                    </a:lnTo>
                    <a:lnTo>
                      <a:pt x="38" y="100"/>
                    </a:lnTo>
                    <a:lnTo>
                      <a:pt x="37" y="100"/>
                    </a:lnTo>
                    <a:lnTo>
                      <a:pt x="37" y="103"/>
                    </a:lnTo>
                    <a:lnTo>
                      <a:pt x="35" y="103"/>
                    </a:lnTo>
                    <a:lnTo>
                      <a:pt x="35" y="106"/>
                    </a:lnTo>
                    <a:lnTo>
                      <a:pt x="34" y="106"/>
                    </a:lnTo>
                    <a:lnTo>
                      <a:pt x="34" y="111"/>
                    </a:lnTo>
                    <a:lnTo>
                      <a:pt x="32" y="111"/>
                    </a:lnTo>
                    <a:lnTo>
                      <a:pt x="32" y="115"/>
                    </a:lnTo>
                    <a:lnTo>
                      <a:pt x="31" y="115"/>
                    </a:lnTo>
                    <a:lnTo>
                      <a:pt x="30" y="122"/>
                    </a:lnTo>
                    <a:lnTo>
                      <a:pt x="28" y="122"/>
                    </a:lnTo>
                    <a:lnTo>
                      <a:pt x="28" y="128"/>
                    </a:lnTo>
                    <a:lnTo>
                      <a:pt x="27" y="128"/>
                    </a:lnTo>
                    <a:lnTo>
                      <a:pt x="27" y="132"/>
                    </a:lnTo>
                    <a:lnTo>
                      <a:pt x="26" y="132"/>
                    </a:lnTo>
                    <a:lnTo>
                      <a:pt x="24" y="139"/>
                    </a:lnTo>
                    <a:lnTo>
                      <a:pt x="23" y="139"/>
                    </a:lnTo>
                    <a:lnTo>
                      <a:pt x="23" y="145"/>
                    </a:lnTo>
                    <a:lnTo>
                      <a:pt x="22" y="145"/>
                    </a:lnTo>
                    <a:lnTo>
                      <a:pt x="22" y="151"/>
                    </a:lnTo>
                    <a:lnTo>
                      <a:pt x="20" y="151"/>
                    </a:lnTo>
                    <a:lnTo>
                      <a:pt x="19" y="163"/>
                    </a:lnTo>
                    <a:lnTo>
                      <a:pt x="17" y="163"/>
                    </a:lnTo>
                    <a:lnTo>
                      <a:pt x="16" y="175"/>
                    </a:lnTo>
                    <a:lnTo>
                      <a:pt x="15" y="175"/>
                    </a:lnTo>
                    <a:lnTo>
                      <a:pt x="13" y="193"/>
                    </a:lnTo>
                    <a:lnTo>
                      <a:pt x="12" y="193"/>
                    </a:lnTo>
                    <a:lnTo>
                      <a:pt x="12" y="200"/>
                    </a:lnTo>
                    <a:lnTo>
                      <a:pt x="11" y="200"/>
                    </a:lnTo>
                    <a:lnTo>
                      <a:pt x="11" y="202"/>
                    </a:lnTo>
                    <a:lnTo>
                      <a:pt x="9" y="202"/>
                    </a:lnTo>
                    <a:lnTo>
                      <a:pt x="9" y="209"/>
                    </a:lnTo>
                    <a:lnTo>
                      <a:pt x="8" y="209"/>
                    </a:lnTo>
                    <a:lnTo>
                      <a:pt x="8" y="227"/>
                    </a:lnTo>
                    <a:lnTo>
                      <a:pt x="7" y="227"/>
                    </a:lnTo>
                    <a:lnTo>
                      <a:pt x="7" y="235"/>
                    </a:lnTo>
                    <a:lnTo>
                      <a:pt x="5" y="235"/>
                    </a:lnTo>
                    <a:lnTo>
                      <a:pt x="5" y="243"/>
                    </a:lnTo>
                    <a:lnTo>
                      <a:pt x="4" y="243"/>
                    </a:lnTo>
                    <a:lnTo>
                      <a:pt x="4" y="251"/>
                    </a:lnTo>
                    <a:lnTo>
                      <a:pt x="2" y="251"/>
                    </a:lnTo>
                    <a:lnTo>
                      <a:pt x="2" y="268"/>
                    </a:lnTo>
                    <a:lnTo>
                      <a:pt x="1" y="268"/>
                    </a:lnTo>
                    <a:lnTo>
                      <a:pt x="1" y="291"/>
                    </a:lnTo>
                    <a:lnTo>
                      <a:pt x="0" y="291"/>
                    </a:lnTo>
                    <a:lnTo>
                      <a:pt x="0" y="349"/>
                    </a:lnTo>
                    <a:lnTo>
                      <a:pt x="1" y="349"/>
                    </a:lnTo>
                    <a:lnTo>
                      <a:pt x="2" y="376"/>
                    </a:lnTo>
                    <a:lnTo>
                      <a:pt x="4" y="376"/>
                    </a:lnTo>
                    <a:lnTo>
                      <a:pt x="4" y="390"/>
                    </a:lnTo>
                    <a:lnTo>
                      <a:pt x="5" y="390"/>
                    </a:lnTo>
                    <a:lnTo>
                      <a:pt x="5" y="395"/>
                    </a:lnTo>
                    <a:lnTo>
                      <a:pt x="7" y="395"/>
                    </a:lnTo>
                    <a:lnTo>
                      <a:pt x="8" y="409"/>
                    </a:lnTo>
                    <a:lnTo>
                      <a:pt x="9" y="409"/>
                    </a:lnTo>
                    <a:lnTo>
                      <a:pt x="11" y="420"/>
                    </a:lnTo>
                    <a:lnTo>
                      <a:pt x="12" y="420"/>
                    </a:lnTo>
                    <a:lnTo>
                      <a:pt x="12" y="427"/>
                    </a:lnTo>
                    <a:lnTo>
                      <a:pt x="13" y="427"/>
                    </a:lnTo>
                    <a:lnTo>
                      <a:pt x="13" y="431"/>
                    </a:lnTo>
                    <a:lnTo>
                      <a:pt x="15" y="431"/>
                    </a:lnTo>
                    <a:lnTo>
                      <a:pt x="15" y="434"/>
                    </a:lnTo>
                    <a:lnTo>
                      <a:pt x="16" y="434"/>
                    </a:lnTo>
                    <a:lnTo>
                      <a:pt x="16" y="438"/>
                    </a:lnTo>
                    <a:lnTo>
                      <a:pt x="17" y="438"/>
                    </a:lnTo>
                    <a:lnTo>
                      <a:pt x="19" y="448"/>
                    </a:lnTo>
                    <a:lnTo>
                      <a:pt x="20" y="448"/>
                    </a:lnTo>
                    <a:lnTo>
                      <a:pt x="20" y="451"/>
                    </a:lnTo>
                    <a:lnTo>
                      <a:pt x="22" y="451"/>
                    </a:lnTo>
                    <a:lnTo>
                      <a:pt x="23" y="459"/>
                    </a:lnTo>
                    <a:lnTo>
                      <a:pt x="24" y="459"/>
                    </a:lnTo>
                    <a:lnTo>
                      <a:pt x="26" y="465"/>
                    </a:lnTo>
                    <a:lnTo>
                      <a:pt x="27" y="465"/>
                    </a:lnTo>
                    <a:lnTo>
                      <a:pt x="34" y="478"/>
                    </a:lnTo>
                    <a:lnTo>
                      <a:pt x="34" y="481"/>
                    </a:lnTo>
                    <a:lnTo>
                      <a:pt x="35" y="481"/>
                    </a:lnTo>
                    <a:lnTo>
                      <a:pt x="35" y="485"/>
                    </a:lnTo>
                    <a:lnTo>
                      <a:pt x="37" y="485"/>
                    </a:lnTo>
                    <a:lnTo>
                      <a:pt x="43" y="496"/>
                    </a:lnTo>
                    <a:lnTo>
                      <a:pt x="45" y="496"/>
                    </a:lnTo>
                    <a:lnTo>
                      <a:pt x="46" y="501"/>
                    </a:lnTo>
                    <a:lnTo>
                      <a:pt x="47" y="501"/>
                    </a:lnTo>
                    <a:lnTo>
                      <a:pt x="47" y="504"/>
                    </a:lnTo>
                    <a:lnTo>
                      <a:pt x="49" y="504"/>
                    </a:lnTo>
                    <a:lnTo>
                      <a:pt x="56" y="515"/>
                    </a:lnTo>
                    <a:lnTo>
                      <a:pt x="57" y="515"/>
                    </a:lnTo>
                    <a:lnTo>
                      <a:pt x="57" y="518"/>
                    </a:lnTo>
                    <a:lnTo>
                      <a:pt x="58" y="518"/>
                    </a:lnTo>
                    <a:lnTo>
                      <a:pt x="64" y="523"/>
                    </a:lnTo>
                    <a:lnTo>
                      <a:pt x="64" y="526"/>
                    </a:lnTo>
                    <a:lnTo>
                      <a:pt x="65" y="526"/>
                    </a:lnTo>
                    <a:lnTo>
                      <a:pt x="86" y="548"/>
                    </a:lnTo>
                    <a:lnTo>
                      <a:pt x="88" y="548"/>
                    </a:lnTo>
                    <a:lnTo>
                      <a:pt x="98" y="559"/>
                    </a:lnTo>
                    <a:lnTo>
                      <a:pt x="101" y="559"/>
                    </a:lnTo>
                    <a:lnTo>
                      <a:pt x="105" y="564"/>
                    </a:lnTo>
                    <a:lnTo>
                      <a:pt x="107" y="564"/>
                    </a:lnTo>
                    <a:lnTo>
                      <a:pt x="109" y="567"/>
                    </a:lnTo>
                    <a:lnTo>
                      <a:pt x="113" y="567"/>
                    </a:lnTo>
                    <a:lnTo>
                      <a:pt x="114" y="569"/>
                    </a:lnTo>
                    <a:lnTo>
                      <a:pt x="118" y="569"/>
                    </a:lnTo>
                    <a:lnTo>
                      <a:pt x="120" y="572"/>
                    </a:lnTo>
                    <a:lnTo>
                      <a:pt x="124" y="572"/>
                    </a:lnTo>
                    <a:lnTo>
                      <a:pt x="125" y="575"/>
                    </a:lnTo>
                    <a:lnTo>
                      <a:pt x="131" y="575"/>
                    </a:lnTo>
                    <a:lnTo>
                      <a:pt x="132" y="578"/>
                    </a:lnTo>
                    <a:lnTo>
                      <a:pt x="139" y="578"/>
                    </a:lnTo>
                    <a:lnTo>
                      <a:pt x="139" y="579"/>
                    </a:lnTo>
                    <a:lnTo>
                      <a:pt x="146" y="579"/>
                    </a:lnTo>
                    <a:lnTo>
                      <a:pt x="146" y="580"/>
                    </a:lnTo>
                    <a:lnTo>
                      <a:pt x="168" y="580"/>
                    </a:lnTo>
                    <a:lnTo>
                      <a:pt x="168" y="579"/>
                    </a:lnTo>
                    <a:lnTo>
                      <a:pt x="176" y="579"/>
                    </a:lnTo>
                    <a:lnTo>
                      <a:pt x="176" y="578"/>
                    </a:lnTo>
                    <a:lnTo>
                      <a:pt x="180" y="578"/>
                    </a:lnTo>
                    <a:lnTo>
                      <a:pt x="180" y="576"/>
                    </a:lnTo>
                    <a:lnTo>
                      <a:pt x="183" y="576"/>
                    </a:lnTo>
                    <a:lnTo>
                      <a:pt x="183" y="575"/>
                    </a:lnTo>
                    <a:lnTo>
                      <a:pt x="188" y="575"/>
                    </a:lnTo>
                    <a:lnTo>
                      <a:pt x="188" y="574"/>
                    </a:lnTo>
                    <a:lnTo>
                      <a:pt x="193" y="572"/>
                    </a:lnTo>
                    <a:lnTo>
                      <a:pt x="193" y="571"/>
                    </a:lnTo>
                    <a:lnTo>
                      <a:pt x="199" y="569"/>
                    </a:lnTo>
                    <a:lnTo>
                      <a:pt x="199" y="568"/>
                    </a:lnTo>
                    <a:lnTo>
                      <a:pt x="204" y="567"/>
                    </a:lnTo>
                    <a:lnTo>
                      <a:pt x="204" y="565"/>
                    </a:lnTo>
                    <a:lnTo>
                      <a:pt x="224" y="550"/>
                    </a:lnTo>
                    <a:lnTo>
                      <a:pt x="239" y="537"/>
                    </a:lnTo>
                    <a:lnTo>
                      <a:pt x="239" y="534"/>
                    </a:lnTo>
                    <a:lnTo>
                      <a:pt x="247" y="527"/>
                    </a:lnTo>
                    <a:lnTo>
                      <a:pt x="247" y="525"/>
                    </a:lnTo>
                    <a:lnTo>
                      <a:pt x="255" y="518"/>
                    </a:lnTo>
                    <a:lnTo>
                      <a:pt x="255" y="515"/>
                    </a:lnTo>
                    <a:lnTo>
                      <a:pt x="260" y="511"/>
                    </a:lnTo>
                    <a:lnTo>
                      <a:pt x="260" y="508"/>
                    </a:lnTo>
                    <a:lnTo>
                      <a:pt x="263" y="507"/>
                    </a:lnTo>
                    <a:lnTo>
                      <a:pt x="263" y="504"/>
                    </a:lnTo>
                    <a:lnTo>
                      <a:pt x="264" y="504"/>
                    </a:lnTo>
                    <a:lnTo>
                      <a:pt x="264" y="501"/>
                    </a:lnTo>
                    <a:lnTo>
                      <a:pt x="267" y="500"/>
                    </a:lnTo>
                    <a:lnTo>
                      <a:pt x="267" y="497"/>
                    </a:lnTo>
                    <a:lnTo>
                      <a:pt x="270" y="496"/>
                    </a:lnTo>
                    <a:lnTo>
                      <a:pt x="270" y="493"/>
                    </a:lnTo>
                    <a:lnTo>
                      <a:pt x="273" y="492"/>
                    </a:lnTo>
                    <a:lnTo>
                      <a:pt x="273" y="489"/>
                    </a:lnTo>
                    <a:lnTo>
                      <a:pt x="275" y="488"/>
                    </a:lnTo>
                    <a:lnTo>
                      <a:pt x="275" y="485"/>
                    </a:lnTo>
                    <a:lnTo>
                      <a:pt x="278" y="484"/>
                    </a:lnTo>
                    <a:lnTo>
                      <a:pt x="278" y="480"/>
                    </a:lnTo>
                    <a:lnTo>
                      <a:pt x="279" y="480"/>
                    </a:lnTo>
                    <a:lnTo>
                      <a:pt x="279" y="476"/>
                    </a:lnTo>
                    <a:lnTo>
                      <a:pt x="281" y="476"/>
                    </a:lnTo>
                    <a:lnTo>
                      <a:pt x="281" y="472"/>
                    </a:lnTo>
                    <a:lnTo>
                      <a:pt x="282" y="472"/>
                    </a:lnTo>
                    <a:lnTo>
                      <a:pt x="282" y="467"/>
                    </a:lnTo>
                    <a:lnTo>
                      <a:pt x="284" y="467"/>
                    </a:lnTo>
                    <a:lnTo>
                      <a:pt x="284" y="463"/>
                    </a:lnTo>
                    <a:lnTo>
                      <a:pt x="285" y="463"/>
                    </a:lnTo>
                    <a:lnTo>
                      <a:pt x="285" y="459"/>
                    </a:lnTo>
                    <a:lnTo>
                      <a:pt x="286" y="459"/>
                    </a:lnTo>
                    <a:lnTo>
                      <a:pt x="286" y="455"/>
                    </a:lnTo>
                    <a:lnTo>
                      <a:pt x="288" y="455"/>
                    </a:lnTo>
                    <a:lnTo>
                      <a:pt x="289" y="448"/>
                    </a:lnTo>
                    <a:lnTo>
                      <a:pt x="290" y="448"/>
                    </a:lnTo>
                    <a:lnTo>
                      <a:pt x="290" y="440"/>
                    </a:lnTo>
                    <a:lnTo>
                      <a:pt x="292" y="440"/>
                    </a:lnTo>
                    <a:lnTo>
                      <a:pt x="292" y="436"/>
                    </a:lnTo>
                    <a:lnTo>
                      <a:pt x="293" y="436"/>
                    </a:lnTo>
                    <a:lnTo>
                      <a:pt x="294" y="429"/>
                    </a:lnTo>
                    <a:lnTo>
                      <a:pt x="296" y="429"/>
                    </a:lnTo>
                    <a:lnTo>
                      <a:pt x="296" y="423"/>
                    </a:lnTo>
                    <a:lnTo>
                      <a:pt x="297" y="423"/>
                    </a:lnTo>
                    <a:lnTo>
                      <a:pt x="297" y="419"/>
                    </a:lnTo>
                    <a:lnTo>
                      <a:pt x="299" y="419"/>
                    </a:lnTo>
                    <a:lnTo>
                      <a:pt x="303" y="398"/>
                    </a:lnTo>
                    <a:lnTo>
                      <a:pt x="304" y="398"/>
                    </a:lnTo>
                    <a:lnTo>
                      <a:pt x="305" y="386"/>
                    </a:lnTo>
                    <a:lnTo>
                      <a:pt x="307" y="386"/>
                    </a:lnTo>
                    <a:lnTo>
                      <a:pt x="308" y="374"/>
                    </a:lnTo>
                    <a:lnTo>
                      <a:pt x="309" y="374"/>
                    </a:lnTo>
                    <a:lnTo>
                      <a:pt x="309" y="366"/>
                    </a:lnTo>
                    <a:lnTo>
                      <a:pt x="311" y="366"/>
                    </a:lnTo>
                    <a:lnTo>
                      <a:pt x="311" y="357"/>
                    </a:lnTo>
                    <a:lnTo>
                      <a:pt x="312" y="357"/>
                    </a:lnTo>
                    <a:lnTo>
                      <a:pt x="312" y="347"/>
                    </a:lnTo>
                    <a:lnTo>
                      <a:pt x="314" y="347"/>
                    </a:lnTo>
                    <a:lnTo>
                      <a:pt x="314" y="332"/>
                    </a:lnTo>
                    <a:lnTo>
                      <a:pt x="315" y="332"/>
                    </a:lnTo>
                    <a:lnTo>
                      <a:pt x="315" y="311"/>
                    </a:lnTo>
                    <a:lnTo>
                      <a:pt x="314" y="311"/>
                    </a:lnTo>
                    <a:lnTo>
                      <a:pt x="314" y="300"/>
                    </a:lnTo>
                    <a:lnTo>
                      <a:pt x="312" y="300"/>
                    </a:lnTo>
                    <a:lnTo>
                      <a:pt x="312" y="285"/>
                    </a:lnTo>
                    <a:lnTo>
                      <a:pt x="314" y="285"/>
                    </a:lnTo>
                    <a:lnTo>
                      <a:pt x="314" y="216"/>
                    </a:lnTo>
                    <a:lnTo>
                      <a:pt x="312" y="216"/>
                    </a:lnTo>
                    <a:lnTo>
                      <a:pt x="312" y="197"/>
                    </a:lnTo>
                    <a:lnTo>
                      <a:pt x="311" y="197"/>
                    </a:lnTo>
                    <a:lnTo>
                      <a:pt x="309" y="172"/>
                    </a:lnTo>
                    <a:lnTo>
                      <a:pt x="308" y="172"/>
                    </a:lnTo>
                    <a:lnTo>
                      <a:pt x="308" y="162"/>
                    </a:lnTo>
                    <a:lnTo>
                      <a:pt x="307" y="162"/>
                    </a:lnTo>
                    <a:lnTo>
                      <a:pt x="305" y="151"/>
                    </a:lnTo>
                    <a:lnTo>
                      <a:pt x="304" y="151"/>
                    </a:lnTo>
                    <a:lnTo>
                      <a:pt x="304" y="140"/>
                    </a:lnTo>
                    <a:lnTo>
                      <a:pt x="303" y="140"/>
                    </a:lnTo>
                    <a:lnTo>
                      <a:pt x="301" y="129"/>
                    </a:lnTo>
                    <a:lnTo>
                      <a:pt x="300" y="129"/>
                    </a:lnTo>
                    <a:lnTo>
                      <a:pt x="300" y="125"/>
                    </a:lnTo>
                    <a:lnTo>
                      <a:pt x="299" y="125"/>
                    </a:lnTo>
                    <a:lnTo>
                      <a:pt x="299" y="119"/>
                    </a:lnTo>
                    <a:lnTo>
                      <a:pt x="297" y="119"/>
                    </a:lnTo>
                    <a:lnTo>
                      <a:pt x="297" y="115"/>
                    </a:lnTo>
                    <a:lnTo>
                      <a:pt x="296" y="115"/>
                    </a:lnTo>
                    <a:lnTo>
                      <a:pt x="294" y="110"/>
                    </a:lnTo>
                    <a:lnTo>
                      <a:pt x="293" y="110"/>
                    </a:lnTo>
                    <a:lnTo>
                      <a:pt x="292" y="102"/>
                    </a:lnTo>
                    <a:lnTo>
                      <a:pt x="290" y="102"/>
                    </a:lnTo>
                    <a:lnTo>
                      <a:pt x="290" y="98"/>
                    </a:lnTo>
                    <a:lnTo>
                      <a:pt x="289" y="98"/>
                    </a:lnTo>
                    <a:lnTo>
                      <a:pt x="288" y="92"/>
                    </a:lnTo>
                    <a:lnTo>
                      <a:pt x="286" y="92"/>
                    </a:lnTo>
                    <a:lnTo>
                      <a:pt x="285" y="84"/>
                    </a:lnTo>
                    <a:lnTo>
                      <a:pt x="284" y="84"/>
                    </a:lnTo>
                    <a:lnTo>
                      <a:pt x="281" y="79"/>
                    </a:lnTo>
                    <a:lnTo>
                      <a:pt x="281" y="76"/>
                    </a:lnTo>
                    <a:lnTo>
                      <a:pt x="279" y="76"/>
                    </a:lnTo>
                    <a:lnTo>
                      <a:pt x="274" y="68"/>
                    </a:lnTo>
                    <a:lnTo>
                      <a:pt x="274" y="65"/>
                    </a:lnTo>
                    <a:lnTo>
                      <a:pt x="273" y="65"/>
                    </a:lnTo>
                    <a:lnTo>
                      <a:pt x="264" y="54"/>
                    </a:lnTo>
                    <a:lnTo>
                      <a:pt x="263" y="54"/>
                    </a:lnTo>
                    <a:lnTo>
                      <a:pt x="263" y="51"/>
                    </a:lnTo>
                    <a:lnTo>
                      <a:pt x="262" y="51"/>
                    </a:lnTo>
                    <a:lnTo>
                      <a:pt x="252" y="41"/>
                    </a:lnTo>
                    <a:lnTo>
                      <a:pt x="244" y="31"/>
                    </a:lnTo>
                    <a:lnTo>
                      <a:pt x="240" y="31"/>
                    </a:lnTo>
                    <a:lnTo>
                      <a:pt x="234" y="24"/>
                    </a:lnTo>
                    <a:lnTo>
                      <a:pt x="232" y="24"/>
                    </a:lnTo>
                    <a:lnTo>
                      <a:pt x="230" y="22"/>
                    </a:lnTo>
                    <a:lnTo>
                      <a:pt x="228" y="22"/>
                    </a:lnTo>
                    <a:lnTo>
                      <a:pt x="228" y="20"/>
                    </a:lnTo>
                    <a:lnTo>
                      <a:pt x="225" y="20"/>
                    </a:lnTo>
                    <a:lnTo>
                      <a:pt x="221" y="15"/>
                    </a:lnTo>
                    <a:lnTo>
                      <a:pt x="217" y="15"/>
                    </a:lnTo>
                    <a:lnTo>
                      <a:pt x="217" y="13"/>
                    </a:lnTo>
                    <a:lnTo>
                      <a:pt x="214" y="13"/>
                    </a:lnTo>
                    <a:lnTo>
                      <a:pt x="214" y="12"/>
                    </a:lnTo>
                    <a:lnTo>
                      <a:pt x="211" y="12"/>
                    </a:lnTo>
                    <a:lnTo>
                      <a:pt x="210" y="9"/>
                    </a:lnTo>
                    <a:lnTo>
                      <a:pt x="206" y="9"/>
                    </a:lnTo>
                    <a:lnTo>
                      <a:pt x="206" y="8"/>
                    </a:lnTo>
                    <a:lnTo>
                      <a:pt x="203" y="8"/>
                    </a:lnTo>
                    <a:lnTo>
                      <a:pt x="203" y="7"/>
                    </a:lnTo>
                    <a:lnTo>
                      <a:pt x="198" y="7"/>
                    </a:lnTo>
                    <a:lnTo>
                      <a:pt x="198" y="5"/>
                    </a:lnTo>
                    <a:lnTo>
                      <a:pt x="193" y="5"/>
                    </a:lnTo>
                    <a:lnTo>
                      <a:pt x="193" y="4"/>
                    </a:lnTo>
                    <a:lnTo>
                      <a:pt x="184" y="4"/>
                    </a:lnTo>
                    <a:lnTo>
                      <a:pt x="184" y="3"/>
                    </a:lnTo>
                    <a:lnTo>
                      <a:pt x="177" y="3"/>
                    </a:lnTo>
                    <a:lnTo>
                      <a:pt x="177" y="1"/>
                    </a:lnTo>
                    <a:lnTo>
                      <a:pt x="165" y="1"/>
                    </a:lnTo>
                    <a:lnTo>
                      <a:pt x="165" y="0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56" name="Freeform 6905"/>
              <p:cNvSpPr>
                <a:spLocks/>
              </p:cNvSpPr>
              <p:nvPr/>
            </p:nvSpPr>
            <p:spPr bwMode="auto">
              <a:xfrm>
                <a:off x="4626" y="2420"/>
                <a:ext cx="158" cy="175"/>
              </a:xfrm>
              <a:custGeom>
                <a:avLst/>
                <a:gdLst>
                  <a:gd name="T0" fmla="*/ 17 w 315"/>
                  <a:gd name="T1" fmla="*/ 0 h 351"/>
                  <a:gd name="T2" fmla="*/ 14 w 315"/>
                  <a:gd name="T3" fmla="*/ 0 h 351"/>
                  <a:gd name="T4" fmla="*/ 12 w 315"/>
                  <a:gd name="T5" fmla="*/ 1 h 351"/>
                  <a:gd name="T6" fmla="*/ 11 w 315"/>
                  <a:gd name="T7" fmla="*/ 1 h 351"/>
                  <a:gd name="T8" fmla="*/ 10 w 315"/>
                  <a:gd name="T9" fmla="*/ 2 h 351"/>
                  <a:gd name="T10" fmla="*/ 9 w 315"/>
                  <a:gd name="T11" fmla="*/ 3 h 351"/>
                  <a:gd name="T12" fmla="*/ 8 w 315"/>
                  <a:gd name="T13" fmla="*/ 3 h 351"/>
                  <a:gd name="T14" fmla="*/ 7 w 315"/>
                  <a:gd name="T15" fmla="*/ 4 h 351"/>
                  <a:gd name="T16" fmla="*/ 5 w 315"/>
                  <a:gd name="T17" fmla="*/ 6 h 351"/>
                  <a:gd name="T18" fmla="*/ 3 w 315"/>
                  <a:gd name="T19" fmla="*/ 8 h 351"/>
                  <a:gd name="T20" fmla="*/ 2 w 315"/>
                  <a:gd name="T21" fmla="*/ 10 h 351"/>
                  <a:gd name="T22" fmla="*/ 1 w 315"/>
                  <a:gd name="T23" fmla="*/ 14 h 351"/>
                  <a:gd name="T24" fmla="*/ 1 w 315"/>
                  <a:gd name="T25" fmla="*/ 16 h 351"/>
                  <a:gd name="T26" fmla="*/ 1 w 315"/>
                  <a:gd name="T27" fmla="*/ 19 h 351"/>
                  <a:gd name="T28" fmla="*/ 0 w 315"/>
                  <a:gd name="T29" fmla="*/ 29 h 351"/>
                  <a:gd name="T30" fmla="*/ 1 w 315"/>
                  <a:gd name="T31" fmla="*/ 32 h 351"/>
                  <a:gd name="T32" fmla="*/ 2 w 315"/>
                  <a:gd name="T33" fmla="*/ 33 h 351"/>
                  <a:gd name="T34" fmla="*/ 2 w 315"/>
                  <a:gd name="T35" fmla="*/ 34 h 351"/>
                  <a:gd name="T36" fmla="*/ 3 w 315"/>
                  <a:gd name="T37" fmla="*/ 35 h 351"/>
                  <a:gd name="T38" fmla="*/ 5 w 315"/>
                  <a:gd name="T39" fmla="*/ 37 h 351"/>
                  <a:gd name="T40" fmla="*/ 7 w 315"/>
                  <a:gd name="T41" fmla="*/ 39 h 351"/>
                  <a:gd name="T42" fmla="*/ 8 w 315"/>
                  <a:gd name="T43" fmla="*/ 40 h 351"/>
                  <a:gd name="T44" fmla="*/ 9 w 315"/>
                  <a:gd name="T45" fmla="*/ 41 h 351"/>
                  <a:gd name="T46" fmla="*/ 10 w 315"/>
                  <a:gd name="T47" fmla="*/ 41 h 351"/>
                  <a:gd name="T48" fmla="*/ 10 w 315"/>
                  <a:gd name="T49" fmla="*/ 41 h 351"/>
                  <a:gd name="T50" fmla="*/ 11 w 315"/>
                  <a:gd name="T51" fmla="*/ 42 h 351"/>
                  <a:gd name="T52" fmla="*/ 13 w 315"/>
                  <a:gd name="T53" fmla="*/ 42 h 351"/>
                  <a:gd name="T54" fmla="*/ 14 w 315"/>
                  <a:gd name="T55" fmla="*/ 43 h 351"/>
                  <a:gd name="T56" fmla="*/ 16 w 315"/>
                  <a:gd name="T57" fmla="*/ 43 h 351"/>
                  <a:gd name="T58" fmla="*/ 18 w 315"/>
                  <a:gd name="T59" fmla="*/ 43 h 351"/>
                  <a:gd name="T60" fmla="*/ 24 w 315"/>
                  <a:gd name="T61" fmla="*/ 43 h 351"/>
                  <a:gd name="T62" fmla="*/ 26 w 315"/>
                  <a:gd name="T63" fmla="*/ 43 h 351"/>
                  <a:gd name="T64" fmla="*/ 28 w 315"/>
                  <a:gd name="T65" fmla="*/ 42 h 351"/>
                  <a:gd name="T66" fmla="*/ 29 w 315"/>
                  <a:gd name="T67" fmla="*/ 42 h 351"/>
                  <a:gd name="T68" fmla="*/ 30 w 315"/>
                  <a:gd name="T69" fmla="*/ 41 h 351"/>
                  <a:gd name="T70" fmla="*/ 31 w 315"/>
                  <a:gd name="T71" fmla="*/ 40 h 351"/>
                  <a:gd name="T72" fmla="*/ 32 w 315"/>
                  <a:gd name="T73" fmla="*/ 40 h 351"/>
                  <a:gd name="T74" fmla="*/ 33 w 315"/>
                  <a:gd name="T75" fmla="*/ 39 h 351"/>
                  <a:gd name="T76" fmla="*/ 35 w 315"/>
                  <a:gd name="T77" fmla="*/ 37 h 351"/>
                  <a:gd name="T78" fmla="*/ 37 w 315"/>
                  <a:gd name="T79" fmla="*/ 35 h 351"/>
                  <a:gd name="T80" fmla="*/ 38 w 315"/>
                  <a:gd name="T81" fmla="*/ 34 h 351"/>
                  <a:gd name="T82" fmla="*/ 39 w 315"/>
                  <a:gd name="T83" fmla="*/ 31 h 351"/>
                  <a:gd name="T84" fmla="*/ 39 w 315"/>
                  <a:gd name="T85" fmla="*/ 29 h 351"/>
                  <a:gd name="T86" fmla="*/ 40 w 315"/>
                  <a:gd name="T87" fmla="*/ 24 h 351"/>
                  <a:gd name="T88" fmla="*/ 39 w 315"/>
                  <a:gd name="T89" fmla="*/ 21 h 351"/>
                  <a:gd name="T90" fmla="*/ 39 w 315"/>
                  <a:gd name="T91" fmla="*/ 11 h 351"/>
                  <a:gd name="T92" fmla="*/ 39 w 315"/>
                  <a:gd name="T93" fmla="*/ 10 h 351"/>
                  <a:gd name="T94" fmla="*/ 38 w 315"/>
                  <a:gd name="T95" fmla="*/ 9 h 351"/>
                  <a:gd name="T96" fmla="*/ 37 w 315"/>
                  <a:gd name="T97" fmla="*/ 8 h 351"/>
                  <a:gd name="T98" fmla="*/ 36 w 315"/>
                  <a:gd name="T99" fmla="*/ 6 h 351"/>
                  <a:gd name="T100" fmla="*/ 33 w 315"/>
                  <a:gd name="T101" fmla="*/ 4 h 351"/>
                  <a:gd name="T102" fmla="*/ 32 w 315"/>
                  <a:gd name="T103" fmla="*/ 3 h 351"/>
                  <a:gd name="T104" fmla="*/ 31 w 315"/>
                  <a:gd name="T105" fmla="*/ 3 h 351"/>
                  <a:gd name="T106" fmla="*/ 31 w 315"/>
                  <a:gd name="T107" fmla="*/ 2 h 351"/>
                  <a:gd name="T108" fmla="*/ 30 w 315"/>
                  <a:gd name="T109" fmla="*/ 2 h 351"/>
                  <a:gd name="T110" fmla="*/ 29 w 315"/>
                  <a:gd name="T111" fmla="*/ 1 h 351"/>
                  <a:gd name="T112" fmla="*/ 28 w 315"/>
                  <a:gd name="T113" fmla="*/ 1 h 351"/>
                  <a:gd name="T114" fmla="*/ 26 w 315"/>
                  <a:gd name="T115" fmla="*/ 0 h 351"/>
                  <a:gd name="T116" fmla="*/ 24 w 315"/>
                  <a:gd name="T117" fmla="*/ 0 h 351"/>
                  <a:gd name="T118" fmla="*/ 22 w 315"/>
                  <a:gd name="T119" fmla="*/ 0 h 351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15"/>
                  <a:gd name="T181" fmla="*/ 0 h 351"/>
                  <a:gd name="T182" fmla="*/ 315 w 315"/>
                  <a:gd name="T183" fmla="*/ 351 h 351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15" h="351">
                    <a:moveTo>
                      <a:pt x="143" y="0"/>
                    </a:moveTo>
                    <a:lnTo>
                      <a:pt x="143" y="2"/>
                    </a:lnTo>
                    <a:lnTo>
                      <a:pt x="131" y="2"/>
                    </a:lnTo>
                    <a:lnTo>
                      <a:pt x="131" y="3"/>
                    </a:lnTo>
                    <a:lnTo>
                      <a:pt x="117" y="4"/>
                    </a:lnTo>
                    <a:lnTo>
                      <a:pt x="117" y="6"/>
                    </a:lnTo>
                    <a:lnTo>
                      <a:pt x="112" y="6"/>
                    </a:lnTo>
                    <a:lnTo>
                      <a:pt x="112" y="7"/>
                    </a:lnTo>
                    <a:lnTo>
                      <a:pt x="103" y="9"/>
                    </a:lnTo>
                    <a:lnTo>
                      <a:pt x="103" y="10"/>
                    </a:lnTo>
                    <a:lnTo>
                      <a:pt x="95" y="11"/>
                    </a:lnTo>
                    <a:lnTo>
                      <a:pt x="95" y="13"/>
                    </a:lnTo>
                    <a:lnTo>
                      <a:pt x="92" y="13"/>
                    </a:lnTo>
                    <a:lnTo>
                      <a:pt x="92" y="14"/>
                    </a:lnTo>
                    <a:lnTo>
                      <a:pt x="88" y="14"/>
                    </a:lnTo>
                    <a:lnTo>
                      <a:pt x="88" y="15"/>
                    </a:lnTo>
                    <a:lnTo>
                      <a:pt x="83" y="17"/>
                    </a:lnTo>
                    <a:lnTo>
                      <a:pt x="83" y="18"/>
                    </a:lnTo>
                    <a:lnTo>
                      <a:pt x="77" y="19"/>
                    </a:lnTo>
                    <a:lnTo>
                      <a:pt x="77" y="21"/>
                    </a:lnTo>
                    <a:lnTo>
                      <a:pt x="72" y="22"/>
                    </a:lnTo>
                    <a:lnTo>
                      <a:pt x="72" y="24"/>
                    </a:lnTo>
                    <a:lnTo>
                      <a:pt x="69" y="24"/>
                    </a:lnTo>
                    <a:lnTo>
                      <a:pt x="69" y="25"/>
                    </a:lnTo>
                    <a:lnTo>
                      <a:pt x="64" y="28"/>
                    </a:lnTo>
                    <a:lnTo>
                      <a:pt x="64" y="29"/>
                    </a:lnTo>
                    <a:lnTo>
                      <a:pt x="61" y="29"/>
                    </a:lnTo>
                    <a:lnTo>
                      <a:pt x="61" y="30"/>
                    </a:lnTo>
                    <a:lnTo>
                      <a:pt x="56" y="33"/>
                    </a:lnTo>
                    <a:lnTo>
                      <a:pt x="56" y="34"/>
                    </a:lnTo>
                    <a:lnTo>
                      <a:pt x="53" y="34"/>
                    </a:lnTo>
                    <a:lnTo>
                      <a:pt x="53" y="36"/>
                    </a:lnTo>
                    <a:lnTo>
                      <a:pt x="50" y="38"/>
                    </a:lnTo>
                    <a:lnTo>
                      <a:pt x="47" y="38"/>
                    </a:lnTo>
                    <a:lnTo>
                      <a:pt x="47" y="40"/>
                    </a:lnTo>
                    <a:lnTo>
                      <a:pt x="37" y="49"/>
                    </a:lnTo>
                    <a:lnTo>
                      <a:pt x="31" y="53"/>
                    </a:lnTo>
                    <a:lnTo>
                      <a:pt x="31" y="56"/>
                    </a:lnTo>
                    <a:lnTo>
                      <a:pt x="20" y="66"/>
                    </a:lnTo>
                    <a:lnTo>
                      <a:pt x="20" y="68"/>
                    </a:lnTo>
                    <a:lnTo>
                      <a:pt x="16" y="71"/>
                    </a:lnTo>
                    <a:lnTo>
                      <a:pt x="16" y="74"/>
                    </a:lnTo>
                    <a:lnTo>
                      <a:pt x="13" y="75"/>
                    </a:lnTo>
                    <a:lnTo>
                      <a:pt x="11" y="87"/>
                    </a:lnTo>
                    <a:lnTo>
                      <a:pt x="9" y="87"/>
                    </a:lnTo>
                    <a:lnTo>
                      <a:pt x="9" y="94"/>
                    </a:lnTo>
                    <a:lnTo>
                      <a:pt x="8" y="94"/>
                    </a:lnTo>
                    <a:lnTo>
                      <a:pt x="8" y="112"/>
                    </a:lnTo>
                    <a:lnTo>
                      <a:pt x="7" y="112"/>
                    </a:lnTo>
                    <a:lnTo>
                      <a:pt x="7" y="120"/>
                    </a:lnTo>
                    <a:lnTo>
                      <a:pt x="5" y="120"/>
                    </a:lnTo>
                    <a:lnTo>
                      <a:pt x="5" y="128"/>
                    </a:lnTo>
                    <a:lnTo>
                      <a:pt x="4" y="128"/>
                    </a:lnTo>
                    <a:lnTo>
                      <a:pt x="4" y="136"/>
                    </a:lnTo>
                    <a:lnTo>
                      <a:pt x="2" y="136"/>
                    </a:lnTo>
                    <a:lnTo>
                      <a:pt x="2" y="153"/>
                    </a:lnTo>
                    <a:lnTo>
                      <a:pt x="1" y="153"/>
                    </a:lnTo>
                    <a:lnTo>
                      <a:pt x="1" y="176"/>
                    </a:lnTo>
                    <a:lnTo>
                      <a:pt x="0" y="176"/>
                    </a:lnTo>
                    <a:lnTo>
                      <a:pt x="0" y="234"/>
                    </a:lnTo>
                    <a:lnTo>
                      <a:pt x="1" y="234"/>
                    </a:lnTo>
                    <a:lnTo>
                      <a:pt x="1" y="248"/>
                    </a:lnTo>
                    <a:lnTo>
                      <a:pt x="2" y="248"/>
                    </a:lnTo>
                    <a:lnTo>
                      <a:pt x="2" y="259"/>
                    </a:lnTo>
                    <a:lnTo>
                      <a:pt x="4" y="259"/>
                    </a:lnTo>
                    <a:lnTo>
                      <a:pt x="5" y="264"/>
                    </a:lnTo>
                    <a:lnTo>
                      <a:pt x="7" y="264"/>
                    </a:lnTo>
                    <a:lnTo>
                      <a:pt x="9" y="270"/>
                    </a:lnTo>
                    <a:lnTo>
                      <a:pt x="11" y="270"/>
                    </a:lnTo>
                    <a:lnTo>
                      <a:pt x="11" y="272"/>
                    </a:lnTo>
                    <a:lnTo>
                      <a:pt x="12" y="272"/>
                    </a:lnTo>
                    <a:lnTo>
                      <a:pt x="15" y="278"/>
                    </a:lnTo>
                    <a:lnTo>
                      <a:pt x="16" y="278"/>
                    </a:lnTo>
                    <a:lnTo>
                      <a:pt x="16" y="280"/>
                    </a:lnTo>
                    <a:lnTo>
                      <a:pt x="17" y="280"/>
                    </a:lnTo>
                    <a:lnTo>
                      <a:pt x="20" y="283"/>
                    </a:lnTo>
                    <a:lnTo>
                      <a:pt x="20" y="286"/>
                    </a:lnTo>
                    <a:lnTo>
                      <a:pt x="22" y="286"/>
                    </a:lnTo>
                    <a:lnTo>
                      <a:pt x="31" y="297"/>
                    </a:lnTo>
                    <a:lnTo>
                      <a:pt x="35" y="302"/>
                    </a:lnTo>
                    <a:lnTo>
                      <a:pt x="38" y="302"/>
                    </a:lnTo>
                    <a:lnTo>
                      <a:pt x="47" y="313"/>
                    </a:lnTo>
                    <a:lnTo>
                      <a:pt x="50" y="313"/>
                    </a:lnTo>
                    <a:lnTo>
                      <a:pt x="53" y="317"/>
                    </a:lnTo>
                    <a:lnTo>
                      <a:pt x="56" y="317"/>
                    </a:lnTo>
                    <a:lnTo>
                      <a:pt x="57" y="320"/>
                    </a:lnTo>
                    <a:lnTo>
                      <a:pt x="60" y="320"/>
                    </a:lnTo>
                    <a:lnTo>
                      <a:pt x="61" y="323"/>
                    </a:lnTo>
                    <a:lnTo>
                      <a:pt x="64" y="323"/>
                    </a:lnTo>
                    <a:lnTo>
                      <a:pt x="65" y="325"/>
                    </a:lnTo>
                    <a:lnTo>
                      <a:pt x="68" y="325"/>
                    </a:lnTo>
                    <a:lnTo>
                      <a:pt x="69" y="328"/>
                    </a:lnTo>
                    <a:lnTo>
                      <a:pt x="72" y="328"/>
                    </a:lnTo>
                    <a:lnTo>
                      <a:pt x="72" y="329"/>
                    </a:lnTo>
                    <a:lnTo>
                      <a:pt x="75" y="329"/>
                    </a:lnTo>
                    <a:lnTo>
                      <a:pt x="75" y="331"/>
                    </a:lnTo>
                    <a:lnTo>
                      <a:pt x="77" y="331"/>
                    </a:lnTo>
                    <a:lnTo>
                      <a:pt x="77" y="332"/>
                    </a:lnTo>
                    <a:lnTo>
                      <a:pt x="80" y="332"/>
                    </a:lnTo>
                    <a:lnTo>
                      <a:pt x="80" y="333"/>
                    </a:lnTo>
                    <a:lnTo>
                      <a:pt x="83" y="333"/>
                    </a:lnTo>
                    <a:lnTo>
                      <a:pt x="83" y="335"/>
                    </a:lnTo>
                    <a:lnTo>
                      <a:pt x="86" y="335"/>
                    </a:lnTo>
                    <a:lnTo>
                      <a:pt x="86" y="336"/>
                    </a:lnTo>
                    <a:lnTo>
                      <a:pt x="92" y="338"/>
                    </a:lnTo>
                    <a:lnTo>
                      <a:pt x="92" y="339"/>
                    </a:lnTo>
                    <a:lnTo>
                      <a:pt x="99" y="340"/>
                    </a:lnTo>
                    <a:lnTo>
                      <a:pt x="99" y="342"/>
                    </a:lnTo>
                    <a:lnTo>
                      <a:pt x="103" y="342"/>
                    </a:lnTo>
                    <a:lnTo>
                      <a:pt x="103" y="343"/>
                    </a:lnTo>
                    <a:lnTo>
                      <a:pt x="107" y="343"/>
                    </a:lnTo>
                    <a:lnTo>
                      <a:pt x="107" y="344"/>
                    </a:lnTo>
                    <a:lnTo>
                      <a:pt x="117" y="346"/>
                    </a:lnTo>
                    <a:lnTo>
                      <a:pt x="117" y="347"/>
                    </a:lnTo>
                    <a:lnTo>
                      <a:pt x="124" y="347"/>
                    </a:lnTo>
                    <a:lnTo>
                      <a:pt x="124" y="348"/>
                    </a:lnTo>
                    <a:lnTo>
                      <a:pt x="131" y="348"/>
                    </a:lnTo>
                    <a:lnTo>
                      <a:pt x="131" y="350"/>
                    </a:lnTo>
                    <a:lnTo>
                      <a:pt x="143" y="350"/>
                    </a:lnTo>
                    <a:lnTo>
                      <a:pt x="143" y="351"/>
                    </a:lnTo>
                    <a:lnTo>
                      <a:pt x="173" y="351"/>
                    </a:lnTo>
                    <a:lnTo>
                      <a:pt x="173" y="350"/>
                    </a:lnTo>
                    <a:lnTo>
                      <a:pt x="185" y="350"/>
                    </a:lnTo>
                    <a:lnTo>
                      <a:pt x="185" y="348"/>
                    </a:lnTo>
                    <a:lnTo>
                      <a:pt x="199" y="347"/>
                    </a:lnTo>
                    <a:lnTo>
                      <a:pt x="199" y="346"/>
                    </a:lnTo>
                    <a:lnTo>
                      <a:pt x="204" y="346"/>
                    </a:lnTo>
                    <a:lnTo>
                      <a:pt x="204" y="344"/>
                    </a:lnTo>
                    <a:lnTo>
                      <a:pt x="213" y="343"/>
                    </a:lnTo>
                    <a:lnTo>
                      <a:pt x="213" y="342"/>
                    </a:lnTo>
                    <a:lnTo>
                      <a:pt x="221" y="340"/>
                    </a:lnTo>
                    <a:lnTo>
                      <a:pt x="221" y="339"/>
                    </a:lnTo>
                    <a:lnTo>
                      <a:pt x="224" y="339"/>
                    </a:lnTo>
                    <a:lnTo>
                      <a:pt x="224" y="338"/>
                    </a:lnTo>
                    <a:lnTo>
                      <a:pt x="228" y="338"/>
                    </a:lnTo>
                    <a:lnTo>
                      <a:pt x="228" y="336"/>
                    </a:lnTo>
                    <a:lnTo>
                      <a:pt x="233" y="335"/>
                    </a:lnTo>
                    <a:lnTo>
                      <a:pt x="233" y="333"/>
                    </a:lnTo>
                    <a:lnTo>
                      <a:pt x="239" y="332"/>
                    </a:lnTo>
                    <a:lnTo>
                      <a:pt x="239" y="331"/>
                    </a:lnTo>
                    <a:lnTo>
                      <a:pt x="244" y="329"/>
                    </a:lnTo>
                    <a:lnTo>
                      <a:pt x="244" y="328"/>
                    </a:lnTo>
                    <a:lnTo>
                      <a:pt x="247" y="328"/>
                    </a:lnTo>
                    <a:lnTo>
                      <a:pt x="247" y="327"/>
                    </a:lnTo>
                    <a:lnTo>
                      <a:pt x="252" y="324"/>
                    </a:lnTo>
                    <a:lnTo>
                      <a:pt x="252" y="323"/>
                    </a:lnTo>
                    <a:lnTo>
                      <a:pt x="255" y="323"/>
                    </a:lnTo>
                    <a:lnTo>
                      <a:pt x="255" y="321"/>
                    </a:lnTo>
                    <a:lnTo>
                      <a:pt x="260" y="319"/>
                    </a:lnTo>
                    <a:lnTo>
                      <a:pt x="260" y="317"/>
                    </a:lnTo>
                    <a:lnTo>
                      <a:pt x="263" y="317"/>
                    </a:lnTo>
                    <a:lnTo>
                      <a:pt x="263" y="316"/>
                    </a:lnTo>
                    <a:lnTo>
                      <a:pt x="266" y="313"/>
                    </a:lnTo>
                    <a:lnTo>
                      <a:pt x="269" y="313"/>
                    </a:lnTo>
                    <a:lnTo>
                      <a:pt x="269" y="312"/>
                    </a:lnTo>
                    <a:lnTo>
                      <a:pt x="279" y="302"/>
                    </a:lnTo>
                    <a:lnTo>
                      <a:pt x="285" y="298"/>
                    </a:lnTo>
                    <a:lnTo>
                      <a:pt x="285" y="295"/>
                    </a:lnTo>
                    <a:lnTo>
                      <a:pt x="296" y="286"/>
                    </a:lnTo>
                    <a:lnTo>
                      <a:pt x="296" y="283"/>
                    </a:lnTo>
                    <a:lnTo>
                      <a:pt x="300" y="280"/>
                    </a:lnTo>
                    <a:lnTo>
                      <a:pt x="300" y="278"/>
                    </a:lnTo>
                    <a:lnTo>
                      <a:pt x="303" y="276"/>
                    </a:lnTo>
                    <a:lnTo>
                      <a:pt x="303" y="274"/>
                    </a:lnTo>
                    <a:lnTo>
                      <a:pt x="305" y="272"/>
                    </a:lnTo>
                    <a:lnTo>
                      <a:pt x="307" y="265"/>
                    </a:lnTo>
                    <a:lnTo>
                      <a:pt x="308" y="265"/>
                    </a:lnTo>
                    <a:lnTo>
                      <a:pt x="309" y="251"/>
                    </a:lnTo>
                    <a:lnTo>
                      <a:pt x="311" y="251"/>
                    </a:lnTo>
                    <a:lnTo>
                      <a:pt x="311" y="242"/>
                    </a:lnTo>
                    <a:lnTo>
                      <a:pt x="312" y="242"/>
                    </a:lnTo>
                    <a:lnTo>
                      <a:pt x="312" y="232"/>
                    </a:lnTo>
                    <a:lnTo>
                      <a:pt x="314" y="232"/>
                    </a:lnTo>
                    <a:lnTo>
                      <a:pt x="314" y="217"/>
                    </a:lnTo>
                    <a:lnTo>
                      <a:pt x="315" y="217"/>
                    </a:lnTo>
                    <a:lnTo>
                      <a:pt x="315" y="196"/>
                    </a:lnTo>
                    <a:lnTo>
                      <a:pt x="314" y="196"/>
                    </a:lnTo>
                    <a:lnTo>
                      <a:pt x="314" y="185"/>
                    </a:lnTo>
                    <a:lnTo>
                      <a:pt x="312" y="185"/>
                    </a:lnTo>
                    <a:lnTo>
                      <a:pt x="312" y="170"/>
                    </a:lnTo>
                    <a:lnTo>
                      <a:pt x="314" y="170"/>
                    </a:lnTo>
                    <a:lnTo>
                      <a:pt x="314" y="101"/>
                    </a:lnTo>
                    <a:lnTo>
                      <a:pt x="312" y="101"/>
                    </a:lnTo>
                    <a:lnTo>
                      <a:pt x="312" y="90"/>
                    </a:lnTo>
                    <a:lnTo>
                      <a:pt x="311" y="90"/>
                    </a:lnTo>
                    <a:lnTo>
                      <a:pt x="311" y="87"/>
                    </a:lnTo>
                    <a:lnTo>
                      <a:pt x="309" y="87"/>
                    </a:lnTo>
                    <a:lnTo>
                      <a:pt x="307" y="82"/>
                    </a:lnTo>
                    <a:lnTo>
                      <a:pt x="305" y="82"/>
                    </a:lnTo>
                    <a:lnTo>
                      <a:pt x="305" y="79"/>
                    </a:lnTo>
                    <a:lnTo>
                      <a:pt x="304" y="79"/>
                    </a:lnTo>
                    <a:lnTo>
                      <a:pt x="301" y="74"/>
                    </a:lnTo>
                    <a:lnTo>
                      <a:pt x="300" y="74"/>
                    </a:lnTo>
                    <a:lnTo>
                      <a:pt x="300" y="71"/>
                    </a:lnTo>
                    <a:lnTo>
                      <a:pt x="299" y="71"/>
                    </a:lnTo>
                    <a:lnTo>
                      <a:pt x="296" y="68"/>
                    </a:lnTo>
                    <a:lnTo>
                      <a:pt x="296" y="66"/>
                    </a:lnTo>
                    <a:lnTo>
                      <a:pt x="294" y="66"/>
                    </a:lnTo>
                    <a:lnTo>
                      <a:pt x="285" y="55"/>
                    </a:lnTo>
                    <a:lnTo>
                      <a:pt x="281" y="49"/>
                    </a:lnTo>
                    <a:lnTo>
                      <a:pt x="278" y="49"/>
                    </a:lnTo>
                    <a:lnTo>
                      <a:pt x="269" y="38"/>
                    </a:lnTo>
                    <a:lnTo>
                      <a:pt x="266" y="38"/>
                    </a:lnTo>
                    <a:lnTo>
                      <a:pt x="263" y="34"/>
                    </a:lnTo>
                    <a:lnTo>
                      <a:pt x="260" y="34"/>
                    </a:lnTo>
                    <a:lnTo>
                      <a:pt x="259" y="32"/>
                    </a:lnTo>
                    <a:lnTo>
                      <a:pt x="256" y="32"/>
                    </a:lnTo>
                    <a:lnTo>
                      <a:pt x="255" y="29"/>
                    </a:lnTo>
                    <a:lnTo>
                      <a:pt x="252" y="29"/>
                    </a:lnTo>
                    <a:lnTo>
                      <a:pt x="251" y="26"/>
                    </a:lnTo>
                    <a:lnTo>
                      <a:pt x="248" y="26"/>
                    </a:lnTo>
                    <a:lnTo>
                      <a:pt x="247" y="24"/>
                    </a:lnTo>
                    <a:lnTo>
                      <a:pt x="244" y="24"/>
                    </a:lnTo>
                    <a:lnTo>
                      <a:pt x="244" y="22"/>
                    </a:lnTo>
                    <a:lnTo>
                      <a:pt x="241" y="22"/>
                    </a:lnTo>
                    <a:lnTo>
                      <a:pt x="241" y="21"/>
                    </a:lnTo>
                    <a:lnTo>
                      <a:pt x="239" y="21"/>
                    </a:lnTo>
                    <a:lnTo>
                      <a:pt x="239" y="19"/>
                    </a:lnTo>
                    <a:lnTo>
                      <a:pt x="236" y="19"/>
                    </a:lnTo>
                    <a:lnTo>
                      <a:pt x="236" y="18"/>
                    </a:lnTo>
                    <a:lnTo>
                      <a:pt x="233" y="18"/>
                    </a:lnTo>
                    <a:lnTo>
                      <a:pt x="233" y="17"/>
                    </a:lnTo>
                    <a:lnTo>
                      <a:pt x="230" y="17"/>
                    </a:lnTo>
                    <a:lnTo>
                      <a:pt x="230" y="15"/>
                    </a:lnTo>
                    <a:lnTo>
                      <a:pt x="224" y="14"/>
                    </a:lnTo>
                    <a:lnTo>
                      <a:pt x="224" y="13"/>
                    </a:lnTo>
                    <a:lnTo>
                      <a:pt x="217" y="11"/>
                    </a:lnTo>
                    <a:lnTo>
                      <a:pt x="217" y="10"/>
                    </a:lnTo>
                    <a:lnTo>
                      <a:pt x="213" y="10"/>
                    </a:lnTo>
                    <a:lnTo>
                      <a:pt x="213" y="9"/>
                    </a:lnTo>
                    <a:lnTo>
                      <a:pt x="208" y="9"/>
                    </a:lnTo>
                    <a:lnTo>
                      <a:pt x="208" y="7"/>
                    </a:lnTo>
                    <a:lnTo>
                      <a:pt x="199" y="6"/>
                    </a:lnTo>
                    <a:lnTo>
                      <a:pt x="199" y="4"/>
                    </a:lnTo>
                    <a:lnTo>
                      <a:pt x="192" y="4"/>
                    </a:lnTo>
                    <a:lnTo>
                      <a:pt x="192" y="3"/>
                    </a:lnTo>
                    <a:lnTo>
                      <a:pt x="185" y="3"/>
                    </a:lnTo>
                    <a:lnTo>
                      <a:pt x="185" y="2"/>
                    </a:lnTo>
                    <a:lnTo>
                      <a:pt x="173" y="2"/>
                    </a:lnTo>
                    <a:lnTo>
                      <a:pt x="173" y="0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57" name="Freeform 6906"/>
              <p:cNvSpPr>
                <a:spLocks/>
              </p:cNvSpPr>
              <p:nvPr/>
            </p:nvSpPr>
            <p:spPr bwMode="auto">
              <a:xfrm>
                <a:off x="4675" y="2477"/>
                <a:ext cx="61" cy="60"/>
              </a:xfrm>
              <a:custGeom>
                <a:avLst/>
                <a:gdLst>
                  <a:gd name="T0" fmla="*/ 7 w 120"/>
                  <a:gd name="T1" fmla="*/ 1 h 120"/>
                  <a:gd name="T2" fmla="*/ 6 w 120"/>
                  <a:gd name="T3" fmla="*/ 1 h 120"/>
                  <a:gd name="T4" fmla="*/ 5 w 120"/>
                  <a:gd name="T5" fmla="*/ 1 h 120"/>
                  <a:gd name="T6" fmla="*/ 4 w 120"/>
                  <a:gd name="T7" fmla="*/ 1 h 120"/>
                  <a:gd name="T8" fmla="*/ 4 w 120"/>
                  <a:gd name="T9" fmla="*/ 2 h 120"/>
                  <a:gd name="T10" fmla="*/ 3 w 120"/>
                  <a:gd name="T11" fmla="*/ 2 h 120"/>
                  <a:gd name="T12" fmla="*/ 2 w 120"/>
                  <a:gd name="T13" fmla="*/ 4 h 120"/>
                  <a:gd name="T14" fmla="*/ 1 w 120"/>
                  <a:gd name="T15" fmla="*/ 4 h 120"/>
                  <a:gd name="T16" fmla="*/ 1 w 120"/>
                  <a:gd name="T17" fmla="*/ 5 h 120"/>
                  <a:gd name="T18" fmla="*/ 1 w 120"/>
                  <a:gd name="T19" fmla="*/ 6 h 120"/>
                  <a:gd name="T20" fmla="*/ 1 w 120"/>
                  <a:gd name="T21" fmla="*/ 7 h 120"/>
                  <a:gd name="T22" fmla="*/ 0 w 120"/>
                  <a:gd name="T23" fmla="*/ 9 h 120"/>
                  <a:gd name="T24" fmla="*/ 1 w 120"/>
                  <a:gd name="T25" fmla="*/ 10 h 120"/>
                  <a:gd name="T26" fmla="*/ 1 w 120"/>
                  <a:gd name="T27" fmla="*/ 11 h 120"/>
                  <a:gd name="T28" fmla="*/ 1 w 120"/>
                  <a:gd name="T29" fmla="*/ 11 h 120"/>
                  <a:gd name="T30" fmla="*/ 1 w 120"/>
                  <a:gd name="T31" fmla="*/ 12 h 120"/>
                  <a:gd name="T32" fmla="*/ 2 w 120"/>
                  <a:gd name="T33" fmla="*/ 13 h 120"/>
                  <a:gd name="T34" fmla="*/ 4 w 120"/>
                  <a:gd name="T35" fmla="*/ 14 h 120"/>
                  <a:gd name="T36" fmla="*/ 4 w 120"/>
                  <a:gd name="T37" fmla="*/ 14 h 120"/>
                  <a:gd name="T38" fmla="*/ 4 w 120"/>
                  <a:gd name="T39" fmla="*/ 15 h 120"/>
                  <a:gd name="T40" fmla="*/ 5 w 120"/>
                  <a:gd name="T41" fmla="*/ 15 h 120"/>
                  <a:gd name="T42" fmla="*/ 6 w 120"/>
                  <a:gd name="T43" fmla="*/ 15 h 120"/>
                  <a:gd name="T44" fmla="*/ 7 w 120"/>
                  <a:gd name="T45" fmla="*/ 15 h 120"/>
                  <a:gd name="T46" fmla="*/ 9 w 120"/>
                  <a:gd name="T47" fmla="*/ 15 h 120"/>
                  <a:gd name="T48" fmla="*/ 10 w 120"/>
                  <a:gd name="T49" fmla="*/ 15 h 120"/>
                  <a:gd name="T50" fmla="*/ 11 w 120"/>
                  <a:gd name="T51" fmla="*/ 15 h 120"/>
                  <a:gd name="T52" fmla="*/ 12 w 120"/>
                  <a:gd name="T53" fmla="*/ 14 h 120"/>
                  <a:gd name="T54" fmla="*/ 12 w 120"/>
                  <a:gd name="T55" fmla="*/ 14 h 120"/>
                  <a:gd name="T56" fmla="*/ 13 w 120"/>
                  <a:gd name="T57" fmla="*/ 13 h 120"/>
                  <a:gd name="T58" fmla="*/ 14 w 120"/>
                  <a:gd name="T59" fmla="*/ 12 h 120"/>
                  <a:gd name="T60" fmla="*/ 15 w 120"/>
                  <a:gd name="T61" fmla="*/ 11 h 120"/>
                  <a:gd name="T62" fmla="*/ 15 w 120"/>
                  <a:gd name="T63" fmla="*/ 11 h 120"/>
                  <a:gd name="T64" fmla="*/ 15 w 120"/>
                  <a:gd name="T65" fmla="*/ 10 h 120"/>
                  <a:gd name="T66" fmla="*/ 16 w 120"/>
                  <a:gd name="T67" fmla="*/ 9 h 120"/>
                  <a:gd name="T68" fmla="*/ 16 w 120"/>
                  <a:gd name="T69" fmla="*/ 7 h 120"/>
                  <a:gd name="T70" fmla="*/ 16 w 120"/>
                  <a:gd name="T71" fmla="*/ 6 h 120"/>
                  <a:gd name="T72" fmla="*/ 15 w 120"/>
                  <a:gd name="T73" fmla="*/ 5 h 120"/>
                  <a:gd name="T74" fmla="*/ 15 w 120"/>
                  <a:gd name="T75" fmla="*/ 4 h 120"/>
                  <a:gd name="T76" fmla="*/ 15 w 120"/>
                  <a:gd name="T77" fmla="*/ 4 h 120"/>
                  <a:gd name="T78" fmla="*/ 14 w 120"/>
                  <a:gd name="T79" fmla="*/ 3 h 120"/>
                  <a:gd name="T80" fmla="*/ 12 w 120"/>
                  <a:gd name="T81" fmla="*/ 2 h 120"/>
                  <a:gd name="T82" fmla="*/ 12 w 120"/>
                  <a:gd name="T83" fmla="*/ 1 h 120"/>
                  <a:gd name="T84" fmla="*/ 12 w 120"/>
                  <a:gd name="T85" fmla="*/ 1 h 120"/>
                  <a:gd name="T86" fmla="*/ 11 w 120"/>
                  <a:gd name="T87" fmla="*/ 1 h 120"/>
                  <a:gd name="T88" fmla="*/ 10 w 120"/>
                  <a:gd name="T89" fmla="*/ 1 h 120"/>
                  <a:gd name="T90" fmla="*/ 9 w 120"/>
                  <a:gd name="T91" fmla="*/ 0 h 12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20"/>
                  <a:gd name="T139" fmla="*/ 0 h 120"/>
                  <a:gd name="T140" fmla="*/ 120 w 120"/>
                  <a:gd name="T141" fmla="*/ 120 h 120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20" h="120">
                    <a:moveTo>
                      <a:pt x="50" y="0"/>
                    </a:moveTo>
                    <a:lnTo>
                      <a:pt x="50" y="1"/>
                    </a:lnTo>
                    <a:lnTo>
                      <a:pt x="45" y="1"/>
                    </a:lnTo>
                    <a:lnTo>
                      <a:pt x="45" y="3"/>
                    </a:lnTo>
                    <a:lnTo>
                      <a:pt x="37" y="4"/>
                    </a:lnTo>
                    <a:lnTo>
                      <a:pt x="37" y="5"/>
                    </a:lnTo>
                    <a:lnTo>
                      <a:pt x="31" y="7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9" y="9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11" y="24"/>
                    </a:lnTo>
                    <a:lnTo>
                      <a:pt x="11" y="27"/>
                    </a:lnTo>
                    <a:lnTo>
                      <a:pt x="8" y="28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4" y="41"/>
                    </a:lnTo>
                    <a:lnTo>
                      <a:pt x="3" y="41"/>
                    </a:lnTo>
                    <a:lnTo>
                      <a:pt x="1" y="50"/>
                    </a:lnTo>
                    <a:lnTo>
                      <a:pt x="0" y="50"/>
                    </a:lnTo>
                    <a:lnTo>
                      <a:pt x="0" y="69"/>
                    </a:lnTo>
                    <a:lnTo>
                      <a:pt x="1" y="69"/>
                    </a:lnTo>
                    <a:lnTo>
                      <a:pt x="1" y="75"/>
                    </a:lnTo>
                    <a:lnTo>
                      <a:pt x="3" y="75"/>
                    </a:lnTo>
                    <a:lnTo>
                      <a:pt x="4" y="83"/>
                    </a:lnTo>
                    <a:lnTo>
                      <a:pt x="5" y="83"/>
                    </a:lnTo>
                    <a:lnTo>
                      <a:pt x="7" y="88"/>
                    </a:lnTo>
                    <a:lnTo>
                      <a:pt x="8" y="88"/>
                    </a:lnTo>
                    <a:lnTo>
                      <a:pt x="8" y="91"/>
                    </a:lnTo>
                    <a:lnTo>
                      <a:pt x="9" y="91"/>
                    </a:lnTo>
                    <a:lnTo>
                      <a:pt x="15" y="99"/>
                    </a:lnTo>
                    <a:lnTo>
                      <a:pt x="16" y="99"/>
                    </a:lnTo>
                    <a:lnTo>
                      <a:pt x="25" y="109"/>
                    </a:lnTo>
                    <a:lnTo>
                      <a:pt x="27" y="109"/>
                    </a:lnTo>
                    <a:lnTo>
                      <a:pt x="29" y="111"/>
                    </a:lnTo>
                    <a:lnTo>
                      <a:pt x="31" y="111"/>
                    </a:lnTo>
                    <a:lnTo>
                      <a:pt x="31" y="113"/>
                    </a:lnTo>
                    <a:lnTo>
                      <a:pt x="34" y="113"/>
                    </a:lnTo>
                    <a:lnTo>
                      <a:pt x="34" y="114"/>
                    </a:lnTo>
                    <a:lnTo>
                      <a:pt x="41" y="116"/>
                    </a:lnTo>
                    <a:lnTo>
                      <a:pt x="41" y="117"/>
                    </a:lnTo>
                    <a:lnTo>
                      <a:pt x="50" y="118"/>
                    </a:lnTo>
                    <a:lnTo>
                      <a:pt x="50" y="120"/>
                    </a:lnTo>
                    <a:lnTo>
                      <a:pt x="70" y="120"/>
                    </a:lnTo>
                    <a:lnTo>
                      <a:pt x="70" y="118"/>
                    </a:lnTo>
                    <a:lnTo>
                      <a:pt x="75" y="118"/>
                    </a:lnTo>
                    <a:lnTo>
                      <a:pt x="75" y="117"/>
                    </a:lnTo>
                    <a:lnTo>
                      <a:pt x="83" y="116"/>
                    </a:lnTo>
                    <a:lnTo>
                      <a:pt x="83" y="114"/>
                    </a:lnTo>
                    <a:lnTo>
                      <a:pt x="89" y="113"/>
                    </a:lnTo>
                    <a:lnTo>
                      <a:pt x="89" y="111"/>
                    </a:lnTo>
                    <a:lnTo>
                      <a:pt x="91" y="111"/>
                    </a:lnTo>
                    <a:lnTo>
                      <a:pt x="91" y="110"/>
                    </a:lnTo>
                    <a:lnTo>
                      <a:pt x="100" y="105"/>
                    </a:lnTo>
                    <a:lnTo>
                      <a:pt x="100" y="103"/>
                    </a:lnTo>
                    <a:lnTo>
                      <a:pt x="109" y="95"/>
                    </a:lnTo>
                    <a:lnTo>
                      <a:pt x="109" y="92"/>
                    </a:lnTo>
                    <a:lnTo>
                      <a:pt x="112" y="91"/>
                    </a:lnTo>
                    <a:lnTo>
                      <a:pt x="112" y="88"/>
                    </a:lnTo>
                    <a:lnTo>
                      <a:pt x="113" y="88"/>
                    </a:lnTo>
                    <a:lnTo>
                      <a:pt x="113" y="86"/>
                    </a:lnTo>
                    <a:lnTo>
                      <a:pt x="115" y="86"/>
                    </a:lnTo>
                    <a:lnTo>
                      <a:pt x="116" y="79"/>
                    </a:lnTo>
                    <a:lnTo>
                      <a:pt x="117" y="79"/>
                    </a:lnTo>
                    <a:lnTo>
                      <a:pt x="119" y="69"/>
                    </a:lnTo>
                    <a:lnTo>
                      <a:pt x="120" y="69"/>
                    </a:lnTo>
                    <a:lnTo>
                      <a:pt x="120" y="50"/>
                    </a:lnTo>
                    <a:lnTo>
                      <a:pt x="119" y="50"/>
                    </a:lnTo>
                    <a:lnTo>
                      <a:pt x="119" y="45"/>
                    </a:lnTo>
                    <a:lnTo>
                      <a:pt x="117" y="45"/>
                    </a:lnTo>
                    <a:lnTo>
                      <a:pt x="116" y="37"/>
                    </a:lnTo>
                    <a:lnTo>
                      <a:pt x="115" y="37"/>
                    </a:lnTo>
                    <a:lnTo>
                      <a:pt x="113" y="31"/>
                    </a:lnTo>
                    <a:lnTo>
                      <a:pt x="112" y="31"/>
                    </a:lnTo>
                    <a:lnTo>
                      <a:pt x="112" y="28"/>
                    </a:lnTo>
                    <a:lnTo>
                      <a:pt x="110" y="28"/>
                    </a:lnTo>
                    <a:lnTo>
                      <a:pt x="105" y="20"/>
                    </a:lnTo>
                    <a:lnTo>
                      <a:pt x="104" y="20"/>
                    </a:lnTo>
                    <a:lnTo>
                      <a:pt x="95" y="11"/>
                    </a:lnTo>
                    <a:lnTo>
                      <a:pt x="93" y="11"/>
                    </a:lnTo>
                    <a:lnTo>
                      <a:pt x="91" y="8"/>
                    </a:lnTo>
                    <a:lnTo>
                      <a:pt x="89" y="8"/>
                    </a:lnTo>
                    <a:lnTo>
                      <a:pt x="89" y="7"/>
                    </a:lnTo>
                    <a:lnTo>
                      <a:pt x="86" y="7"/>
                    </a:lnTo>
                    <a:lnTo>
                      <a:pt x="86" y="5"/>
                    </a:lnTo>
                    <a:lnTo>
                      <a:pt x="79" y="4"/>
                    </a:lnTo>
                    <a:lnTo>
                      <a:pt x="79" y="3"/>
                    </a:lnTo>
                    <a:lnTo>
                      <a:pt x="70" y="1"/>
                    </a:lnTo>
                    <a:lnTo>
                      <a:pt x="70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58" name="Freeform 6907"/>
              <p:cNvSpPr>
                <a:spLocks/>
              </p:cNvSpPr>
              <p:nvPr/>
            </p:nvSpPr>
            <p:spPr bwMode="auto">
              <a:xfrm>
                <a:off x="4626" y="2362"/>
                <a:ext cx="157" cy="289"/>
              </a:xfrm>
              <a:custGeom>
                <a:avLst/>
                <a:gdLst>
                  <a:gd name="T0" fmla="*/ 39 w 314"/>
                  <a:gd name="T1" fmla="*/ 38 h 579"/>
                  <a:gd name="T2" fmla="*/ 39 w 314"/>
                  <a:gd name="T3" fmla="*/ 43 h 579"/>
                  <a:gd name="T4" fmla="*/ 39 w 314"/>
                  <a:gd name="T5" fmla="*/ 45 h 579"/>
                  <a:gd name="T6" fmla="*/ 39 w 314"/>
                  <a:gd name="T7" fmla="*/ 47 h 579"/>
                  <a:gd name="T8" fmla="*/ 38 w 314"/>
                  <a:gd name="T9" fmla="*/ 48 h 579"/>
                  <a:gd name="T10" fmla="*/ 38 w 314"/>
                  <a:gd name="T11" fmla="*/ 50 h 579"/>
                  <a:gd name="T12" fmla="*/ 38 w 314"/>
                  <a:gd name="T13" fmla="*/ 52 h 579"/>
                  <a:gd name="T14" fmla="*/ 37 w 314"/>
                  <a:gd name="T15" fmla="*/ 53 h 579"/>
                  <a:gd name="T16" fmla="*/ 37 w 314"/>
                  <a:gd name="T17" fmla="*/ 55 h 579"/>
                  <a:gd name="T18" fmla="*/ 36 w 314"/>
                  <a:gd name="T19" fmla="*/ 57 h 579"/>
                  <a:gd name="T20" fmla="*/ 35 w 314"/>
                  <a:gd name="T21" fmla="*/ 59 h 579"/>
                  <a:gd name="T22" fmla="*/ 34 w 314"/>
                  <a:gd name="T23" fmla="*/ 61 h 579"/>
                  <a:gd name="T24" fmla="*/ 33 w 314"/>
                  <a:gd name="T25" fmla="*/ 63 h 579"/>
                  <a:gd name="T26" fmla="*/ 30 w 314"/>
                  <a:gd name="T27" fmla="*/ 65 h 579"/>
                  <a:gd name="T28" fmla="*/ 28 w 314"/>
                  <a:gd name="T29" fmla="*/ 68 h 579"/>
                  <a:gd name="T30" fmla="*/ 26 w 314"/>
                  <a:gd name="T31" fmla="*/ 69 h 579"/>
                  <a:gd name="T32" fmla="*/ 24 w 314"/>
                  <a:gd name="T33" fmla="*/ 70 h 579"/>
                  <a:gd name="T34" fmla="*/ 23 w 314"/>
                  <a:gd name="T35" fmla="*/ 71 h 579"/>
                  <a:gd name="T36" fmla="*/ 22 w 314"/>
                  <a:gd name="T37" fmla="*/ 72 h 579"/>
                  <a:gd name="T38" fmla="*/ 20 w 314"/>
                  <a:gd name="T39" fmla="*/ 72 h 579"/>
                  <a:gd name="T40" fmla="*/ 17 w 314"/>
                  <a:gd name="T41" fmla="*/ 72 h 579"/>
                  <a:gd name="T42" fmla="*/ 15 w 314"/>
                  <a:gd name="T43" fmla="*/ 71 h 579"/>
                  <a:gd name="T44" fmla="*/ 14 w 314"/>
                  <a:gd name="T45" fmla="*/ 71 h 579"/>
                  <a:gd name="T46" fmla="*/ 12 w 314"/>
                  <a:gd name="T47" fmla="*/ 69 h 579"/>
                  <a:gd name="T48" fmla="*/ 8 w 314"/>
                  <a:gd name="T49" fmla="*/ 65 h 579"/>
                  <a:gd name="T50" fmla="*/ 6 w 314"/>
                  <a:gd name="T51" fmla="*/ 63 h 579"/>
                  <a:gd name="T52" fmla="*/ 5 w 314"/>
                  <a:gd name="T53" fmla="*/ 61 h 579"/>
                  <a:gd name="T54" fmla="*/ 3 w 314"/>
                  <a:gd name="T55" fmla="*/ 58 h 579"/>
                  <a:gd name="T56" fmla="*/ 2 w 314"/>
                  <a:gd name="T57" fmla="*/ 55 h 579"/>
                  <a:gd name="T58" fmla="*/ 1 w 314"/>
                  <a:gd name="T59" fmla="*/ 52 h 579"/>
                  <a:gd name="T60" fmla="*/ 1 w 314"/>
                  <a:gd name="T61" fmla="*/ 49 h 579"/>
                  <a:gd name="T62" fmla="*/ 1 w 314"/>
                  <a:gd name="T63" fmla="*/ 46 h 579"/>
                  <a:gd name="T64" fmla="*/ 0 w 314"/>
                  <a:gd name="T65" fmla="*/ 43 h 579"/>
                  <a:gd name="T66" fmla="*/ 1 w 314"/>
                  <a:gd name="T67" fmla="*/ 32 h 579"/>
                  <a:gd name="T68" fmla="*/ 1 w 314"/>
                  <a:gd name="T69" fmla="*/ 28 h 579"/>
                  <a:gd name="T70" fmla="*/ 1 w 314"/>
                  <a:gd name="T71" fmla="*/ 24 h 579"/>
                  <a:gd name="T72" fmla="*/ 2 w 314"/>
                  <a:gd name="T73" fmla="*/ 20 h 579"/>
                  <a:gd name="T74" fmla="*/ 2 w 314"/>
                  <a:gd name="T75" fmla="*/ 17 h 579"/>
                  <a:gd name="T76" fmla="*/ 3 w 314"/>
                  <a:gd name="T77" fmla="*/ 14 h 579"/>
                  <a:gd name="T78" fmla="*/ 5 w 314"/>
                  <a:gd name="T79" fmla="*/ 12 h 579"/>
                  <a:gd name="T80" fmla="*/ 5 w 314"/>
                  <a:gd name="T81" fmla="*/ 9 h 579"/>
                  <a:gd name="T82" fmla="*/ 7 w 314"/>
                  <a:gd name="T83" fmla="*/ 7 h 579"/>
                  <a:gd name="T84" fmla="*/ 9 w 314"/>
                  <a:gd name="T85" fmla="*/ 5 h 579"/>
                  <a:gd name="T86" fmla="*/ 11 w 314"/>
                  <a:gd name="T87" fmla="*/ 2 h 579"/>
                  <a:gd name="T88" fmla="*/ 12 w 314"/>
                  <a:gd name="T89" fmla="*/ 1 h 579"/>
                  <a:gd name="T90" fmla="*/ 14 w 314"/>
                  <a:gd name="T91" fmla="*/ 1 h 579"/>
                  <a:gd name="T92" fmla="*/ 17 w 314"/>
                  <a:gd name="T93" fmla="*/ 0 h 579"/>
                  <a:gd name="T94" fmla="*/ 19 w 314"/>
                  <a:gd name="T95" fmla="*/ 0 h 579"/>
                  <a:gd name="T96" fmla="*/ 21 w 314"/>
                  <a:gd name="T97" fmla="*/ 0 h 579"/>
                  <a:gd name="T98" fmla="*/ 23 w 314"/>
                  <a:gd name="T99" fmla="*/ 0 h 579"/>
                  <a:gd name="T100" fmla="*/ 26 w 314"/>
                  <a:gd name="T101" fmla="*/ 1 h 579"/>
                  <a:gd name="T102" fmla="*/ 27 w 314"/>
                  <a:gd name="T103" fmla="*/ 2 h 579"/>
                  <a:gd name="T104" fmla="*/ 29 w 314"/>
                  <a:gd name="T105" fmla="*/ 3 h 579"/>
                  <a:gd name="T106" fmla="*/ 33 w 314"/>
                  <a:gd name="T107" fmla="*/ 6 h 579"/>
                  <a:gd name="T108" fmla="*/ 34 w 314"/>
                  <a:gd name="T109" fmla="*/ 7 h 579"/>
                  <a:gd name="T110" fmla="*/ 35 w 314"/>
                  <a:gd name="T111" fmla="*/ 9 h 579"/>
                  <a:gd name="T112" fmla="*/ 36 w 314"/>
                  <a:gd name="T113" fmla="*/ 11 h 579"/>
                  <a:gd name="T114" fmla="*/ 37 w 314"/>
                  <a:gd name="T115" fmla="*/ 14 h 579"/>
                  <a:gd name="T116" fmla="*/ 38 w 314"/>
                  <a:gd name="T117" fmla="*/ 16 h 579"/>
                  <a:gd name="T118" fmla="*/ 38 w 314"/>
                  <a:gd name="T119" fmla="*/ 19 h 579"/>
                  <a:gd name="T120" fmla="*/ 39 w 314"/>
                  <a:gd name="T121" fmla="*/ 21 h 579"/>
                  <a:gd name="T122" fmla="*/ 39 w 314"/>
                  <a:gd name="T123" fmla="*/ 25 h 579"/>
                  <a:gd name="T124" fmla="*/ 39 w 314"/>
                  <a:gd name="T125" fmla="*/ 36 h 57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14"/>
                  <a:gd name="T190" fmla="*/ 0 h 579"/>
                  <a:gd name="T191" fmla="*/ 314 w 314"/>
                  <a:gd name="T192" fmla="*/ 579 h 57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14" h="579">
                    <a:moveTo>
                      <a:pt x="311" y="295"/>
                    </a:moveTo>
                    <a:lnTo>
                      <a:pt x="311" y="299"/>
                    </a:lnTo>
                    <a:lnTo>
                      <a:pt x="312" y="300"/>
                    </a:lnTo>
                    <a:lnTo>
                      <a:pt x="312" y="310"/>
                    </a:lnTo>
                    <a:lnTo>
                      <a:pt x="314" y="311"/>
                    </a:lnTo>
                    <a:lnTo>
                      <a:pt x="314" y="329"/>
                    </a:lnTo>
                    <a:lnTo>
                      <a:pt x="312" y="332"/>
                    </a:lnTo>
                    <a:lnTo>
                      <a:pt x="312" y="344"/>
                    </a:lnTo>
                    <a:lnTo>
                      <a:pt x="311" y="347"/>
                    </a:lnTo>
                    <a:lnTo>
                      <a:pt x="311" y="355"/>
                    </a:lnTo>
                    <a:lnTo>
                      <a:pt x="309" y="357"/>
                    </a:lnTo>
                    <a:lnTo>
                      <a:pt x="309" y="363"/>
                    </a:lnTo>
                    <a:lnTo>
                      <a:pt x="308" y="366"/>
                    </a:lnTo>
                    <a:lnTo>
                      <a:pt x="308" y="371"/>
                    </a:lnTo>
                    <a:lnTo>
                      <a:pt x="307" y="374"/>
                    </a:lnTo>
                    <a:lnTo>
                      <a:pt x="307" y="378"/>
                    </a:lnTo>
                    <a:lnTo>
                      <a:pt x="305" y="380"/>
                    </a:lnTo>
                    <a:lnTo>
                      <a:pt x="305" y="383"/>
                    </a:lnTo>
                    <a:lnTo>
                      <a:pt x="304" y="386"/>
                    </a:lnTo>
                    <a:lnTo>
                      <a:pt x="304" y="390"/>
                    </a:lnTo>
                    <a:lnTo>
                      <a:pt x="303" y="393"/>
                    </a:lnTo>
                    <a:lnTo>
                      <a:pt x="303" y="395"/>
                    </a:lnTo>
                    <a:lnTo>
                      <a:pt x="301" y="400"/>
                    </a:lnTo>
                    <a:lnTo>
                      <a:pt x="300" y="402"/>
                    </a:lnTo>
                    <a:lnTo>
                      <a:pt x="300" y="406"/>
                    </a:lnTo>
                    <a:lnTo>
                      <a:pt x="299" y="409"/>
                    </a:lnTo>
                    <a:lnTo>
                      <a:pt x="299" y="413"/>
                    </a:lnTo>
                    <a:lnTo>
                      <a:pt x="297" y="416"/>
                    </a:lnTo>
                    <a:lnTo>
                      <a:pt x="296" y="420"/>
                    </a:lnTo>
                    <a:lnTo>
                      <a:pt x="294" y="423"/>
                    </a:lnTo>
                    <a:lnTo>
                      <a:pt x="294" y="427"/>
                    </a:lnTo>
                    <a:lnTo>
                      <a:pt x="293" y="431"/>
                    </a:lnTo>
                    <a:lnTo>
                      <a:pt x="292" y="434"/>
                    </a:lnTo>
                    <a:lnTo>
                      <a:pt x="290" y="438"/>
                    </a:lnTo>
                    <a:lnTo>
                      <a:pt x="289" y="442"/>
                    </a:lnTo>
                    <a:lnTo>
                      <a:pt x="289" y="446"/>
                    </a:lnTo>
                    <a:lnTo>
                      <a:pt x="288" y="450"/>
                    </a:lnTo>
                    <a:lnTo>
                      <a:pt x="286" y="453"/>
                    </a:lnTo>
                    <a:lnTo>
                      <a:pt x="285" y="457"/>
                    </a:lnTo>
                    <a:lnTo>
                      <a:pt x="284" y="461"/>
                    </a:lnTo>
                    <a:lnTo>
                      <a:pt x="282" y="465"/>
                    </a:lnTo>
                    <a:lnTo>
                      <a:pt x="281" y="469"/>
                    </a:lnTo>
                    <a:lnTo>
                      <a:pt x="279" y="473"/>
                    </a:lnTo>
                    <a:lnTo>
                      <a:pt x="278" y="477"/>
                    </a:lnTo>
                    <a:lnTo>
                      <a:pt x="277" y="481"/>
                    </a:lnTo>
                    <a:lnTo>
                      <a:pt x="274" y="485"/>
                    </a:lnTo>
                    <a:lnTo>
                      <a:pt x="271" y="489"/>
                    </a:lnTo>
                    <a:lnTo>
                      <a:pt x="269" y="493"/>
                    </a:lnTo>
                    <a:lnTo>
                      <a:pt x="266" y="497"/>
                    </a:lnTo>
                    <a:lnTo>
                      <a:pt x="263" y="501"/>
                    </a:lnTo>
                    <a:lnTo>
                      <a:pt x="262" y="504"/>
                    </a:lnTo>
                    <a:lnTo>
                      <a:pt x="259" y="508"/>
                    </a:lnTo>
                    <a:lnTo>
                      <a:pt x="256" y="512"/>
                    </a:lnTo>
                    <a:lnTo>
                      <a:pt x="254" y="515"/>
                    </a:lnTo>
                    <a:lnTo>
                      <a:pt x="251" y="519"/>
                    </a:lnTo>
                    <a:lnTo>
                      <a:pt x="245" y="525"/>
                    </a:lnTo>
                    <a:lnTo>
                      <a:pt x="243" y="529"/>
                    </a:lnTo>
                    <a:lnTo>
                      <a:pt x="237" y="534"/>
                    </a:lnTo>
                    <a:lnTo>
                      <a:pt x="236" y="537"/>
                    </a:lnTo>
                    <a:lnTo>
                      <a:pt x="225" y="548"/>
                    </a:lnTo>
                    <a:lnTo>
                      <a:pt x="222" y="549"/>
                    </a:lnTo>
                    <a:lnTo>
                      <a:pt x="217" y="554"/>
                    </a:lnTo>
                    <a:lnTo>
                      <a:pt x="214" y="556"/>
                    </a:lnTo>
                    <a:lnTo>
                      <a:pt x="211" y="559"/>
                    </a:lnTo>
                    <a:lnTo>
                      <a:pt x="208" y="560"/>
                    </a:lnTo>
                    <a:lnTo>
                      <a:pt x="204" y="564"/>
                    </a:lnTo>
                    <a:lnTo>
                      <a:pt x="202" y="565"/>
                    </a:lnTo>
                    <a:lnTo>
                      <a:pt x="199" y="567"/>
                    </a:lnTo>
                    <a:lnTo>
                      <a:pt x="196" y="568"/>
                    </a:lnTo>
                    <a:lnTo>
                      <a:pt x="193" y="569"/>
                    </a:lnTo>
                    <a:lnTo>
                      <a:pt x="191" y="571"/>
                    </a:lnTo>
                    <a:lnTo>
                      <a:pt x="188" y="572"/>
                    </a:lnTo>
                    <a:lnTo>
                      <a:pt x="185" y="574"/>
                    </a:lnTo>
                    <a:lnTo>
                      <a:pt x="183" y="574"/>
                    </a:lnTo>
                    <a:lnTo>
                      <a:pt x="180" y="575"/>
                    </a:lnTo>
                    <a:lnTo>
                      <a:pt x="178" y="576"/>
                    </a:lnTo>
                    <a:lnTo>
                      <a:pt x="176" y="576"/>
                    </a:lnTo>
                    <a:lnTo>
                      <a:pt x="173" y="578"/>
                    </a:lnTo>
                    <a:lnTo>
                      <a:pt x="168" y="578"/>
                    </a:lnTo>
                    <a:lnTo>
                      <a:pt x="165" y="579"/>
                    </a:lnTo>
                    <a:lnTo>
                      <a:pt x="147" y="579"/>
                    </a:lnTo>
                    <a:lnTo>
                      <a:pt x="144" y="578"/>
                    </a:lnTo>
                    <a:lnTo>
                      <a:pt x="139" y="578"/>
                    </a:lnTo>
                    <a:lnTo>
                      <a:pt x="136" y="576"/>
                    </a:lnTo>
                    <a:lnTo>
                      <a:pt x="133" y="576"/>
                    </a:lnTo>
                    <a:lnTo>
                      <a:pt x="131" y="575"/>
                    </a:lnTo>
                    <a:lnTo>
                      <a:pt x="128" y="574"/>
                    </a:lnTo>
                    <a:lnTo>
                      <a:pt x="125" y="574"/>
                    </a:lnTo>
                    <a:lnTo>
                      <a:pt x="124" y="572"/>
                    </a:lnTo>
                    <a:lnTo>
                      <a:pt x="121" y="571"/>
                    </a:lnTo>
                    <a:lnTo>
                      <a:pt x="118" y="569"/>
                    </a:lnTo>
                    <a:lnTo>
                      <a:pt x="116" y="568"/>
                    </a:lnTo>
                    <a:lnTo>
                      <a:pt x="113" y="567"/>
                    </a:lnTo>
                    <a:lnTo>
                      <a:pt x="110" y="565"/>
                    </a:lnTo>
                    <a:lnTo>
                      <a:pt x="106" y="563"/>
                    </a:lnTo>
                    <a:lnTo>
                      <a:pt x="101" y="559"/>
                    </a:lnTo>
                    <a:lnTo>
                      <a:pt x="97" y="556"/>
                    </a:lnTo>
                    <a:lnTo>
                      <a:pt x="88" y="548"/>
                    </a:lnTo>
                    <a:lnTo>
                      <a:pt x="84" y="545"/>
                    </a:lnTo>
                    <a:lnTo>
                      <a:pt x="64" y="525"/>
                    </a:lnTo>
                    <a:lnTo>
                      <a:pt x="61" y="521"/>
                    </a:lnTo>
                    <a:lnTo>
                      <a:pt x="57" y="516"/>
                    </a:lnTo>
                    <a:lnTo>
                      <a:pt x="54" y="512"/>
                    </a:lnTo>
                    <a:lnTo>
                      <a:pt x="50" y="507"/>
                    </a:lnTo>
                    <a:lnTo>
                      <a:pt x="47" y="503"/>
                    </a:lnTo>
                    <a:lnTo>
                      <a:pt x="45" y="497"/>
                    </a:lnTo>
                    <a:lnTo>
                      <a:pt x="42" y="493"/>
                    </a:lnTo>
                    <a:lnTo>
                      <a:pt x="38" y="488"/>
                    </a:lnTo>
                    <a:lnTo>
                      <a:pt x="35" y="484"/>
                    </a:lnTo>
                    <a:lnTo>
                      <a:pt x="34" y="478"/>
                    </a:lnTo>
                    <a:lnTo>
                      <a:pt x="31" y="473"/>
                    </a:lnTo>
                    <a:lnTo>
                      <a:pt x="28" y="467"/>
                    </a:lnTo>
                    <a:lnTo>
                      <a:pt x="26" y="463"/>
                    </a:lnTo>
                    <a:lnTo>
                      <a:pt x="23" y="458"/>
                    </a:lnTo>
                    <a:lnTo>
                      <a:pt x="22" y="453"/>
                    </a:lnTo>
                    <a:lnTo>
                      <a:pt x="19" y="446"/>
                    </a:lnTo>
                    <a:lnTo>
                      <a:pt x="17" y="440"/>
                    </a:lnTo>
                    <a:lnTo>
                      <a:pt x="16" y="435"/>
                    </a:lnTo>
                    <a:lnTo>
                      <a:pt x="13" y="429"/>
                    </a:lnTo>
                    <a:lnTo>
                      <a:pt x="12" y="423"/>
                    </a:lnTo>
                    <a:lnTo>
                      <a:pt x="11" y="417"/>
                    </a:lnTo>
                    <a:lnTo>
                      <a:pt x="9" y="412"/>
                    </a:lnTo>
                    <a:lnTo>
                      <a:pt x="8" y="405"/>
                    </a:lnTo>
                    <a:lnTo>
                      <a:pt x="7" y="398"/>
                    </a:lnTo>
                    <a:lnTo>
                      <a:pt x="5" y="393"/>
                    </a:lnTo>
                    <a:lnTo>
                      <a:pt x="4" y="386"/>
                    </a:lnTo>
                    <a:lnTo>
                      <a:pt x="4" y="379"/>
                    </a:lnTo>
                    <a:lnTo>
                      <a:pt x="2" y="372"/>
                    </a:lnTo>
                    <a:lnTo>
                      <a:pt x="2" y="366"/>
                    </a:lnTo>
                    <a:lnTo>
                      <a:pt x="1" y="359"/>
                    </a:lnTo>
                    <a:lnTo>
                      <a:pt x="1" y="352"/>
                    </a:lnTo>
                    <a:lnTo>
                      <a:pt x="0" y="345"/>
                    </a:lnTo>
                    <a:lnTo>
                      <a:pt x="0" y="293"/>
                    </a:lnTo>
                    <a:lnTo>
                      <a:pt x="1" y="287"/>
                    </a:lnTo>
                    <a:lnTo>
                      <a:pt x="1" y="270"/>
                    </a:lnTo>
                    <a:lnTo>
                      <a:pt x="2" y="262"/>
                    </a:lnTo>
                    <a:lnTo>
                      <a:pt x="2" y="254"/>
                    </a:lnTo>
                    <a:lnTo>
                      <a:pt x="4" y="246"/>
                    </a:lnTo>
                    <a:lnTo>
                      <a:pt x="5" y="238"/>
                    </a:lnTo>
                    <a:lnTo>
                      <a:pt x="7" y="230"/>
                    </a:lnTo>
                    <a:lnTo>
                      <a:pt x="8" y="221"/>
                    </a:lnTo>
                    <a:lnTo>
                      <a:pt x="8" y="213"/>
                    </a:lnTo>
                    <a:lnTo>
                      <a:pt x="9" y="204"/>
                    </a:lnTo>
                    <a:lnTo>
                      <a:pt x="12" y="196"/>
                    </a:lnTo>
                    <a:lnTo>
                      <a:pt x="13" y="187"/>
                    </a:lnTo>
                    <a:lnTo>
                      <a:pt x="15" y="178"/>
                    </a:lnTo>
                    <a:lnTo>
                      <a:pt x="16" y="171"/>
                    </a:lnTo>
                    <a:lnTo>
                      <a:pt x="17" y="164"/>
                    </a:lnTo>
                    <a:lnTo>
                      <a:pt x="19" y="159"/>
                    </a:lnTo>
                    <a:lnTo>
                      <a:pt x="20" y="152"/>
                    </a:lnTo>
                    <a:lnTo>
                      <a:pt x="22" y="147"/>
                    </a:lnTo>
                    <a:lnTo>
                      <a:pt x="23" y="141"/>
                    </a:lnTo>
                    <a:lnTo>
                      <a:pt x="24" y="134"/>
                    </a:lnTo>
                    <a:lnTo>
                      <a:pt x="27" y="129"/>
                    </a:lnTo>
                    <a:lnTo>
                      <a:pt x="28" y="124"/>
                    </a:lnTo>
                    <a:lnTo>
                      <a:pt x="30" y="118"/>
                    </a:lnTo>
                    <a:lnTo>
                      <a:pt x="32" y="113"/>
                    </a:lnTo>
                    <a:lnTo>
                      <a:pt x="34" y="107"/>
                    </a:lnTo>
                    <a:lnTo>
                      <a:pt x="35" y="103"/>
                    </a:lnTo>
                    <a:lnTo>
                      <a:pt x="38" y="98"/>
                    </a:lnTo>
                    <a:lnTo>
                      <a:pt x="39" y="92"/>
                    </a:lnTo>
                    <a:lnTo>
                      <a:pt x="42" y="88"/>
                    </a:lnTo>
                    <a:lnTo>
                      <a:pt x="43" y="84"/>
                    </a:lnTo>
                    <a:lnTo>
                      <a:pt x="46" y="79"/>
                    </a:lnTo>
                    <a:lnTo>
                      <a:pt x="49" y="75"/>
                    </a:lnTo>
                    <a:lnTo>
                      <a:pt x="50" y="71"/>
                    </a:lnTo>
                    <a:lnTo>
                      <a:pt x="53" y="66"/>
                    </a:lnTo>
                    <a:lnTo>
                      <a:pt x="56" y="62"/>
                    </a:lnTo>
                    <a:lnTo>
                      <a:pt x="57" y="58"/>
                    </a:lnTo>
                    <a:lnTo>
                      <a:pt x="60" y="56"/>
                    </a:lnTo>
                    <a:lnTo>
                      <a:pt x="62" y="51"/>
                    </a:lnTo>
                    <a:lnTo>
                      <a:pt x="65" y="47"/>
                    </a:lnTo>
                    <a:lnTo>
                      <a:pt x="71" y="42"/>
                    </a:lnTo>
                    <a:lnTo>
                      <a:pt x="73" y="38"/>
                    </a:lnTo>
                    <a:lnTo>
                      <a:pt x="87" y="24"/>
                    </a:lnTo>
                    <a:lnTo>
                      <a:pt x="91" y="22"/>
                    </a:lnTo>
                    <a:lnTo>
                      <a:pt x="94" y="20"/>
                    </a:lnTo>
                    <a:lnTo>
                      <a:pt x="97" y="18"/>
                    </a:lnTo>
                    <a:lnTo>
                      <a:pt x="99" y="16"/>
                    </a:lnTo>
                    <a:lnTo>
                      <a:pt x="103" y="13"/>
                    </a:lnTo>
                    <a:lnTo>
                      <a:pt x="106" y="12"/>
                    </a:lnTo>
                    <a:lnTo>
                      <a:pt x="110" y="11"/>
                    </a:lnTo>
                    <a:lnTo>
                      <a:pt x="113" y="9"/>
                    </a:lnTo>
                    <a:lnTo>
                      <a:pt x="117" y="8"/>
                    </a:lnTo>
                    <a:lnTo>
                      <a:pt x="120" y="7"/>
                    </a:lnTo>
                    <a:lnTo>
                      <a:pt x="124" y="5"/>
                    </a:lnTo>
                    <a:lnTo>
                      <a:pt x="127" y="4"/>
                    </a:lnTo>
                    <a:lnTo>
                      <a:pt x="131" y="4"/>
                    </a:lnTo>
                    <a:lnTo>
                      <a:pt x="135" y="3"/>
                    </a:lnTo>
                    <a:lnTo>
                      <a:pt x="138" y="3"/>
                    </a:lnTo>
                    <a:lnTo>
                      <a:pt x="142" y="1"/>
                    </a:lnTo>
                    <a:lnTo>
                      <a:pt x="150" y="1"/>
                    </a:lnTo>
                    <a:lnTo>
                      <a:pt x="154" y="0"/>
                    </a:lnTo>
                    <a:lnTo>
                      <a:pt x="162" y="0"/>
                    </a:lnTo>
                    <a:lnTo>
                      <a:pt x="166" y="1"/>
                    </a:lnTo>
                    <a:lnTo>
                      <a:pt x="174" y="1"/>
                    </a:lnTo>
                    <a:lnTo>
                      <a:pt x="178" y="3"/>
                    </a:lnTo>
                    <a:lnTo>
                      <a:pt x="183" y="3"/>
                    </a:lnTo>
                    <a:lnTo>
                      <a:pt x="187" y="4"/>
                    </a:lnTo>
                    <a:lnTo>
                      <a:pt x="191" y="4"/>
                    </a:lnTo>
                    <a:lnTo>
                      <a:pt x="196" y="5"/>
                    </a:lnTo>
                    <a:lnTo>
                      <a:pt x="200" y="7"/>
                    </a:lnTo>
                    <a:lnTo>
                      <a:pt x="204" y="8"/>
                    </a:lnTo>
                    <a:lnTo>
                      <a:pt x="208" y="9"/>
                    </a:lnTo>
                    <a:lnTo>
                      <a:pt x="211" y="12"/>
                    </a:lnTo>
                    <a:lnTo>
                      <a:pt x="215" y="13"/>
                    </a:lnTo>
                    <a:lnTo>
                      <a:pt x="219" y="15"/>
                    </a:lnTo>
                    <a:lnTo>
                      <a:pt x="222" y="18"/>
                    </a:lnTo>
                    <a:lnTo>
                      <a:pt x="226" y="20"/>
                    </a:lnTo>
                    <a:lnTo>
                      <a:pt x="229" y="22"/>
                    </a:lnTo>
                    <a:lnTo>
                      <a:pt x="233" y="24"/>
                    </a:lnTo>
                    <a:lnTo>
                      <a:pt x="239" y="30"/>
                    </a:lnTo>
                    <a:lnTo>
                      <a:pt x="243" y="31"/>
                    </a:lnTo>
                    <a:lnTo>
                      <a:pt x="248" y="37"/>
                    </a:lnTo>
                    <a:lnTo>
                      <a:pt x="251" y="41"/>
                    </a:lnTo>
                    <a:lnTo>
                      <a:pt x="259" y="49"/>
                    </a:lnTo>
                    <a:lnTo>
                      <a:pt x="262" y="53"/>
                    </a:lnTo>
                    <a:lnTo>
                      <a:pt x="264" y="56"/>
                    </a:lnTo>
                    <a:lnTo>
                      <a:pt x="267" y="60"/>
                    </a:lnTo>
                    <a:lnTo>
                      <a:pt x="270" y="62"/>
                    </a:lnTo>
                    <a:lnTo>
                      <a:pt x="273" y="66"/>
                    </a:lnTo>
                    <a:lnTo>
                      <a:pt x="274" y="71"/>
                    </a:lnTo>
                    <a:lnTo>
                      <a:pt x="277" y="73"/>
                    </a:lnTo>
                    <a:lnTo>
                      <a:pt x="279" y="77"/>
                    </a:lnTo>
                    <a:lnTo>
                      <a:pt x="281" y="81"/>
                    </a:lnTo>
                    <a:lnTo>
                      <a:pt x="284" y="85"/>
                    </a:lnTo>
                    <a:lnTo>
                      <a:pt x="285" y="90"/>
                    </a:lnTo>
                    <a:lnTo>
                      <a:pt x="286" y="95"/>
                    </a:lnTo>
                    <a:lnTo>
                      <a:pt x="289" y="99"/>
                    </a:lnTo>
                    <a:lnTo>
                      <a:pt x="290" y="103"/>
                    </a:lnTo>
                    <a:lnTo>
                      <a:pt x="292" y="107"/>
                    </a:lnTo>
                    <a:lnTo>
                      <a:pt x="293" y="113"/>
                    </a:lnTo>
                    <a:lnTo>
                      <a:pt x="296" y="117"/>
                    </a:lnTo>
                    <a:lnTo>
                      <a:pt x="297" y="122"/>
                    </a:lnTo>
                    <a:lnTo>
                      <a:pt x="299" y="126"/>
                    </a:lnTo>
                    <a:lnTo>
                      <a:pt x="300" y="132"/>
                    </a:lnTo>
                    <a:lnTo>
                      <a:pt x="301" y="137"/>
                    </a:lnTo>
                    <a:lnTo>
                      <a:pt x="303" y="143"/>
                    </a:lnTo>
                    <a:lnTo>
                      <a:pt x="303" y="148"/>
                    </a:lnTo>
                    <a:lnTo>
                      <a:pt x="304" y="153"/>
                    </a:lnTo>
                    <a:lnTo>
                      <a:pt x="305" y="159"/>
                    </a:lnTo>
                    <a:lnTo>
                      <a:pt x="307" y="164"/>
                    </a:lnTo>
                    <a:lnTo>
                      <a:pt x="307" y="170"/>
                    </a:lnTo>
                    <a:lnTo>
                      <a:pt x="308" y="175"/>
                    </a:lnTo>
                    <a:lnTo>
                      <a:pt x="308" y="181"/>
                    </a:lnTo>
                    <a:lnTo>
                      <a:pt x="309" y="187"/>
                    </a:lnTo>
                    <a:lnTo>
                      <a:pt x="309" y="193"/>
                    </a:lnTo>
                    <a:lnTo>
                      <a:pt x="311" y="200"/>
                    </a:lnTo>
                    <a:lnTo>
                      <a:pt x="311" y="212"/>
                    </a:lnTo>
                    <a:lnTo>
                      <a:pt x="312" y="219"/>
                    </a:lnTo>
                    <a:lnTo>
                      <a:pt x="312" y="280"/>
                    </a:lnTo>
                    <a:lnTo>
                      <a:pt x="311" y="288"/>
                    </a:lnTo>
                    <a:lnTo>
                      <a:pt x="311" y="295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59" name="Freeform 6908"/>
              <p:cNvSpPr>
                <a:spLocks/>
              </p:cNvSpPr>
              <p:nvPr/>
            </p:nvSpPr>
            <p:spPr bwMode="auto">
              <a:xfrm>
                <a:off x="4660" y="2395"/>
                <a:ext cx="108" cy="212"/>
              </a:xfrm>
              <a:custGeom>
                <a:avLst/>
                <a:gdLst>
                  <a:gd name="T0" fmla="*/ 13 w 216"/>
                  <a:gd name="T1" fmla="*/ 1 h 423"/>
                  <a:gd name="T2" fmla="*/ 12 w 216"/>
                  <a:gd name="T3" fmla="*/ 1 h 423"/>
                  <a:gd name="T4" fmla="*/ 10 w 216"/>
                  <a:gd name="T5" fmla="*/ 2 h 423"/>
                  <a:gd name="T6" fmla="*/ 9 w 216"/>
                  <a:gd name="T7" fmla="*/ 3 h 423"/>
                  <a:gd name="T8" fmla="*/ 9 w 216"/>
                  <a:gd name="T9" fmla="*/ 4 h 423"/>
                  <a:gd name="T10" fmla="*/ 7 w 216"/>
                  <a:gd name="T11" fmla="*/ 6 h 423"/>
                  <a:gd name="T12" fmla="*/ 6 w 216"/>
                  <a:gd name="T13" fmla="*/ 6 h 423"/>
                  <a:gd name="T14" fmla="*/ 6 w 216"/>
                  <a:gd name="T15" fmla="*/ 7 h 423"/>
                  <a:gd name="T16" fmla="*/ 5 w 216"/>
                  <a:gd name="T17" fmla="*/ 9 h 423"/>
                  <a:gd name="T18" fmla="*/ 3 w 216"/>
                  <a:gd name="T19" fmla="*/ 11 h 423"/>
                  <a:gd name="T20" fmla="*/ 3 w 216"/>
                  <a:gd name="T21" fmla="*/ 12 h 423"/>
                  <a:gd name="T22" fmla="*/ 3 w 216"/>
                  <a:gd name="T23" fmla="*/ 14 h 423"/>
                  <a:gd name="T24" fmla="*/ 3 w 216"/>
                  <a:gd name="T25" fmla="*/ 16 h 423"/>
                  <a:gd name="T26" fmla="*/ 2 w 216"/>
                  <a:gd name="T27" fmla="*/ 18 h 423"/>
                  <a:gd name="T28" fmla="*/ 2 w 216"/>
                  <a:gd name="T29" fmla="*/ 22 h 423"/>
                  <a:gd name="T30" fmla="*/ 1 w 216"/>
                  <a:gd name="T31" fmla="*/ 24 h 423"/>
                  <a:gd name="T32" fmla="*/ 1 w 216"/>
                  <a:gd name="T33" fmla="*/ 28 h 423"/>
                  <a:gd name="T34" fmla="*/ 1 w 216"/>
                  <a:gd name="T35" fmla="*/ 33 h 423"/>
                  <a:gd name="T36" fmla="*/ 1 w 216"/>
                  <a:gd name="T37" fmla="*/ 38 h 423"/>
                  <a:gd name="T38" fmla="*/ 1 w 216"/>
                  <a:gd name="T39" fmla="*/ 42 h 423"/>
                  <a:gd name="T40" fmla="*/ 2 w 216"/>
                  <a:gd name="T41" fmla="*/ 44 h 423"/>
                  <a:gd name="T42" fmla="*/ 2 w 216"/>
                  <a:gd name="T43" fmla="*/ 45 h 423"/>
                  <a:gd name="T44" fmla="*/ 2 w 216"/>
                  <a:gd name="T45" fmla="*/ 46 h 423"/>
                  <a:gd name="T46" fmla="*/ 3 w 216"/>
                  <a:gd name="T47" fmla="*/ 47 h 423"/>
                  <a:gd name="T48" fmla="*/ 3 w 216"/>
                  <a:gd name="T49" fmla="*/ 48 h 423"/>
                  <a:gd name="T50" fmla="*/ 6 w 216"/>
                  <a:gd name="T51" fmla="*/ 51 h 423"/>
                  <a:gd name="T52" fmla="*/ 7 w 216"/>
                  <a:gd name="T53" fmla="*/ 52 h 423"/>
                  <a:gd name="T54" fmla="*/ 7 w 216"/>
                  <a:gd name="T55" fmla="*/ 52 h 423"/>
                  <a:gd name="T56" fmla="*/ 9 w 216"/>
                  <a:gd name="T57" fmla="*/ 53 h 423"/>
                  <a:gd name="T58" fmla="*/ 11 w 216"/>
                  <a:gd name="T59" fmla="*/ 53 h 423"/>
                  <a:gd name="T60" fmla="*/ 15 w 216"/>
                  <a:gd name="T61" fmla="*/ 53 h 423"/>
                  <a:gd name="T62" fmla="*/ 17 w 216"/>
                  <a:gd name="T63" fmla="*/ 53 h 423"/>
                  <a:gd name="T64" fmla="*/ 19 w 216"/>
                  <a:gd name="T65" fmla="*/ 51 h 423"/>
                  <a:gd name="T66" fmla="*/ 21 w 216"/>
                  <a:gd name="T67" fmla="*/ 49 h 423"/>
                  <a:gd name="T68" fmla="*/ 22 w 216"/>
                  <a:gd name="T69" fmla="*/ 47 h 423"/>
                  <a:gd name="T70" fmla="*/ 23 w 216"/>
                  <a:gd name="T71" fmla="*/ 46 h 423"/>
                  <a:gd name="T72" fmla="*/ 23 w 216"/>
                  <a:gd name="T73" fmla="*/ 46 h 423"/>
                  <a:gd name="T74" fmla="*/ 24 w 216"/>
                  <a:gd name="T75" fmla="*/ 45 h 423"/>
                  <a:gd name="T76" fmla="*/ 24 w 216"/>
                  <a:gd name="T77" fmla="*/ 44 h 423"/>
                  <a:gd name="T78" fmla="*/ 24 w 216"/>
                  <a:gd name="T79" fmla="*/ 43 h 423"/>
                  <a:gd name="T80" fmla="*/ 25 w 216"/>
                  <a:gd name="T81" fmla="*/ 42 h 423"/>
                  <a:gd name="T82" fmla="*/ 25 w 216"/>
                  <a:gd name="T83" fmla="*/ 42 h 423"/>
                  <a:gd name="T84" fmla="*/ 26 w 216"/>
                  <a:gd name="T85" fmla="*/ 41 h 423"/>
                  <a:gd name="T86" fmla="*/ 26 w 216"/>
                  <a:gd name="T87" fmla="*/ 39 h 423"/>
                  <a:gd name="T88" fmla="*/ 26 w 216"/>
                  <a:gd name="T89" fmla="*/ 38 h 423"/>
                  <a:gd name="T90" fmla="*/ 27 w 216"/>
                  <a:gd name="T91" fmla="*/ 36 h 423"/>
                  <a:gd name="T92" fmla="*/ 27 w 216"/>
                  <a:gd name="T93" fmla="*/ 33 h 423"/>
                  <a:gd name="T94" fmla="*/ 27 w 216"/>
                  <a:gd name="T95" fmla="*/ 26 h 423"/>
                  <a:gd name="T96" fmla="*/ 27 w 216"/>
                  <a:gd name="T97" fmla="*/ 19 h 423"/>
                  <a:gd name="T98" fmla="*/ 27 w 216"/>
                  <a:gd name="T99" fmla="*/ 15 h 423"/>
                  <a:gd name="T100" fmla="*/ 26 w 216"/>
                  <a:gd name="T101" fmla="*/ 13 h 423"/>
                  <a:gd name="T102" fmla="*/ 26 w 216"/>
                  <a:gd name="T103" fmla="*/ 12 h 423"/>
                  <a:gd name="T104" fmla="*/ 25 w 216"/>
                  <a:gd name="T105" fmla="*/ 10 h 423"/>
                  <a:gd name="T106" fmla="*/ 25 w 216"/>
                  <a:gd name="T107" fmla="*/ 7 h 423"/>
                  <a:gd name="T108" fmla="*/ 24 w 216"/>
                  <a:gd name="T109" fmla="*/ 6 h 423"/>
                  <a:gd name="T110" fmla="*/ 23 w 216"/>
                  <a:gd name="T111" fmla="*/ 4 h 423"/>
                  <a:gd name="T112" fmla="*/ 22 w 216"/>
                  <a:gd name="T113" fmla="*/ 3 h 423"/>
                  <a:gd name="T114" fmla="*/ 20 w 216"/>
                  <a:gd name="T115" fmla="*/ 2 h 423"/>
                  <a:gd name="T116" fmla="*/ 20 w 216"/>
                  <a:gd name="T117" fmla="*/ 2 h 423"/>
                  <a:gd name="T118" fmla="*/ 19 w 216"/>
                  <a:gd name="T119" fmla="*/ 2 h 423"/>
                  <a:gd name="T120" fmla="*/ 18 w 216"/>
                  <a:gd name="T121" fmla="*/ 1 h 423"/>
                  <a:gd name="T122" fmla="*/ 15 w 216"/>
                  <a:gd name="T123" fmla="*/ 1 h 42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16"/>
                  <a:gd name="T187" fmla="*/ 0 h 423"/>
                  <a:gd name="T188" fmla="*/ 216 w 216"/>
                  <a:gd name="T189" fmla="*/ 423 h 42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16" h="423">
                    <a:moveTo>
                      <a:pt x="108" y="0"/>
                    </a:moveTo>
                    <a:lnTo>
                      <a:pt x="108" y="2"/>
                    </a:lnTo>
                    <a:lnTo>
                      <a:pt x="102" y="2"/>
                    </a:lnTo>
                    <a:lnTo>
                      <a:pt x="102" y="3"/>
                    </a:lnTo>
                    <a:lnTo>
                      <a:pt x="95" y="3"/>
                    </a:lnTo>
                    <a:lnTo>
                      <a:pt x="95" y="5"/>
                    </a:lnTo>
                    <a:lnTo>
                      <a:pt x="90" y="6"/>
                    </a:lnTo>
                    <a:lnTo>
                      <a:pt x="90" y="7"/>
                    </a:lnTo>
                    <a:lnTo>
                      <a:pt x="85" y="9"/>
                    </a:lnTo>
                    <a:lnTo>
                      <a:pt x="85" y="10"/>
                    </a:lnTo>
                    <a:lnTo>
                      <a:pt x="79" y="11"/>
                    </a:lnTo>
                    <a:lnTo>
                      <a:pt x="79" y="13"/>
                    </a:lnTo>
                    <a:lnTo>
                      <a:pt x="76" y="15"/>
                    </a:lnTo>
                    <a:lnTo>
                      <a:pt x="74" y="15"/>
                    </a:lnTo>
                    <a:lnTo>
                      <a:pt x="74" y="17"/>
                    </a:lnTo>
                    <a:lnTo>
                      <a:pt x="71" y="19"/>
                    </a:lnTo>
                    <a:lnTo>
                      <a:pt x="68" y="19"/>
                    </a:lnTo>
                    <a:lnTo>
                      <a:pt x="68" y="21"/>
                    </a:lnTo>
                    <a:lnTo>
                      <a:pt x="65" y="22"/>
                    </a:lnTo>
                    <a:lnTo>
                      <a:pt x="65" y="25"/>
                    </a:lnTo>
                    <a:lnTo>
                      <a:pt x="56" y="33"/>
                    </a:lnTo>
                    <a:lnTo>
                      <a:pt x="56" y="36"/>
                    </a:lnTo>
                    <a:lnTo>
                      <a:pt x="52" y="39"/>
                    </a:lnTo>
                    <a:lnTo>
                      <a:pt x="52" y="41"/>
                    </a:lnTo>
                    <a:lnTo>
                      <a:pt x="49" y="43"/>
                    </a:lnTo>
                    <a:lnTo>
                      <a:pt x="49" y="45"/>
                    </a:lnTo>
                    <a:lnTo>
                      <a:pt x="48" y="45"/>
                    </a:lnTo>
                    <a:lnTo>
                      <a:pt x="48" y="48"/>
                    </a:lnTo>
                    <a:lnTo>
                      <a:pt x="45" y="49"/>
                    </a:lnTo>
                    <a:lnTo>
                      <a:pt x="45" y="52"/>
                    </a:lnTo>
                    <a:lnTo>
                      <a:pt x="44" y="52"/>
                    </a:lnTo>
                    <a:lnTo>
                      <a:pt x="44" y="55"/>
                    </a:lnTo>
                    <a:lnTo>
                      <a:pt x="41" y="56"/>
                    </a:lnTo>
                    <a:lnTo>
                      <a:pt x="39" y="63"/>
                    </a:lnTo>
                    <a:lnTo>
                      <a:pt x="37" y="64"/>
                    </a:lnTo>
                    <a:lnTo>
                      <a:pt x="35" y="71"/>
                    </a:lnTo>
                    <a:lnTo>
                      <a:pt x="34" y="71"/>
                    </a:lnTo>
                    <a:lnTo>
                      <a:pt x="34" y="75"/>
                    </a:lnTo>
                    <a:lnTo>
                      <a:pt x="31" y="77"/>
                    </a:lnTo>
                    <a:lnTo>
                      <a:pt x="31" y="81"/>
                    </a:lnTo>
                    <a:lnTo>
                      <a:pt x="30" y="81"/>
                    </a:lnTo>
                    <a:lnTo>
                      <a:pt x="29" y="90"/>
                    </a:lnTo>
                    <a:lnTo>
                      <a:pt x="27" y="90"/>
                    </a:lnTo>
                    <a:lnTo>
                      <a:pt x="27" y="94"/>
                    </a:lnTo>
                    <a:lnTo>
                      <a:pt x="24" y="96"/>
                    </a:lnTo>
                    <a:lnTo>
                      <a:pt x="23" y="105"/>
                    </a:lnTo>
                    <a:lnTo>
                      <a:pt x="22" y="105"/>
                    </a:lnTo>
                    <a:lnTo>
                      <a:pt x="22" y="111"/>
                    </a:lnTo>
                    <a:lnTo>
                      <a:pt x="20" y="111"/>
                    </a:lnTo>
                    <a:lnTo>
                      <a:pt x="20" y="116"/>
                    </a:lnTo>
                    <a:lnTo>
                      <a:pt x="19" y="116"/>
                    </a:lnTo>
                    <a:lnTo>
                      <a:pt x="19" y="121"/>
                    </a:lnTo>
                    <a:lnTo>
                      <a:pt x="18" y="121"/>
                    </a:lnTo>
                    <a:lnTo>
                      <a:pt x="18" y="127"/>
                    </a:lnTo>
                    <a:lnTo>
                      <a:pt x="16" y="127"/>
                    </a:lnTo>
                    <a:lnTo>
                      <a:pt x="15" y="139"/>
                    </a:lnTo>
                    <a:lnTo>
                      <a:pt x="14" y="139"/>
                    </a:lnTo>
                    <a:lnTo>
                      <a:pt x="11" y="164"/>
                    </a:lnTo>
                    <a:lnTo>
                      <a:pt x="9" y="164"/>
                    </a:lnTo>
                    <a:lnTo>
                      <a:pt x="9" y="170"/>
                    </a:lnTo>
                    <a:lnTo>
                      <a:pt x="8" y="170"/>
                    </a:lnTo>
                    <a:lnTo>
                      <a:pt x="8" y="184"/>
                    </a:lnTo>
                    <a:lnTo>
                      <a:pt x="7" y="184"/>
                    </a:lnTo>
                    <a:lnTo>
                      <a:pt x="7" y="191"/>
                    </a:lnTo>
                    <a:lnTo>
                      <a:pt x="5" y="191"/>
                    </a:lnTo>
                    <a:lnTo>
                      <a:pt x="5" y="204"/>
                    </a:lnTo>
                    <a:lnTo>
                      <a:pt x="4" y="204"/>
                    </a:lnTo>
                    <a:lnTo>
                      <a:pt x="4" y="221"/>
                    </a:lnTo>
                    <a:lnTo>
                      <a:pt x="3" y="221"/>
                    </a:lnTo>
                    <a:lnTo>
                      <a:pt x="3" y="236"/>
                    </a:lnTo>
                    <a:lnTo>
                      <a:pt x="1" y="236"/>
                    </a:lnTo>
                    <a:lnTo>
                      <a:pt x="1" y="260"/>
                    </a:lnTo>
                    <a:lnTo>
                      <a:pt x="0" y="260"/>
                    </a:lnTo>
                    <a:lnTo>
                      <a:pt x="0" y="285"/>
                    </a:lnTo>
                    <a:lnTo>
                      <a:pt x="1" y="285"/>
                    </a:lnTo>
                    <a:lnTo>
                      <a:pt x="1" y="301"/>
                    </a:lnTo>
                    <a:lnTo>
                      <a:pt x="3" y="301"/>
                    </a:lnTo>
                    <a:lnTo>
                      <a:pt x="4" y="320"/>
                    </a:lnTo>
                    <a:lnTo>
                      <a:pt x="5" y="320"/>
                    </a:lnTo>
                    <a:lnTo>
                      <a:pt x="5" y="329"/>
                    </a:lnTo>
                    <a:lnTo>
                      <a:pt x="7" y="329"/>
                    </a:lnTo>
                    <a:lnTo>
                      <a:pt x="8" y="338"/>
                    </a:lnTo>
                    <a:lnTo>
                      <a:pt x="9" y="338"/>
                    </a:lnTo>
                    <a:lnTo>
                      <a:pt x="9" y="346"/>
                    </a:lnTo>
                    <a:lnTo>
                      <a:pt x="11" y="346"/>
                    </a:lnTo>
                    <a:lnTo>
                      <a:pt x="12" y="354"/>
                    </a:lnTo>
                    <a:lnTo>
                      <a:pt x="14" y="354"/>
                    </a:lnTo>
                    <a:lnTo>
                      <a:pt x="14" y="358"/>
                    </a:lnTo>
                    <a:lnTo>
                      <a:pt x="15" y="358"/>
                    </a:lnTo>
                    <a:lnTo>
                      <a:pt x="15" y="361"/>
                    </a:lnTo>
                    <a:lnTo>
                      <a:pt x="16" y="361"/>
                    </a:lnTo>
                    <a:lnTo>
                      <a:pt x="16" y="365"/>
                    </a:lnTo>
                    <a:lnTo>
                      <a:pt x="18" y="365"/>
                    </a:lnTo>
                    <a:lnTo>
                      <a:pt x="18" y="368"/>
                    </a:lnTo>
                    <a:lnTo>
                      <a:pt x="19" y="368"/>
                    </a:lnTo>
                    <a:lnTo>
                      <a:pt x="19" y="372"/>
                    </a:lnTo>
                    <a:lnTo>
                      <a:pt x="20" y="372"/>
                    </a:lnTo>
                    <a:lnTo>
                      <a:pt x="22" y="377"/>
                    </a:lnTo>
                    <a:lnTo>
                      <a:pt x="23" y="377"/>
                    </a:lnTo>
                    <a:lnTo>
                      <a:pt x="23" y="380"/>
                    </a:lnTo>
                    <a:lnTo>
                      <a:pt x="24" y="380"/>
                    </a:lnTo>
                    <a:lnTo>
                      <a:pt x="33" y="395"/>
                    </a:lnTo>
                    <a:lnTo>
                      <a:pt x="35" y="395"/>
                    </a:lnTo>
                    <a:lnTo>
                      <a:pt x="41" y="403"/>
                    </a:lnTo>
                    <a:lnTo>
                      <a:pt x="42" y="403"/>
                    </a:lnTo>
                    <a:lnTo>
                      <a:pt x="46" y="408"/>
                    </a:lnTo>
                    <a:lnTo>
                      <a:pt x="49" y="408"/>
                    </a:lnTo>
                    <a:lnTo>
                      <a:pt x="50" y="411"/>
                    </a:lnTo>
                    <a:lnTo>
                      <a:pt x="53" y="411"/>
                    </a:lnTo>
                    <a:lnTo>
                      <a:pt x="55" y="414"/>
                    </a:lnTo>
                    <a:lnTo>
                      <a:pt x="57" y="414"/>
                    </a:lnTo>
                    <a:lnTo>
                      <a:pt x="59" y="416"/>
                    </a:lnTo>
                    <a:lnTo>
                      <a:pt x="63" y="416"/>
                    </a:lnTo>
                    <a:lnTo>
                      <a:pt x="64" y="419"/>
                    </a:lnTo>
                    <a:lnTo>
                      <a:pt x="71" y="419"/>
                    </a:lnTo>
                    <a:lnTo>
                      <a:pt x="71" y="421"/>
                    </a:lnTo>
                    <a:lnTo>
                      <a:pt x="76" y="421"/>
                    </a:lnTo>
                    <a:lnTo>
                      <a:pt x="76" y="422"/>
                    </a:lnTo>
                    <a:lnTo>
                      <a:pt x="82" y="422"/>
                    </a:lnTo>
                    <a:lnTo>
                      <a:pt x="82" y="423"/>
                    </a:lnTo>
                    <a:lnTo>
                      <a:pt x="109" y="423"/>
                    </a:lnTo>
                    <a:lnTo>
                      <a:pt x="109" y="422"/>
                    </a:lnTo>
                    <a:lnTo>
                      <a:pt x="120" y="422"/>
                    </a:lnTo>
                    <a:lnTo>
                      <a:pt x="120" y="421"/>
                    </a:lnTo>
                    <a:lnTo>
                      <a:pt x="124" y="421"/>
                    </a:lnTo>
                    <a:lnTo>
                      <a:pt x="124" y="419"/>
                    </a:lnTo>
                    <a:lnTo>
                      <a:pt x="131" y="419"/>
                    </a:lnTo>
                    <a:lnTo>
                      <a:pt x="131" y="418"/>
                    </a:lnTo>
                    <a:lnTo>
                      <a:pt x="135" y="418"/>
                    </a:lnTo>
                    <a:lnTo>
                      <a:pt x="135" y="416"/>
                    </a:lnTo>
                    <a:lnTo>
                      <a:pt x="143" y="408"/>
                    </a:lnTo>
                    <a:lnTo>
                      <a:pt x="146" y="408"/>
                    </a:lnTo>
                    <a:lnTo>
                      <a:pt x="146" y="407"/>
                    </a:lnTo>
                    <a:lnTo>
                      <a:pt x="162" y="392"/>
                    </a:lnTo>
                    <a:lnTo>
                      <a:pt x="162" y="389"/>
                    </a:lnTo>
                    <a:lnTo>
                      <a:pt x="168" y="385"/>
                    </a:lnTo>
                    <a:lnTo>
                      <a:pt x="168" y="382"/>
                    </a:lnTo>
                    <a:lnTo>
                      <a:pt x="171" y="381"/>
                    </a:lnTo>
                    <a:lnTo>
                      <a:pt x="171" y="378"/>
                    </a:lnTo>
                    <a:lnTo>
                      <a:pt x="176" y="374"/>
                    </a:lnTo>
                    <a:lnTo>
                      <a:pt x="176" y="372"/>
                    </a:lnTo>
                    <a:lnTo>
                      <a:pt x="177" y="372"/>
                    </a:lnTo>
                    <a:lnTo>
                      <a:pt x="177" y="369"/>
                    </a:lnTo>
                    <a:lnTo>
                      <a:pt x="180" y="368"/>
                    </a:lnTo>
                    <a:lnTo>
                      <a:pt x="180" y="365"/>
                    </a:lnTo>
                    <a:lnTo>
                      <a:pt x="181" y="365"/>
                    </a:lnTo>
                    <a:lnTo>
                      <a:pt x="181" y="362"/>
                    </a:lnTo>
                    <a:lnTo>
                      <a:pt x="183" y="362"/>
                    </a:lnTo>
                    <a:lnTo>
                      <a:pt x="183" y="359"/>
                    </a:lnTo>
                    <a:lnTo>
                      <a:pt x="184" y="359"/>
                    </a:lnTo>
                    <a:lnTo>
                      <a:pt x="184" y="357"/>
                    </a:lnTo>
                    <a:lnTo>
                      <a:pt x="187" y="355"/>
                    </a:lnTo>
                    <a:lnTo>
                      <a:pt x="187" y="353"/>
                    </a:lnTo>
                    <a:lnTo>
                      <a:pt x="188" y="353"/>
                    </a:lnTo>
                    <a:lnTo>
                      <a:pt x="188" y="350"/>
                    </a:lnTo>
                    <a:lnTo>
                      <a:pt x="190" y="350"/>
                    </a:lnTo>
                    <a:lnTo>
                      <a:pt x="190" y="347"/>
                    </a:lnTo>
                    <a:lnTo>
                      <a:pt x="191" y="347"/>
                    </a:lnTo>
                    <a:lnTo>
                      <a:pt x="191" y="344"/>
                    </a:lnTo>
                    <a:lnTo>
                      <a:pt x="192" y="344"/>
                    </a:lnTo>
                    <a:lnTo>
                      <a:pt x="192" y="342"/>
                    </a:lnTo>
                    <a:lnTo>
                      <a:pt x="194" y="342"/>
                    </a:lnTo>
                    <a:lnTo>
                      <a:pt x="194" y="336"/>
                    </a:lnTo>
                    <a:lnTo>
                      <a:pt x="195" y="336"/>
                    </a:lnTo>
                    <a:lnTo>
                      <a:pt x="195" y="334"/>
                    </a:lnTo>
                    <a:lnTo>
                      <a:pt x="196" y="334"/>
                    </a:lnTo>
                    <a:lnTo>
                      <a:pt x="196" y="331"/>
                    </a:lnTo>
                    <a:lnTo>
                      <a:pt x="198" y="331"/>
                    </a:lnTo>
                    <a:lnTo>
                      <a:pt x="198" y="328"/>
                    </a:lnTo>
                    <a:lnTo>
                      <a:pt x="199" y="328"/>
                    </a:lnTo>
                    <a:lnTo>
                      <a:pt x="199" y="323"/>
                    </a:lnTo>
                    <a:lnTo>
                      <a:pt x="201" y="323"/>
                    </a:lnTo>
                    <a:lnTo>
                      <a:pt x="201" y="320"/>
                    </a:lnTo>
                    <a:lnTo>
                      <a:pt x="202" y="320"/>
                    </a:lnTo>
                    <a:lnTo>
                      <a:pt x="203" y="308"/>
                    </a:lnTo>
                    <a:lnTo>
                      <a:pt x="205" y="308"/>
                    </a:lnTo>
                    <a:lnTo>
                      <a:pt x="205" y="305"/>
                    </a:lnTo>
                    <a:lnTo>
                      <a:pt x="206" y="305"/>
                    </a:lnTo>
                    <a:lnTo>
                      <a:pt x="206" y="300"/>
                    </a:lnTo>
                    <a:lnTo>
                      <a:pt x="207" y="300"/>
                    </a:lnTo>
                    <a:lnTo>
                      <a:pt x="207" y="290"/>
                    </a:lnTo>
                    <a:lnTo>
                      <a:pt x="209" y="290"/>
                    </a:lnTo>
                    <a:lnTo>
                      <a:pt x="209" y="283"/>
                    </a:lnTo>
                    <a:lnTo>
                      <a:pt x="210" y="283"/>
                    </a:lnTo>
                    <a:lnTo>
                      <a:pt x="210" y="274"/>
                    </a:lnTo>
                    <a:lnTo>
                      <a:pt x="211" y="274"/>
                    </a:lnTo>
                    <a:lnTo>
                      <a:pt x="211" y="260"/>
                    </a:lnTo>
                    <a:lnTo>
                      <a:pt x="213" y="260"/>
                    </a:lnTo>
                    <a:lnTo>
                      <a:pt x="213" y="240"/>
                    </a:lnTo>
                    <a:lnTo>
                      <a:pt x="214" y="240"/>
                    </a:lnTo>
                    <a:lnTo>
                      <a:pt x="214" y="204"/>
                    </a:lnTo>
                    <a:lnTo>
                      <a:pt x="216" y="204"/>
                    </a:lnTo>
                    <a:lnTo>
                      <a:pt x="216" y="177"/>
                    </a:lnTo>
                    <a:lnTo>
                      <a:pt x="214" y="177"/>
                    </a:lnTo>
                    <a:lnTo>
                      <a:pt x="214" y="146"/>
                    </a:lnTo>
                    <a:lnTo>
                      <a:pt x="213" y="146"/>
                    </a:lnTo>
                    <a:lnTo>
                      <a:pt x="213" y="135"/>
                    </a:lnTo>
                    <a:lnTo>
                      <a:pt x="211" y="135"/>
                    </a:lnTo>
                    <a:lnTo>
                      <a:pt x="211" y="119"/>
                    </a:lnTo>
                    <a:lnTo>
                      <a:pt x="210" y="119"/>
                    </a:lnTo>
                    <a:lnTo>
                      <a:pt x="210" y="113"/>
                    </a:lnTo>
                    <a:lnTo>
                      <a:pt x="209" y="113"/>
                    </a:lnTo>
                    <a:lnTo>
                      <a:pt x="209" y="104"/>
                    </a:lnTo>
                    <a:lnTo>
                      <a:pt x="207" y="104"/>
                    </a:lnTo>
                    <a:lnTo>
                      <a:pt x="207" y="98"/>
                    </a:lnTo>
                    <a:lnTo>
                      <a:pt x="206" y="98"/>
                    </a:lnTo>
                    <a:lnTo>
                      <a:pt x="206" y="89"/>
                    </a:lnTo>
                    <a:lnTo>
                      <a:pt x="205" y="89"/>
                    </a:lnTo>
                    <a:lnTo>
                      <a:pt x="203" y="81"/>
                    </a:lnTo>
                    <a:lnTo>
                      <a:pt x="202" y="81"/>
                    </a:lnTo>
                    <a:lnTo>
                      <a:pt x="201" y="73"/>
                    </a:lnTo>
                    <a:lnTo>
                      <a:pt x="199" y="73"/>
                    </a:lnTo>
                    <a:lnTo>
                      <a:pt x="198" y="64"/>
                    </a:lnTo>
                    <a:lnTo>
                      <a:pt x="196" y="64"/>
                    </a:lnTo>
                    <a:lnTo>
                      <a:pt x="195" y="56"/>
                    </a:lnTo>
                    <a:lnTo>
                      <a:pt x="194" y="56"/>
                    </a:lnTo>
                    <a:lnTo>
                      <a:pt x="194" y="53"/>
                    </a:lnTo>
                    <a:lnTo>
                      <a:pt x="192" y="53"/>
                    </a:lnTo>
                    <a:lnTo>
                      <a:pt x="187" y="43"/>
                    </a:lnTo>
                    <a:lnTo>
                      <a:pt x="186" y="43"/>
                    </a:lnTo>
                    <a:lnTo>
                      <a:pt x="184" y="37"/>
                    </a:lnTo>
                    <a:lnTo>
                      <a:pt x="183" y="37"/>
                    </a:lnTo>
                    <a:lnTo>
                      <a:pt x="180" y="34"/>
                    </a:lnTo>
                    <a:lnTo>
                      <a:pt x="180" y="32"/>
                    </a:lnTo>
                    <a:lnTo>
                      <a:pt x="179" y="32"/>
                    </a:lnTo>
                    <a:lnTo>
                      <a:pt x="173" y="26"/>
                    </a:lnTo>
                    <a:lnTo>
                      <a:pt x="173" y="24"/>
                    </a:lnTo>
                    <a:lnTo>
                      <a:pt x="169" y="22"/>
                    </a:lnTo>
                    <a:lnTo>
                      <a:pt x="166" y="18"/>
                    </a:lnTo>
                    <a:lnTo>
                      <a:pt x="164" y="18"/>
                    </a:lnTo>
                    <a:lnTo>
                      <a:pt x="164" y="15"/>
                    </a:lnTo>
                    <a:lnTo>
                      <a:pt x="160" y="14"/>
                    </a:lnTo>
                    <a:lnTo>
                      <a:pt x="160" y="13"/>
                    </a:lnTo>
                    <a:lnTo>
                      <a:pt x="157" y="13"/>
                    </a:lnTo>
                    <a:lnTo>
                      <a:pt x="157" y="11"/>
                    </a:lnTo>
                    <a:lnTo>
                      <a:pt x="154" y="11"/>
                    </a:lnTo>
                    <a:lnTo>
                      <a:pt x="154" y="10"/>
                    </a:lnTo>
                    <a:lnTo>
                      <a:pt x="151" y="10"/>
                    </a:lnTo>
                    <a:lnTo>
                      <a:pt x="151" y="9"/>
                    </a:lnTo>
                    <a:lnTo>
                      <a:pt x="149" y="9"/>
                    </a:lnTo>
                    <a:lnTo>
                      <a:pt x="149" y="7"/>
                    </a:lnTo>
                    <a:lnTo>
                      <a:pt x="142" y="6"/>
                    </a:lnTo>
                    <a:lnTo>
                      <a:pt x="142" y="5"/>
                    </a:lnTo>
                    <a:lnTo>
                      <a:pt x="139" y="5"/>
                    </a:lnTo>
                    <a:lnTo>
                      <a:pt x="139" y="3"/>
                    </a:lnTo>
                    <a:lnTo>
                      <a:pt x="132" y="3"/>
                    </a:lnTo>
                    <a:lnTo>
                      <a:pt x="132" y="2"/>
                    </a:lnTo>
                    <a:lnTo>
                      <a:pt x="127" y="2"/>
                    </a:lnTo>
                    <a:lnTo>
                      <a:pt x="127" y="0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60" name="Freeform 6909"/>
              <p:cNvSpPr>
                <a:spLocks/>
              </p:cNvSpPr>
              <p:nvPr/>
            </p:nvSpPr>
            <p:spPr bwMode="auto">
              <a:xfrm>
                <a:off x="4679" y="2465"/>
                <a:ext cx="72" cy="72"/>
              </a:xfrm>
              <a:custGeom>
                <a:avLst/>
                <a:gdLst>
                  <a:gd name="T0" fmla="*/ 7 w 144"/>
                  <a:gd name="T1" fmla="*/ 0 h 145"/>
                  <a:gd name="T2" fmla="*/ 7 w 144"/>
                  <a:gd name="T3" fmla="*/ 0 h 145"/>
                  <a:gd name="T4" fmla="*/ 6 w 144"/>
                  <a:gd name="T5" fmla="*/ 0 h 145"/>
                  <a:gd name="T6" fmla="*/ 5 w 144"/>
                  <a:gd name="T7" fmla="*/ 0 h 145"/>
                  <a:gd name="T8" fmla="*/ 5 w 144"/>
                  <a:gd name="T9" fmla="*/ 1 h 145"/>
                  <a:gd name="T10" fmla="*/ 5 w 144"/>
                  <a:gd name="T11" fmla="*/ 1 h 145"/>
                  <a:gd name="T12" fmla="*/ 3 w 144"/>
                  <a:gd name="T13" fmla="*/ 1 h 145"/>
                  <a:gd name="T14" fmla="*/ 3 w 144"/>
                  <a:gd name="T15" fmla="*/ 2 h 145"/>
                  <a:gd name="T16" fmla="*/ 1 w 144"/>
                  <a:gd name="T17" fmla="*/ 3 h 145"/>
                  <a:gd name="T18" fmla="*/ 1 w 144"/>
                  <a:gd name="T19" fmla="*/ 4 h 145"/>
                  <a:gd name="T20" fmla="*/ 1 w 144"/>
                  <a:gd name="T21" fmla="*/ 4 h 145"/>
                  <a:gd name="T22" fmla="*/ 1 w 144"/>
                  <a:gd name="T23" fmla="*/ 5 h 145"/>
                  <a:gd name="T24" fmla="*/ 1 w 144"/>
                  <a:gd name="T25" fmla="*/ 5 h 145"/>
                  <a:gd name="T26" fmla="*/ 1 w 144"/>
                  <a:gd name="T27" fmla="*/ 6 h 145"/>
                  <a:gd name="T28" fmla="*/ 1 w 144"/>
                  <a:gd name="T29" fmla="*/ 7 h 145"/>
                  <a:gd name="T30" fmla="*/ 0 w 144"/>
                  <a:gd name="T31" fmla="*/ 10 h 145"/>
                  <a:gd name="T32" fmla="*/ 1 w 144"/>
                  <a:gd name="T33" fmla="*/ 11 h 145"/>
                  <a:gd name="T34" fmla="*/ 1 w 144"/>
                  <a:gd name="T35" fmla="*/ 11 h 145"/>
                  <a:gd name="T36" fmla="*/ 1 w 144"/>
                  <a:gd name="T37" fmla="*/ 12 h 145"/>
                  <a:gd name="T38" fmla="*/ 1 w 144"/>
                  <a:gd name="T39" fmla="*/ 13 h 145"/>
                  <a:gd name="T40" fmla="*/ 1 w 144"/>
                  <a:gd name="T41" fmla="*/ 13 h 145"/>
                  <a:gd name="T42" fmla="*/ 1 w 144"/>
                  <a:gd name="T43" fmla="*/ 14 h 145"/>
                  <a:gd name="T44" fmla="*/ 1 w 144"/>
                  <a:gd name="T45" fmla="*/ 14 h 145"/>
                  <a:gd name="T46" fmla="*/ 3 w 144"/>
                  <a:gd name="T47" fmla="*/ 16 h 145"/>
                  <a:gd name="T48" fmla="*/ 3 w 144"/>
                  <a:gd name="T49" fmla="*/ 16 h 145"/>
                  <a:gd name="T50" fmla="*/ 5 w 144"/>
                  <a:gd name="T51" fmla="*/ 16 h 145"/>
                  <a:gd name="T52" fmla="*/ 5 w 144"/>
                  <a:gd name="T53" fmla="*/ 17 h 145"/>
                  <a:gd name="T54" fmla="*/ 5 w 144"/>
                  <a:gd name="T55" fmla="*/ 17 h 145"/>
                  <a:gd name="T56" fmla="*/ 5 w 144"/>
                  <a:gd name="T57" fmla="*/ 17 h 145"/>
                  <a:gd name="T58" fmla="*/ 6 w 144"/>
                  <a:gd name="T59" fmla="*/ 17 h 145"/>
                  <a:gd name="T60" fmla="*/ 7 w 144"/>
                  <a:gd name="T61" fmla="*/ 18 h 145"/>
                  <a:gd name="T62" fmla="*/ 10 w 144"/>
                  <a:gd name="T63" fmla="*/ 17 h 145"/>
                  <a:gd name="T64" fmla="*/ 11 w 144"/>
                  <a:gd name="T65" fmla="*/ 17 h 145"/>
                  <a:gd name="T66" fmla="*/ 11 w 144"/>
                  <a:gd name="T67" fmla="*/ 17 h 145"/>
                  <a:gd name="T68" fmla="*/ 12 w 144"/>
                  <a:gd name="T69" fmla="*/ 17 h 145"/>
                  <a:gd name="T70" fmla="*/ 12 w 144"/>
                  <a:gd name="T71" fmla="*/ 17 h 145"/>
                  <a:gd name="T72" fmla="*/ 13 w 144"/>
                  <a:gd name="T73" fmla="*/ 16 h 145"/>
                  <a:gd name="T74" fmla="*/ 14 w 144"/>
                  <a:gd name="T75" fmla="*/ 16 h 145"/>
                  <a:gd name="T76" fmla="*/ 14 w 144"/>
                  <a:gd name="T77" fmla="*/ 16 h 145"/>
                  <a:gd name="T78" fmla="*/ 17 w 144"/>
                  <a:gd name="T79" fmla="*/ 14 h 145"/>
                  <a:gd name="T80" fmla="*/ 17 w 144"/>
                  <a:gd name="T81" fmla="*/ 13 h 145"/>
                  <a:gd name="T82" fmla="*/ 17 w 144"/>
                  <a:gd name="T83" fmla="*/ 13 h 145"/>
                  <a:gd name="T84" fmla="*/ 17 w 144"/>
                  <a:gd name="T85" fmla="*/ 13 h 145"/>
                  <a:gd name="T86" fmla="*/ 18 w 144"/>
                  <a:gd name="T87" fmla="*/ 12 h 145"/>
                  <a:gd name="T88" fmla="*/ 18 w 144"/>
                  <a:gd name="T89" fmla="*/ 11 h 145"/>
                  <a:gd name="T90" fmla="*/ 18 w 144"/>
                  <a:gd name="T91" fmla="*/ 10 h 145"/>
                  <a:gd name="T92" fmla="*/ 18 w 144"/>
                  <a:gd name="T93" fmla="*/ 7 h 145"/>
                  <a:gd name="T94" fmla="*/ 18 w 144"/>
                  <a:gd name="T95" fmla="*/ 7 h 145"/>
                  <a:gd name="T96" fmla="*/ 18 w 144"/>
                  <a:gd name="T97" fmla="*/ 6 h 145"/>
                  <a:gd name="T98" fmla="*/ 18 w 144"/>
                  <a:gd name="T99" fmla="*/ 5 h 145"/>
                  <a:gd name="T100" fmla="*/ 18 w 144"/>
                  <a:gd name="T101" fmla="*/ 5 h 145"/>
                  <a:gd name="T102" fmla="*/ 17 w 144"/>
                  <a:gd name="T103" fmla="*/ 4 h 145"/>
                  <a:gd name="T104" fmla="*/ 17 w 144"/>
                  <a:gd name="T105" fmla="*/ 3 h 145"/>
                  <a:gd name="T106" fmla="*/ 17 w 144"/>
                  <a:gd name="T107" fmla="*/ 3 h 145"/>
                  <a:gd name="T108" fmla="*/ 14 w 144"/>
                  <a:gd name="T109" fmla="*/ 1 h 145"/>
                  <a:gd name="T110" fmla="*/ 14 w 144"/>
                  <a:gd name="T111" fmla="*/ 1 h 145"/>
                  <a:gd name="T112" fmla="*/ 13 w 144"/>
                  <a:gd name="T113" fmla="*/ 1 h 145"/>
                  <a:gd name="T114" fmla="*/ 13 w 144"/>
                  <a:gd name="T115" fmla="*/ 1 h 145"/>
                  <a:gd name="T116" fmla="*/ 12 w 144"/>
                  <a:gd name="T117" fmla="*/ 0 h 145"/>
                  <a:gd name="T118" fmla="*/ 12 w 144"/>
                  <a:gd name="T119" fmla="*/ 0 h 145"/>
                  <a:gd name="T120" fmla="*/ 11 w 144"/>
                  <a:gd name="T121" fmla="*/ 0 h 145"/>
                  <a:gd name="T122" fmla="*/ 10 w 144"/>
                  <a:gd name="T123" fmla="*/ 0 h 14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44"/>
                  <a:gd name="T187" fmla="*/ 0 h 145"/>
                  <a:gd name="T188" fmla="*/ 144 w 144"/>
                  <a:gd name="T189" fmla="*/ 145 h 145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44" h="145">
                    <a:moveTo>
                      <a:pt x="63" y="0"/>
                    </a:moveTo>
                    <a:lnTo>
                      <a:pt x="63" y="2"/>
                    </a:lnTo>
                    <a:lnTo>
                      <a:pt x="56" y="2"/>
                    </a:lnTo>
                    <a:lnTo>
                      <a:pt x="56" y="3"/>
                    </a:lnTo>
                    <a:lnTo>
                      <a:pt x="50" y="3"/>
                    </a:lnTo>
                    <a:lnTo>
                      <a:pt x="50" y="5"/>
                    </a:lnTo>
                    <a:lnTo>
                      <a:pt x="46" y="5"/>
                    </a:lnTo>
                    <a:lnTo>
                      <a:pt x="46" y="6"/>
                    </a:lnTo>
                    <a:lnTo>
                      <a:pt x="41" y="7"/>
                    </a:lnTo>
                    <a:lnTo>
                      <a:pt x="41" y="9"/>
                    </a:lnTo>
                    <a:lnTo>
                      <a:pt x="35" y="10"/>
                    </a:lnTo>
                    <a:lnTo>
                      <a:pt x="35" y="11"/>
                    </a:lnTo>
                    <a:lnTo>
                      <a:pt x="30" y="14"/>
                    </a:lnTo>
                    <a:lnTo>
                      <a:pt x="30" y="15"/>
                    </a:lnTo>
                    <a:lnTo>
                      <a:pt x="27" y="15"/>
                    </a:lnTo>
                    <a:lnTo>
                      <a:pt x="27" y="17"/>
                    </a:lnTo>
                    <a:lnTo>
                      <a:pt x="15" y="28"/>
                    </a:lnTo>
                    <a:lnTo>
                      <a:pt x="15" y="30"/>
                    </a:lnTo>
                    <a:lnTo>
                      <a:pt x="12" y="32"/>
                    </a:lnTo>
                    <a:lnTo>
                      <a:pt x="12" y="34"/>
                    </a:lnTo>
                    <a:lnTo>
                      <a:pt x="9" y="36"/>
                    </a:lnTo>
                    <a:lnTo>
                      <a:pt x="9" y="39"/>
                    </a:lnTo>
                    <a:lnTo>
                      <a:pt x="8" y="39"/>
                    </a:lnTo>
                    <a:lnTo>
                      <a:pt x="8" y="41"/>
                    </a:lnTo>
                    <a:lnTo>
                      <a:pt x="7" y="41"/>
                    </a:lnTo>
                    <a:lnTo>
                      <a:pt x="7" y="44"/>
                    </a:lnTo>
                    <a:lnTo>
                      <a:pt x="5" y="44"/>
                    </a:lnTo>
                    <a:lnTo>
                      <a:pt x="4" y="51"/>
                    </a:lnTo>
                    <a:lnTo>
                      <a:pt x="2" y="51"/>
                    </a:lnTo>
                    <a:lnTo>
                      <a:pt x="1" y="63"/>
                    </a:lnTo>
                    <a:lnTo>
                      <a:pt x="0" y="63"/>
                    </a:lnTo>
                    <a:lnTo>
                      <a:pt x="0" y="82"/>
                    </a:lnTo>
                    <a:lnTo>
                      <a:pt x="1" y="82"/>
                    </a:lnTo>
                    <a:lnTo>
                      <a:pt x="1" y="89"/>
                    </a:lnTo>
                    <a:lnTo>
                      <a:pt x="2" y="89"/>
                    </a:lnTo>
                    <a:lnTo>
                      <a:pt x="2" y="94"/>
                    </a:lnTo>
                    <a:lnTo>
                      <a:pt x="4" y="94"/>
                    </a:lnTo>
                    <a:lnTo>
                      <a:pt x="4" y="98"/>
                    </a:lnTo>
                    <a:lnTo>
                      <a:pt x="5" y="98"/>
                    </a:lnTo>
                    <a:lnTo>
                      <a:pt x="7" y="104"/>
                    </a:lnTo>
                    <a:lnTo>
                      <a:pt x="8" y="104"/>
                    </a:lnTo>
                    <a:lnTo>
                      <a:pt x="9" y="109"/>
                    </a:lnTo>
                    <a:lnTo>
                      <a:pt x="11" y="109"/>
                    </a:lnTo>
                    <a:lnTo>
                      <a:pt x="13" y="115"/>
                    </a:lnTo>
                    <a:lnTo>
                      <a:pt x="15" y="115"/>
                    </a:lnTo>
                    <a:lnTo>
                      <a:pt x="15" y="117"/>
                    </a:lnTo>
                    <a:lnTo>
                      <a:pt x="16" y="117"/>
                    </a:lnTo>
                    <a:lnTo>
                      <a:pt x="27" y="130"/>
                    </a:lnTo>
                    <a:lnTo>
                      <a:pt x="30" y="130"/>
                    </a:lnTo>
                    <a:lnTo>
                      <a:pt x="31" y="132"/>
                    </a:lnTo>
                    <a:lnTo>
                      <a:pt x="34" y="132"/>
                    </a:lnTo>
                    <a:lnTo>
                      <a:pt x="35" y="135"/>
                    </a:lnTo>
                    <a:lnTo>
                      <a:pt x="38" y="135"/>
                    </a:lnTo>
                    <a:lnTo>
                      <a:pt x="38" y="136"/>
                    </a:lnTo>
                    <a:lnTo>
                      <a:pt x="41" y="136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3" y="139"/>
                    </a:lnTo>
                    <a:lnTo>
                      <a:pt x="50" y="141"/>
                    </a:lnTo>
                    <a:lnTo>
                      <a:pt x="50" y="142"/>
                    </a:lnTo>
                    <a:lnTo>
                      <a:pt x="63" y="143"/>
                    </a:lnTo>
                    <a:lnTo>
                      <a:pt x="63" y="145"/>
                    </a:lnTo>
                    <a:lnTo>
                      <a:pt x="82" y="145"/>
                    </a:lnTo>
                    <a:lnTo>
                      <a:pt x="82" y="143"/>
                    </a:lnTo>
                    <a:lnTo>
                      <a:pt x="88" y="143"/>
                    </a:lnTo>
                    <a:lnTo>
                      <a:pt x="88" y="142"/>
                    </a:lnTo>
                    <a:lnTo>
                      <a:pt x="94" y="142"/>
                    </a:lnTo>
                    <a:lnTo>
                      <a:pt x="94" y="141"/>
                    </a:lnTo>
                    <a:lnTo>
                      <a:pt x="98" y="141"/>
                    </a:lnTo>
                    <a:lnTo>
                      <a:pt x="98" y="139"/>
                    </a:lnTo>
                    <a:lnTo>
                      <a:pt x="103" y="138"/>
                    </a:lnTo>
                    <a:lnTo>
                      <a:pt x="103" y="136"/>
                    </a:lnTo>
                    <a:lnTo>
                      <a:pt x="109" y="135"/>
                    </a:lnTo>
                    <a:lnTo>
                      <a:pt x="109" y="134"/>
                    </a:lnTo>
                    <a:lnTo>
                      <a:pt x="114" y="131"/>
                    </a:lnTo>
                    <a:lnTo>
                      <a:pt x="114" y="130"/>
                    </a:lnTo>
                    <a:lnTo>
                      <a:pt x="117" y="130"/>
                    </a:lnTo>
                    <a:lnTo>
                      <a:pt x="117" y="128"/>
                    </a:lnTo>
                    <a:lnTo>
                      <a:pt x="129" y="117"/>
                    </a:lnTo>
                    <a:lnTo>
                      <a:pt x="129" y="115"/>
                    </a:lnTo>
                    <a:lnTo>
                      <a:pt x="132" y="113"/>
                    </a:lnTo>
                    <a:lnTo>
                      <a:pt x="132" y="111"/>
                    </a:lnTo>
                    <a:lnTo>
                      <a:pt x="135" y="109"/>
                    </a:lnTo>
                    <a:lnTo>
                      <a:pt x="135" y="107"/>
                    </a:lnTo>
                    <a:lnTo>
                      <a:pt x="136" y="107"/>
                    </a:lnTo>
                    <a:lnTo>
                      <a:pt x="136" y="104"/>
                    </a:lnTo>
                    <a:lnTo>
                      <a:pt x="138" y="104"/>
                    </a:lnTo>
                    <a:lnTo>
                      <a:pt x="138" y="101"/>
                    </a:lnTo>
                    <a:lnTo>
                      <a:pt x="139" y="101"/>
                    </a:lnTo>
                    <a:lnTo>
                      <a:pt x="140" y="94"/>
                    </a:lnTo>
                    <a:lnTo>
                      <a:pt x="142" y="94"/>
                    </a:lnTo>
                    <a:lnTo>
                      <a:pt x="143" y="82"/>
                    </a:lnTo>
                    <a:lnTo>
                      <a:pt x="144" y="82"/>
                    </a:lnTo>
                    <a:lnTo>
                      <a:pt x="144" y="63"/>
                    </a:lnTo>
                    <a:lnTo>
                      <a:pt x="143" y="63"/>
                    </a:lnTo>
                    <a:lnTo>
                      <a:pt x="143" y="56"/>
                    </a:lnTo>
                    <a:lnTo>
                      <a:pt x="142" y="56"/>
                    </a:lnTo>
                    <a:lnTo>
                      <a:pt x="142" y="51"/>
                    </a:lnTo>
                    <a:lnTo>
                      <a:pt x="140" y="51"/>
                    </a:lnTo>
                    <a:lnTo>
                      <a:pt x="140" y="47"/>
                    </a:lnTo>
                    <a:lnTo>
                      <a:pt x="139" y="47"/>
                    </a:lnTo>
                    <a:lnTo>
                      <a:pt x="138" y="41"/>
                    </a:lnTo>
                    <a:lnTo>
                      <a:pt x="136" y="41"/>
                    </a:lnTo>
                    <a:lnTo>
                      <a:pt x="135" y="36"/>
                    </a:lnTo>
                    <a:lnTo>
                      <a:pt x="134" y="36"/>
                    </a:lnTo>
                    <a:lnTo>
                      <a:pt x="131" y="30"/>
                    </a:lnTo>
                    <a:lnTo>
                      <a:pt x="129" y="30"/>
                    </a:lnTo>
                    <a:lnTo>
                      <a:pt x="129" y="28"/>
                    </a:lnTo>
                    <a:lnTo>
                      <a:pt x="128" y="28"/>
                    </a:lnTo>
                    <a:lnTo>
                      <a:pt x="117" y="15"/>
                    </a:lnTo>
                    <a:lnTo>
                      <a:pt x="114" y="15"/>
                    </a:lnTo>
                    <a:lnTo>
                      <a:pt x="113" y="13"/>
                    </a:lnTo>
                    <a:lnTo>
                      <a:pt x="110" y="13"/>
                    </a:lnTo>
                    <a:lnTo>
                      <a:pt x="109" y="10"/>
                    </a:lnTo>
                    <a:lnTo>
                      <a:pt x="106" y="10"/>
                    </a:lnTo>
                    <a:lnTo>
                      <a:pt x="106" y="9"/>
                    </a:lnTo>
                    <a:lnTo>
                      <a:pt x="103" y="9"/>
                    </a:lnTo>
                    <a:lnTo>
                      <a:pt x="103" y="7"/>
                    </a:lnTo>
                    <a:lnTo>
                      <a:pt x="101" y="7"/>
                    </a:lnTo>
                    <a:lnTo>
                      <a:pt x="101" y="6"/>
                    </a:lnTo>
                    <a:lnTo>
                      <a:pt x="94" y="5"/>
                    </a:lnTo>
                    <a:lnTo>
                      <a:pt x="94" y="3"/>
                    </a:lnTo>
                    <a:lnTo>
                      <a:pt x="82" y="2"/>
                    </a:lnTo>
                    <a:lnTo>
                      <a:pt x="82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61" name="Freeform 6910"/>
              <p:cNvSpPr>
                <a:spLocks/>
              </p:cNvSpPr>
              <p:nvPr/>
            </p:nvSpPr>
            <p:spPr bwMode="auto">
              <a:xfrm>
                <a:off x="4660" y="2395"/>
                <a:ext cx="108" cy="211"/>
              </a:xfrm>
              <a:custGeom>
                <a:avLst/>
                <a:gdLst>
                  <a:gd name="T0" fmla="*/ 27 w 214"/>
                  <a:gd name="T1" fmla="*/ 34 h 422"/>
                  <a:gd name="T2" fmla="*/ 26 w 214"/>
                  <a:gd name="T3" fmla="*/ 36 h 422"/>
                  <a:gd name="T4" fmla="*/ 26 w 214"/>
                  <a:gd name="T5" fmla="*/ 38 h 422"/>
                  <a:gd name="T6" fmla="*/ 26 w 214"/>
                  <a:gd name="T7" fmla="*/ 40 h 422"/>
                  <a:gd name="T8" fmla="*/ 25 w 214"/>
                  <a:gd name="T9" fmla="*/ 41 h 422"/>
                  <a:gd name="T10" fmla="*/ 25 w 214"/>
                  <a:gd name="T11" fmla="*/ 42 h 422"/>
                  <a:gd name="T12" fmla="*/ 24 w 214"/>
                  <a:gd name="T13" fmla="*/ 44 h 422"/>
                  <a:gd name="T14" fmla="*/ 23 w 214"/>
                  <a:gd name="T15" fmla="*/ 45 h 422"/>
                  <a:gd name="T16" fmla="*/ 23 w 214"/>
                  <a:gd name="T17" fmla="*/ 46 h 422"/>
                  <a:gd name="T18" fmla="*/ 22 w 214"/>
                  <a:gd name="T19" fmla="*/ 47 h 422"/>
                  <a:gd name="T20" fmla="*/ 21 w 214"/>
                  <a:gd name="T21" fmla="*/ 49 h 422"/>
                  <a:gd name="T22" fmla="*/ 20 w 214"/>
                  <a:gd name="T23" fmla="*/ 50 h 422"/>
                  <a:gd name="T24" fmla="*/ 18 w 214"/>
                  <a:gd name="T25" fmla="*/ 51 h 422"/>
                  <a:gd name="T26" fmla="*/ 17 w 214"/>
                  <a:gd name="T27" fmla="*/ 52 h 422"/>
                  <a:gd name="T28" fmla="*/ 15 w 214"/>
                  <a:gd name="T29" fmla="*/ 53 h 422"/>
                  <a:gd name="T30" fmla="*/ 10 w 214"/>
                  <a:gd name="T31" fmla="*/ 53 h 422"/>
                  <a:gd name="T32" fmla="*/ 9 w 214"/>
                  <a:gd name="T33" fmla="*/ 53 h 422"/>
                  <a:gd name="T34" fmla="*/ 8 w 214"/>
                  <a:gd name="T35" fmla="*/ 52 h 422"/>
                  <a:gd name="T36" fmla="*/ 6 w 214"/>
                  <a:gd name="T37" fmla="*/ 51 h 422"/>
                  <a:gd name="T38" fmla="*/ 5 w 214"/>
                  <a:gd name="T39" fmla="*/ 50 h 422"/>
                  <a:gd name="T40" fmla="*/ 4 w 214"/>
                  <a:gd name="T41" fmla="*/ 48 h 422"/>
                  <a:gd name="T42" fmla="*/ 3 w 214"/>
                  <a:gd name="T43" fmla="*/ 47 h 422"/>
                  <a:gd name="T44" fmla="*/ 2 w 214"/>
                  <a:gd name="T45" fmla="*/ 45 h 422"/>
                  <a:gd name="T46" fmla="*/ 2 w 214"/>
                  <a:gd name="T47" fmla="*/ 43 h 422"/>
                  <a:gd name="T48" fmla="*/ 1 w 214"/>
                  <a:gd name="T49" fmla="*/ 41 h 422"/>
                  <a:gd name="T50" fmla="*/ 1 w 214"/>
                  <a:gd name="T51" fmla="*/ 38 h 422"/>
                  <a:gd name="T52" fmla="*/ 0 w 214"/>
                  <a:gd name="T53" fmla="*/ 33 h 422"/>
                  <a:gd name="T54" fmla="*/ 1 w 214"/>
                  <a:gd name="T55" fmla="*/ 27 h 422"/>
                  <a:gd name="T56" fmla="*/ 1 w 214"/>
                  <a:gd name="T57" fmla="*/ 25 h 422"/>
                  <a:gd name="T58" fmla="*/ 2 w 214"/>
                  <a:gd name="T59" fmla="*/ 21 h 422"/>
                  <a:gd name="T60" fmla="*/ 2 w 214"/>
                  <a:gd name="T61" fmla="*/ 18 h 422"/>
                  <a:gd name="T62" fmla="*/ 3 w 214"/>
                  <a:gd name="T63" fmla="*/ 14 h 422"/>
                  <a:gd name="T64" fmla="*/ 3 w 214"/>
                  <a:gd name="T65" fmla="*/ 12 h 422"/>
                  <a:gd name="T66" fmla="*/ 4 w 214"/>
                  <a:gd name="T67" fmla="*/ 10 h 422"/>
                  <a:gd name="T68" fmla="*/ 5 w 214"/>
                  <a:gd name="T69" fmla="*/ 7 h 422"/>
                  <a:gd name="T70" fmla="*/ 6 w 214"/>
                  <a:gd name="T71" fmla="*/ 6 h 422"/>
                  <a:gd name="T72" fmla="*/ 7 w 214"/>
                  <a:gd name="T73" fmla="*/ 5 h 422"/>
                  <a:gd name="T74" fmla="*/ 9 w 214"/>
                  <a:gd name="T75" fmla="*/ 3 h 422"/>
                  <a:gd name="T76" fmla="*/ 11 w 214"/>
                  <a:gd name="T77" fmla="*/ 2 h 422"/>
                  <a:gd name="T78" fmla="*/ 12 w 214"/>
                  <a:gd name="T79" fmla="*/ 1 h 422"/>
                  <a:gd name="T80" fmla="*/ 14 w 214"/>
                  <a:gd name="T81" fmla="*/ 1 h 422"/>
                  <a:gd name="T82" fmla="*/ 17 w 214"/>
                  <a:gd name="T83" fmla="*/ 1 h 422"/>
                  <a:gd name="T84" fmla="*/ 19 w 214"/>
                  <a:gd name="T85" fmla="*/ 1 h 422"/>
                  <a:gd name="T86" fmla="*/ 20 w 214"/>
                  <a:gd name="T87" fmla="*/ 2 h 422"/>
                  <a:gd name="T88" fmla="*/ 21 w 214"/>
                  <a:gd name="T89" fmla="*/ 3 h 422"/>
                  <a:gd name="T90" fmla="*/ 23 w 214"/>
                  <a:gd name="T91" fmla="*/ 3 h 422"/>
                  <a:gd name="T92" fmla="*/ 24 w 214"/>
                  <a:gd name="T93" fmla="*/ 6 h 422"/>
                  <a:gd name="T94" fmla="*/ 25 w 214"/>
                  <a:gd name="T95" fmla="*/ 7 h 422"/>
                  <a:gd name="T96" fmla="*/ 25 w 214"/>
                  <a:gd name="T97" fmla="*/ 9 h 422"/>
                  <a:gd name="T98" fmla="*/ 26 w 214"/>
                  <a:gd name="T99" fmla="*/ 11 h 422"/>
                  <a:gd name="T100" fmla="*/ 26 w 214"/>
                  <a:gd name="T101" fmla="*/ 13 h 422"/>
                  <a:gd name="T102" fmla="*/ 27 w 214"/>
                  <a:gd name="T103" fmla="*/ 17 h 422"/>
                  <a:gd name="T104" fmla="*/ 27 w 214"/>
                  <a:gd name="T105" fmla="*/ 22 h 422"/>
                  <a:gd name="T106" fmla="*/ 27 w 214"/>
                  <a:gd name="T107" fmla="*/ 29 h 42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14"/>
                  <a:gd name="T163" fmla="*/ 0 h 422"/>
                  <a:gd name="T164" fmla="*/ 214 w 214"/>
                  <a:gd name="T165" fmla="*/ 422 h 42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14" h="422">
                    <a:moveTo>
                      <a:pt x="211" y="251"/>
                    </a:moveTo>
                    <a:lnTo>
                      <a:pt x="211" y="257"/>
                    </a:lnTo>
                    <a:lnTo>
                      <a:pt x="210" y="261"/>
                    </a:lnTo>
                    <a:lnTo>
                      <a:pt x="210" y="271"/>
                    </a:lnTo>
                    <a:lnTo>
                      <a:pt x="209" y="274"/>
                    </a:lnTo>
                    <a:lnTo>
                      <a:pt x="209" y="281"/>
                    </a:lnTo>
                    <a:lnTo>
                      <a:pt x="207" y="283"/>
                    </a:lnTo>
                    <a:lnTo>
                      <a:pt x="207" y="287"/>
                    </a:lnTo>
                    <a:lnTo>
                      <a:pt x="206" y="290"/>
                    </a:lnTo>
                    <a:lnTo>
                      <a:pt x="206" y="297"/>
                    </a:lnTo>
                    <a:lnTo>
                      <a:pt x="205" y="300"/>
                    </a:lnTo>
                    <a:lnTo>
                      <a:pt x="205" y="302"/>
                    </a:lnTo>
                    <a:lnTo>
                      <a:pt x="203" y="305"/>
                    </a:lnTo>
                    <a:lnTo>
                      <a:pt x="202" y="308"/>
                    </a:lnTo>
                    <a:lnTo>
                      <a:pt x="202" y="312"/>
                    </a:lnTo>
                    <a:lnTo>
                      <a:pt x="201" y="314"/>
                    </a:lnTo>
                    <a:lnTo>
                      <a:pt x="201" y="317"/>
                    </a:lnTo>
                    <a:lnTo>
                      <a:pt x="199" y="320"/>
                    </a:lnTo>
                    <a:lnTo>
                      <a:pt x="198" y="323"/>
                    </a:lnTo>
                    <a:lnTo>
                      <a:pt x="198" y="325"/>
                    </a:lnTo>
                    <a:lnTo>
                      <a:pt x="196" y="328"/>
                    </a:lnTo>
                    <a:lnTo>
                      <a:pt x="195" y="331"/>
                    </a:lnTo>
                    <a:lnTo>
                      <a:pt x="194" y="334"/>
                    </a:lnTo>
                    <a:lnTo>
                      <a:pt x="192" y="336"/>
                    </a:lnTo>
                    <a:lnTo>
                      <a:pt x="192" y="339"/>
                    </a:lnTo>
                    <a:lnTo>
                      <a:pt x="191" y="342"/>
                    </a:lnTo>
                    <a:lnTo>
                      <a:pt x="190" y="344"/>
                    </a:lnTo>
                    <a:lnTo>
                      <a:pt x="188" y="347"/>
                    </a:lnTo>
                    <a:lnTo>
                      <a:pt x="187" y="350"/>
                    </a:lnTo>
                    <a:lnTo>
                      <a:pt x="186" y="353"/>
                    </a:lnTo>
                    <a:lnTo>
                      <a:pt x="184" y="355"/>
                    </a:lnTo>
                    <a:lnTo>
                      <a:pt x="183" y="357"/>
                    </a:lnTo>
                    <a:lnTo>
                      <a:pt x="181" y="359"/>
                    </a:lnTo>
                    <a:lnTo>
                      <a:pt x="180" y="362"/>
                    </a:lnTo>
                    <a:lnTo>
                      <a:pt x="179" y="365"/>
                    </a:lnTo>
                    <a:lnTo>
                      <a:pt x="177" y="368"/>
                    </a:lnTo>
                    <a:lnTo>
                      <a:pt x="176" y="369"/>
                    </a:lnTo>
                    <a:lnTo>
                      <a:pt x="175" y="372"/>
                    </a:lnTo>
                    <a:lnTo>
                      <a:pt x="173" y="374"/>
                    </a:lnTo>
                    <a:lnTo>
                      <a:pt x="171" y="376"/>
                    </a:lnTo>
                    <a:lnTo>
                      <a:pt x="169" y="378"/>
                    </a:lnTo>
                    <a:lnTo>
                      <a:pt x="168" y="381"/>
                    </a:lnTo>
                    <a:lnTo>
                      <a:pt x="166" y="382"/>
                    </a:lnTo>
                    <a:lnTo>
                      <a:pt x="165" y="385"/>
                    </a:lnTo>
                    <a:lnTo>
                      <a:pt x="161" y="389"/>
                    </a:lnTo>
                    <a:lnTo>
                      <a:pt x="160" y="392"/>
                    </a:lnTo>
                    <a:lnTo>
                      <a:pt x="157" y="393"/>
                    </a:lnTo>
                    <a:lnTo>
                      <a:pt x="156" y="396"/>
                    </a:lnTo>
                    <a:lnTo>
                      <a:pt x="153" y="397"/>
                    </a:lnTo>
                    <a:lnTo>
                      <a:pt x="151" y="400"/>
                    </a:lnTo>
                    <a:lnTo>
                      <a:pt x="146" y="406"/>
                    </a:lnTo>
                    <a:lnTo>
                      <a:pt x="143" y="407"/>
                    </a:lnTo>
                    <a:lnTo>
                      <a:pt x="139" y="411"/>
                    </a:lnTo>
                    <a:lnTo>
                      <a:pt x="136" y="412"/>
                    </a:lnTo>
                    <a:lnTo>
                      <a:pt x="135" y="415"/>
                    </a:lnTo>
                    <a:lnTo>
                      <a:pt x="132" y="416"/>
                    </a:lnTo>
                    <a:lnTo>
                      <a:pt x="128" y="418"/>
                    </a:lnTo>
                    <a:lnTo>
                      <a:pt x="124" y="418"/>
                    </a:lnTo>
                    <a:lnTo>
                      <a:pt x="121" y="419"/>
                    </a:lnTo>
                    <a:lnTo>
                      <a:pt x="117" y="421"/>
                    </a:lnTo>
                    <a:lnTo>
                      <a:pt x="110" y="421"/>
                    </a:lnTo>
                    <a:lnTo>
                      <a:pt x="106" y="422"/>
                    </a:lnTo>
                    <a:lnTo>
                      <a:pt x="83" y="422"/>
                    </a:lnTo>
                    <a:lnTo>
                      <a:pt x="80" y="421"/>
                    </a:lnTo>
                    <a:lnTo>
                      <a:pt x="78" y="421"/>
                    </a:lnTo>
                    <a:lnTo>
                      <a:pt x="74" y="419"/>
                    </a:lnTo>
                    <a:lnTo>
                      <a:pt x="71" y="419"/>
                    </a:lnTo>
                    <a:lnTo>
                      <a:pt x="68" y="418"/>
                    </a:lnTo>
                    <a:lnTo>
                      <a:pt x="65" y="418"/>
                    </a:lnTo>
                    <a:lnTo>
                      <a:pt x="63" y="416"/>
                    </a:lnTo>
                    <a:lnTo>
                      <a:pt x="60" y="415"/>
                    </a:lnTo>
                    <a:lnTo>
                      <a:pt x="57" y="414"/>
                    </a:lnTo>
                    <a:lnTo>
                      <a:pt x="55" y="412"/>
                    </a:lnTo>
                    <a:lnTo>
                      <a:pt x="53" y="411"/>
                    </a:lnTo>
                    <a:lnTo>
                      <a:pt x="50" y="410"/>
                    </a:lnTo>
                    <a:lnTo>
                      <a:pt x="48" y="407"/>
                    </a:lnTo>
                    <a:lnTo>
                      <a:pt x="45" y="406"/>
                    </a:lnTo>
                    <a:lnTo>
                      <a:pt x="37" y="397"/>
                    </a:lnTo>
                    <a:lnTo>
                      <a:pt x="35" y="395"/>
                    </a:lnTo>
                    <a:lnTo>
                      <a:pt x="33" y="393"/>
                    </a:lnTo>
                    <a:lnTo>
                      <a:pt x="31" y="391"/>
                    </a:lnTo>
                    <a:lnTo>
                      <a:pt x="29" y="388"/>
                    </a:lnTo>
                    <a:lnTo>
                      <a:pt x="27" y="385"/>
                    </a:lnTo>
                    <a:lnTo>
                      <a:pt x="26" y="382"/>
                    </a:lnTo>
                    <a:lnTo>
                      <a:pt x="23" y="378"/>
                    </a:lnTo>
                    <a:lnTo>
                      <a:pt x="22" y="376"/>
                    </a:lnTo>
                    <a:lnTo>
                      <a:pt x="20" y="373"/>
                    </a:lnTo>
                    <a:lnTo>
                      <a:pt x="19" y="369"/>
                    </a:lnTo>
                    <a:lnTo>
                      <a:pt x="18" y="366"/>
                    </a:lnTo>
                    <a:lnTo>
                      <a:pt x="16" y="362"/>
                    </a:lnTo>
                    <a:lnTo>
                      <a:pt x="15" y="359"/>
                    </a:lnTo>
                    <a:lnTo>
                      <a:pt x="14" y="355"/>
                    </a:lnTo>
                    <a:lnTo>
                      <a:pt x="12" y="351"/>
                    </a:lnTo>
                    <a:lnTo>
                      <a:pt x="11" y="347"/>
                    </a:lnTo>
                    <a:lnTo>
                      <a:pt x="9" y="343"/>
                    </a:lnTo>
                    <a:lnTo>
                      <a:pt x="9" y="339"/>
                    </a:lnTo>
                    <a:lnTo>
                      <a:pt x="8" y="335"/>
                    </a:lnTo>
                    <a:lnTo>
                      <a:pt x="7" y="331"/>
                    </a:lnTo>
                    <a:lnTo>
                      <a:pt x="5" y="327"/>
                    </a:lnTo>
                    <a:lnTo>
                      <a:pt x="5" y="323"/>
                    </a:lnTo>
                    <a:lnTo>
                      <a:pt x="4" y="317"/>
                    </a:lnTo>
                    <a:lnTo>
                      <a:pt x="4" y="313"/>
                    </a:lnTo>
                    <a:lnTo>
                      <a:pt x="3" y="308"/>
                    </a:lnTo>
                    <a:lnTo>
                      <a:pt x="3" y="302"/>
                    </a:lnTo>
                    <a:lnTo>
                      <a:pt x="1" y="298"/>
                    </a:lnTo>
                    <a:lnTo>
                      <a:pt x="1" y="287"/>
                    </a:lnTo>
                    <a:lnTo>
                      <a:pt x="0" y="282"/>
                    </a:lnTo>
                    <a:lnTo>
                      <a:pt x="0" y="263"/>
                    </a:lnTo>
                    <a:lnTo>
                      <a:pt x="1" y="255"/>
                    </a:lnTo>
                    <a:lnTo>
                      <a:pt x="1" y="238"/>
                    </a:lnTo>
                    <a:lnTo>
                      <a:pt x="3" y="230"/>
                    </a:lnTo>
                    <a:lnTo>
                      <a:pt x="3" y="223"/>
                    </a:lnTo>
                    <a:lnTo>
                      <a:pt x="4" y="215"/>
                    </a:lnTo>
                    <a:lnTo>
                      <a:pt x="4" y="207"/>
                    </a:lnTo>
                    <a:lnTo>
                      <a:pt x="5" y="200"/>
                    </a:lnTo>
                    <a:lnTo>
                      <a:pt x="5" y="193"/>
                    </a:lnTo>
                    <a:lnTo>
                      <a:pt x="7" y="187"/>
                    </a:lnTo>
                    <a:lnTo>
                      <a:pt x="8" y="180"/>
                    </a:lnTo>
                    <a:lnTo>
                      <a:pt x="8" y="173"/>
                    </a:lnTo>
                    <a:lnTo>
                      <a:pt x="9" y="166"/>
                    </a:lnTo>
                    <a:lnTo>
                      <a:pt x="11" y="160"/>
                    </a:lnTo>
                    <a:lnTo>
                      <a:pt x="12" y="153"/>
                    </a:lnTo>
                    <a:lnTo>
                      <a:pt x="12" y="147"/>
                    </a:lnTo>
                    <a:lnTo>
                      <a:pt x="14" y="140"/>
                    </a:lnTo>
                    <a:lnTo>
                      <a:pt x="15" y="135"/>
                    </a:lnTo>
                    <a:lnTo>
                      <a:pt x="16" y="128"/>
                    </a:lnTo>
                    <a:lnTo>
                      <a:pt x="18" y="123"/>
                    </a:lnTo>
                    <a:lnTo>
                      <a:pt x="19" y="117"/>
                    </a:lnTo>
                    <a:lnTo>
                      <a:pt x="20" y="112"/>
                    </a:lnTo>
                    <a:lnTo>
                      <a:pt x="22" y="106"/>
                    </a:lnTo>
                    <a:lnTo>
                      <a:pt x="23" y="101"/>
                    </a:lnTo>
                    <a:lnTo>
                      <a:pt x="24" y="96"/>
                    </a:lnTo>
                    <a:lnTo>
                      <a:pt x="27" y="92"/>
                    </a:lnTo>
                    <a:lnTo>
                      <a:pt x="29" y="86"/>
                    </a:lnTo>
                    <a:lnTo>
                      <a:pt x="30" y="82"/>
                    </a:lnTo>
                    <a:lnTo>
                      <a:pt x="31" y="77"/>
                    </a:lnTo>
                    <a:lnTo>
                      <a:pt x="34" y="73"/>
                    </a:lnTo>
                    <a:lnTo>
                      <a:pt x="35" y="68"/>
                    </a:lnTo>
                    <a:lnTo>
                      <a:pt x="37" y="64"/>
                    </a:lnTo>
                    <a:lnTo>
                      <a:pt x="39" y="60"/>
                    </a:lnTo>
                    <a:lnTo>
                      <a:pt x="41" y="56"/>
                    </a:lnTo>
                    <a:lnTo>
                      <a:pt x="44" y="52"/>
                    </a:lnTo>
                    <a:lnTo>
                      <a:pt x="45" y="49"/>
                    </a:lnTo>
                    <a:lnTo>
                      <a:pt x="48" y="45"/>
                    </a:lnTo>
                    <a:lnTo>
                      <a:pt x="49" y="43"/>
                    </a:lnTo>
                    <a:lnTo>
                      <a:pt x="52" y="39"/>
                    </a:lnTo>
                    <a:lnTo>
                      <a:pt x="55" y="36"/>
                    </a:lnTo>
                    <a:lnTo>
                      <a:pt x="56" y="33"/>
                    </a:lnTo>
                    <a:lnTo>
                      <a:pt x="64" y="25"/>
                    </a:lnTo>
                    <a:lnTo>
                      <a:pt x="65" y="22"/>
                    </a:lnTo>
                    <a:lnTo>
                      <a:pt x="68" y="19"/>
                    </a:lnTo>
                    <a:lnTo>
                      <a:pt x="71" y="18"/>
                    </a:lnTo>
                    <a:lnTo>
                      <a:pt x="74" y="15"/>
                    </a:lnTo>
                    <a:lnTo>
                      <a:pt x="76" y="14"/>
                    </a:lnTo>
                    <a:lnTo>
                      <a:pt x="79" y="11"/>
                    </a:lnTo>
                    <a:lnTo>
                      <a:pt x="82" y="10"/>
                    </a:lnTo>
                    <a:lnTo>
                      <a:pt x="85" y="9"/>
                    </a:lnTo>
                    <a:lnTo>
                      <a:pt x="87" y="7"/>
                    </a:lnTo>
                    <a:lnTo>
                      <a:pt x="90" y="6"/>
                    </a:lnTo>
                    <a:lnTo>
                      <a:pt x="93" y="5"/>
                    </a:lnTo>
                    <a:lnTo>
                      <a:pt x="97" y="3"/>
                    </a:lnTo>
                    <a:lnTo>
                      <a:pt x="100" y="3"/>
                    </a:lnTo>
                    <a:lnTo>
                      <a:pt x="102" y="2"/>
                    </a:lnTo>
                    <a:lnTo>
                      <a:pt x="105" y="2"/>
                    </a:lnTo>
                    <a:lnTo>
                      <a:pt x="109" y="0"/>
                    </a:lnTo>
                    <a:lnTo>
                      <a:pt x="125" y="0"/>
                    </a:lnTo>
                    <a:lnTo>
                      <a:pt x="128" y="2"/>
                    </a:lnTo>
                    <a:lnTo>
                      <a:pt x="132" y="2"/>
                    </a:lnTo>
                    <a:lnTo>
                      <a:pt x="135" y="3"/>
                    </a:lnTo>
                    <a:lnTo>
                      <a:pt x="138" y="3"/>
                    </a:lnTo>
                    <a:lnTo>
                      <a:pt x="140" y="5"/>
                    </a:lnTo>
                    <a:lnTo>
                      <a:pt x="145" y="6"/>
                    </a:lnTo>
                    <a:lnTo>
                      <a:pt x="147" y="7"/>
                    </a:lnTo>
                    <a:lnTo>
                      <a:pt x="150" y="9"/>
                    </a:lnTo>
                    <a:lnTo>
                      <a:pt x="153" y="10"/>
                    </a:lnTo>
                    <a:lnTo>
                      <a:pt x="156" y="11"/>
                    </a:lnTo>
                    <a:lnTo>
                      <a:pt x="158" y="13"/>
                    </a:lnTo>
                    <a:lnTo>
                      <a:pt x="161" y="14"/>
                    </a:lnTo>
                    <a:lnTo>
                      <a:pt x="162" y="17"/>
                    </a:lnTo>
                    <a:lnTo>
                      <a:pt x="165" y="18"/>
                    </a:lnTo>
                    <a:lnTo>
                      <a:pt x="168" y="21"/>
                    </a:lnTo>
                    <a:lnTo>
                      <a:pt x="171" y="22"/>
                    </a:lnTo>
                    <a:lnTo>
                      <a:pt x="172" y="25"/>
                    </a:lnTo>
                    <a:lnTo>
                      <a:pt x="177" y="30"/>
                    </a:lnTo>
                    <a:lnTo>
                      <a:pt x="179" y="33"/>
                    </a:lnTo>
                    <a:lnTo>
                      <a:pt x="181" y="36"/>
                    </a:lnTo>
                    <a:lnTo>
                      <a:pt x="183" y="39"/>
                    </a:lnTo>
                    <a:lnTo>
                      <a:pt x="184" y="41"/>
                    </a:lnTo>
                    <a:lnTo>
                      <a:pt x="187" y="44"/>
                    </a:lnTo>
                    <a:lnTo>
                      <a:pt x="188" y="48"/>
                    </a:lnTo>
                    <a:lnTo>
                      <a:pt x="190" y="51"/>
                    </a:lnTo>
                    <a:lnTo>
                      <a:pt x="192" y="55"/>
                    </a:lnTo>
                    <a:lnTo>
                      <a:pt x="194" y="58"/>
                    </a:lnTo>
                    <a:lnTo>
                      <a:pt x="195" y="62"/>
                    </a:lnTo>
                    <a:lnTo>
                      <a:pt x="196" y="66"/>
                    </a:lnTo>
                    <a:lnTo>
                      <a:pt x="198" y="70"/>
                    </a:lnTo>
                    <a:lnTo>
                      <a:pt x="199" y="74"/>
                    </a:lnTo>
                    <a:lnTo>
                      <a:pt x="201" y="78"/>
                    </a:lnTo>
                    <a:lnTo>
                      <a:pt x="202" y="82"/>
                    </a:lnTo>
                    <a:lnTo>
                      <a:pt x="203" y="86"/>
                    </a:lnTo>
                    <a:lnTo>
                      <a:pt x="205" y="92"/>
                    </a:lnTo>
                    <a:lnTo>
                      <a:pt x="205" y="96"/>
                    </a:lnTo>
                    <a:lnTo>
                      <a:pt x="206" y="101"/>
                    </a:lnTo>
                    <a:lnTo>
                      <a:pt x="207" y="105"/>
                    </a:lnTo>
                    <a:lnTo>
                      <a:pt x="207" y="111"/>
                    </a:lnTo>
                    <a:lnTo>
                      <a:pt x="209" y="116"/>
                    </a:lnTo>
                    <a:lnTo>
                      <a:pt x="210" y="121"/>
                    </a:lnTo>
                    <a:lnTo>
                      <a:pt x="210" y="132"/>
                    </a:lnTo>
                    <a:lnTo>
                      <a:pt x="211" y="138"/>
                    </a:lnTo>
                    <a:lnTo>
                      <a:pt x="211" y="143"/>
                    </a:lnTo>
                    <a:lnTo>
                      <a:pt x="213" y="149"/>
                    </a:lnTo>
                    <a:lnTo>
                      <a:pt x="213" y="173"/>
                    </a:lnTo>
                    <a:lnTo>
                      <a:pt x="214" y="180"/>
                    </a:lnTo>
                    <a:lnTo>
                      <a:pt x="214" y="200"/>
                    </a:lnTo>
                    <a:lnTo>
                      <a:pt x="213" y="207"/>
                    </a:lnTo>
                    <a:lnTo>
                      <a:pt x="213" y="236"/>
                    </a:lnTo>
                    <a:lnTo>
                      <a:pt x="211" y="242"/>
                    </a:lnTo>
                    <a:lnTo>
                      <a:pt x="211" y="251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62" name="Freeform 6911"/>
              <p:cNvSpPr>
                <a:spLocks/>
              </p:cNvSpPr>
              <p:nvPr/>
            </p:nvSpPr>
            <p:spPr bwMode="auto">
              <a:xfrm>
                <a:off x="4677" y="2429"/>
                <a:ext cx="74" cy="155"/>
              </a:xfrm>
              <a:custGeom>
                <a:avLst/>
                <a:gdLst>
                  <a:gd name="T0" fmla="*/ 18 w 148"/>
                  <a:gd name="T1" fmla="*/ 25 h 309"/>
                  <a:gd name="T2" fmla="*/ 18 w 148"/>
                  <a:gd name="T3" fmla="*/ 27 h 309"/>
                  <a:gd name="T4" fmla="*/ 18 w 148"/>
                  <a:gd name="T5" fmla="*/ 28 h 309"/>
                  <a:gd name="T6" fmla="*/ 18 w 148"/>
                  <a:gd name="T7" fmla="*/ 29 h 309"/>
                  <a:gd name="T8" fmla="*/ 17 w 148"/>
                  <a:gd name="T9" fmla="*/ 30 h 309"/>
                  <a:gd name="T10" fmla="*/ 17 w 148"/>
                  <a:gd name="T11" fmla="*/ 31 h 309"/>
                  <a:gd name="T12" fmla="*/ 17 w 148"/>
                  <a:gd name="T13" fmla="*/ 31 h 309"/>
                  <a:gd name="T14" fmla="*/ 17 w 148"/>
                  <a:gd name="T15" fmla="*/ 32 h 309"/>
                  <a:gd name="T16" fmla="*/ 15 w 148"/>
                  <a:gd name="T17" fmla="*/ 33 h 309"/>
                  <a:gd name="T18" fmla="*/ 15 w 148"/>
                  <a:gd name="T19" fmla="*/ 34 h 309"/>
                  <a:gd name="T20" fmla="*/ 14 w 148"/>
                  <a:gd name="T21" fmla="*/ 35 h 309"/>
                  <a:gd name="T22" fmla="*/ 13 w 148"/>
                  <a:gd name="T23" fmla="*/ 36 h 309"/>
                  <a:gd name="T24" fmla="*/ 11 w 148"/>
                  <a:gd name="T25" fmla="*/ 39 h 309"/>
                  <a:gd name="T26" fmla="*/ 10 w 148"/>
                  <a:gd name="T27" fmla="*/ 39 h 309"/>
                  <a:gd name="T28" fmla="*/ 9 w 148"/>
                  <a:gd name="T29" fmla="*/ 39 h 309"/>
                  <a:gd name="T30" fmla="*/ 9 w 148"/>
                  <a:gd name="T31" fmla="*/ 39 h 309"/>
                  <a:gd name="T32" fmla="*/ 7 w 148"/>
                  <a:gd name="T33" fmla="*/ 38 h 309"/>
                  <a:gd name="T34" fmla="*/ 6 w 148"/>
                  <a:gd name="T35" fmla="*/ 38 h 309"/>
                  <a:gd name="T36" fmla="*/ 6 w 148"/>
                  <a:gd name="T37" fmla="*/ 37 h 309"/>
                  <a:gd name="T38" fmla="*/ 5 w 148"/>
                  <a:gd name="T39" fmla="*/ 37 h 309"/>
                  <a:gd name="T40" fmla="*/ 3 w 148"/>
                  <a:gd name="T41" fmla="*/ 35 h 309"/>
                  <a:gd name="T42" fmla="*/ 3 w 148"/>
                  <a:gd name="T43" fmla="*/ 34 h 309"/>
                  <a:gd name="T44" fmla="*/ 2 w 148"/>
                  <a:gd name="T45" fmla="*/ 34 h 309"/>
                  <a:gd name="T46" fmla="*/ 2 w 148"/>
                  <a:gd name="T47" fmla="*/ 33 h 309"/>
                  <a:gd name="T48" fmla="*/ 1 w 148"/>
                  <a:gd name="T49" fmla="*/ 32 h 309"/>
                  <a:gd name="T50" fmla="*/ 1 w 148"/>
                  <a:gd name="T51" fmla="*/ 31 h 309"/>
                  <a:gd name="T52" fmla="*/ 1 w 148"/>
                  <a:gd name="T53" fmla="*/ 29 h 309"/>
                  <a:gd name="T54" fmla="*/ 1 w 148"/>
                  <a:gd name="T55" fmla="*/ 28 h 309"/>
                  <a:gd name="T56" fmla="*/ 1 w 148"/>
                  <a:gd name="T57" fmla="*/ 27 h 309"/>
                  <a:gd name="T58" fmla="*/ 1 w 148"/>
                  <a:gd name="T59" fmla="*/ 25 h 309"/>
                  <a:gd name="T60" fmla="*/ 0 w 148"/>
                  <a:gd name="T61" fmla="*/ 22 h 309"/>
                  <a:gd name="T62" fmla="*/ 1 w 148"/>
                  <a:gd name="T63" fmla="*/ 17 h 309"/>
                  <a:gd name="T64" fmla="*/ 1 w 148"/>
                  <a:gd name="T65" fmla="*/ 15 h 309"/>
                  <a:gd name="T66" fmla="*/ 1 w 148"/>
                  <a:gd name="T67" fmla="*/ 14 h 309"/>
                  <a:gd name="T68" fmla="*/ 1 w 148"/>
                  <a:gd name="T69" fmla="*/ 12 h 309"/>
                  <a:gd name="T70" fmla="*/ 1 w 148"/>
                  <a:gd name="T71" fmla="*/ 11 h 309"/>
                  <a:gd name="T72" fmla="*/ 1 w 148"/>
                  <a:gd name="T73" fmla="*/ 10 h 309"/>
                  <a:gd name="T74" fmla="*/ 2 w 148"/>
                  <a:gd name="T75" fmla="*/ 8 h 309"/>
                  <a:gd name="T76" fmla="*/ 2 w 148"/>
                  <a:gd name="T77" fmla="*/ 7 h 309"/>
                  <a:gd name="T78" fmla="*/ 2 w 148"/>
                  <a:gd name="T79" fmla="*/ 6 h 309"/>
                  <a:gd name="T80" fmla="*/ 3 w 148"/>
                  <a:gd name="T81" fmla="*/ 5 h 309"/>
                  <a:gd name="T82" fmla="*/ 3 w 148"/>
                  <a:gd name="T83" fmla="*/ 4 h 309"/>
                  <a:gd name="T84" fmla="*/ 5 w 148"/>
                  <a:gd name="T85" fmla="*/ 4 h 309"/>
                  <a:gd name="T86" fmla="*/ 5 w 148"/>
                  <a:gd name="T87" fmla="*/ 3 h 309"/>
                  <a:gd name="T88" fmla="*/ 6 w 148"/>
                  <a:gd name="T89" fmla="*/ 2 h 309"/>
                  <a:gd name="T90" fmla="*/ 7 w 148"/>
                  <a:gd name="T91" fmla="*/ 1 h 309"/>
                  <a:gd name="T92" fmla="*/ 9 w 148"/>
                  <a:gd name="T93" fmla="*/ 1 h 309"/>
                  <a:gd name="T94" fmla="*/ 9 w 148"/>
                  <a:gd name="T95" fmla="*/ 0 h 309"/>
                  <a:gd name="T96" fmla="*/ 11 w 148"/>
                  <a:gd name="T97" fmla="*/ 1 h 309"/>
                  <a:gd name="T98" fmla="*/ 12 w 148"/>
                  <a:gd name="T99" fmla="*/ 1 h 309"/>
                  <a:gd name="T100" fmla="*/ 13 w 148"/>
                  <a:gd name="T101" fmla="*/ 1 h 309"/>
                  <a:gd name="T102" fmla="*/ 14 w 148"/>
                  <a:gd name="T103" fmla="*/ 2 h 309"/>
                  <a:gd name="T104" fmla="*/ 14 w 148"/>
                  <a:gd name="T105" fmla="*/ 3 h 309"/>
                  <a:gd name="T106" fmla="*/ 15 w 148"/>
                  <a:gd name="T107" fmla="*/ 4 h 309"/>
                  <a:gd name="T108" fmla="*/ 16 w 148"/>
                  <a:gd name="T109" fmla="*/ 4 h 309"/>
                  <a:gd name="T110" fmla="*/ 17 w 148"/>
                  <a:gd name="T111" fmla="*/ 5 h 309"/>
                  <a:gd name="T112" fmla="*/ 17 w 148"/>
                  <a:gd name="T113" fmla="*/ 6 h 309"/>
                  <a:gd name="T114" fmla="*/ 18 w 148"/>
                  <a:gd name="T115" fmla="*/ 7 h 309"/>
                  <a:gd name="T116" fmla="*/ 18 w 148"/>
                  <a:gd name="T117" fmla="*/ 8 h 309"/>
                  <a:gd name="T118" fmla="*/ 18 w 148"/>
                  <a:gd name="T119" fmla="*/ 10 h 309"/>
                  <a:gd name="T120" fmla="*/ 19 w 148"/>
                  <a:gd name="T121" fmla="*/ 12 h 309"/>
                  <a:gd name="T122" fmla="*/ 19 w 148"/>
                  <a:gd name="T123" fmla="*/ 14 h 309"/>
                  <a:gd name="T124" fmla="*/ 19 w 148"/>
                  <a:gd name="T125" fmla="*/ 23 h 30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48"/>
                  <a:gd name="T190" fmla="*/ 0 h 309"/>
                  <a:gd name="T191" fmla="*/ 148 w 148"/>
                  <a:gd name="T192" fmla="*/ 309 h 30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48" h="309">
                    <a:moveTo>
                      <a:pt x="146" y="193"/>
                    </a:moveTo>
                    <a:lnTo>
                      <a:pt x="146" y="196"/>
                    </a:lnTo>
                    <a:lnTo>
                      <a:pt x="144" y="199"/>
                    </a:lnTo>
                    <a:lnTo>
                      <a:pt x="144" y="204"/>
                    </a:lnTo>
                    <a:lnTo>
                      <a:pt x="143" y="207"/>
                    </a:lnTo>
                    <a:lnTo>
                      <a:pt x="143" y="210"/>
                    </a:lnTo>
                    <a:lnTo>
                      <a:pt x="142" y="213"/>
                    </a:lnTo>
                    <a:lnTo>
                      <a:pt x="142" y="215"/>
                    </a:lnTo>
                    <a:lnTo>
                      <a:pt x="140" y="218"/>
                    </a:lnTo>
                    <a:lnTo>
                      <a:pt x="140" y="222"/>
                    </a:lnTo>
                    <a:lnTo>
                      <a:pt x="139" y="225"/>
                    </a:lnTo>
                    <a:lnTo>
                      <a:pt x="139" y="227"/>
                    </a:lnTo>
                    <a:lnTo>
                      <a:pt x="138" y="229"/>
                    </a:lnTo>
                    <a:lnTo>
                      <a:pt x="138" y="232"/>
                    </a:lnTo>
                    <a:lnTo>
                      <a:pt x="136" y="234"/>
                    </a:lnTo>
                    <a:lnTo>
                      <a:pt x="135" y="237"/>
                    </a:lnTo>
                    <a:lnTo>
                      <a:pt x="135" y="238"/>
                    </a:lnTo>
                    <a:lnTo>
                      <a:pt x="133" y="241"/>
                    </a:lnTo>
                    <a:lnTo>
                      <a:pt x="133" y="242"/>
                    </a:lnTo>
                    <a:lnTo>
                      <a:pt x="132" y="245"/>
                    </a:lnTo>
                    <a:lnTo>
                      <a:pt x="132" y="248"/>
                    </a:lnTo>
                    <a:lnTo>
                      <a:pt x="131" y="249"/>
                    </a:lnTo>
                    <a:lnTo>
                      <a:pt x="129" y="252"/>
                    </a:lnTo>
                    <a:lnTo>
                      <a:pt x="129" y="253"/>
                    </a:lnTo>
                    <a:lnTo>
                      <a:pt x="128" y="256"/>
                    </a:lnTo>
                    <a:lnTo>
                      <a:pt x="127" y="257"/>
                    </a:lnTo>
                    <a:lnTo>
                      <a:pt x="127" y="260"/>
                    </a:lnTo>
                    <a:lnTo>
                      <a:pt x="124" y="263"/>
                    </a:lnTo>
                    <a:lnTo>
                      <a:pt x="124" y="266"/>
                    </a:lnTo>
                    <a:lnTo>
                      <a:pt x="121" y="268"/>
                    </a:lnTo>
                    <a:lnTo>
                      <a:pt x="121" y="271"/>
                    </a:lnTo>
                    <a:lnTo>
                      <a:pt x="117" y="275"/>
                    </a:lnTo>
                    <a:lnTo>
                      <a:pt x="116" y="278"/>
                    </a:lnTo>
                    <a:lnTo>
                      <a:pt x="116" y="279"/>
                    </a:lnTo>
                    <a:lnTo>
                      <a:pt x="110" y="285"/>
                    </a:lnTo>
                    <a:lnTo>
                      <a:pt x="110" y="286"/>
                    </a:lnTo>
                    <a:lnTo>
                      <a:pt x="95" y="301"/>
                    </a:lnTo>
                    <a:lnTo>
                      <a:pt x="94" y="301"/>
                    </a:lnTo>
                    <a:lnTo>
                      <a:pt x="90" y="305"/>
                    </a:lnTo>
                    <a:lnTo>
                      <a:pt x="88" y="305"/>
                    </a:lnTo>
                    <a:lnTo>
                      <a:pt x="86" y="308"/>
                    </a:lnTo>
                    <a:lnTo>
                      <a:pt x="84" y="308"/>
                    </a:lnTo>
                    <a:lnTo>
                      <a:pt x="83" y="309"/>
                    </a:lnTo>
                    <a:lnTo>
                      <a:pt x="80" y="309"/>
                    </a:lnTo>
                    <a:lnTo>
                      <a:pt x="77" y="308"/>
                    </a:lnTo>
                    <a:lnTo>
                      <a:pt x="73" y="308"/>
                    </a:lnTo>
                    <a:lnTo>
                      <a:pt x="71" y="306"/>
                    </a:lnTo>
                    <a:lnTo>
                      <a:pt x="68" y="306"/>
                    </a:lnTo>
                    <a:lnTo>
                      <a:pt x="65" y="305"/>
                    </a:lnTo>
                    <a:lnTo>
                      <a:pt x="64" y="304"/>
                    </a:lnTo>
                    <a:lnTo>
                      <a:pt x="61" y="304"/>
                    </a:lnTo>
                    <a:lnTo>
                      <a:pt x="58" y="302"/>
                    </a:lnTo>
                    <a:lnTo>
                      <a:pt x="57" y="301"/>
                    </a:lnTo>
                    <a:lnTo>
                      <a:pt x="54" y="300"/>
                    </a:lnTo>
                    <a:lnTo>
                      <a:pt x="53" y="298"/>
                    </a:lnTo>
                    <a:lnTo>
                      <a:pt x="50" y="297"/>
                    </a:lnTo>
                    <a:lnTo>
                      <a:pt x="49" y="295"/>
                    </a:lnTo>
                    <a:lnTo>
                      <a:pt x="46" y="294"/>
                    </a:lnTo>
                    <a:lnTo>
                      <a:pt x="45" y="293"/>
                    </a:lnTo>
                    <a:lnTo>
                      <a:pt x="42" y="291"/>
                    </a:lnTo>
                    <a:lnTo>
                      <a:pt x="34" y="283"/>
                    </a:lnTo>
                    <a:lnTo>
                      <a:pt x="32" y="280"/>
                    </a:lnTo>
                    <a:lnTo>
                      <a:pt x="30" y="279"/>
                    </a:lnTo>
                    <a:lnTo>
                      <a:pt x="28" y="276"/>
                    </a:lnTo>
                    <a:lnTo>
                      <a:pt x="27" y="275"/>
                    </a:lnTo>
                    <a:lnTo>
                      <a:pt x="26" y="272"/>
                    </a:lnTo>
                    <a:lnTo>
                      <a:pt x="24" y="270"/>
                    </a:lnTo>
                    <a:lnTo>
                      <a:pt x="23" y="268"/>
                    </a:lnTo>
                    <a:lnTo>
                      <a:pt x="22" y="266"/>
                    </a:lnTo>
                    <a:lnTo>
                      <a:pt x="20" y="263"/>
                    </a:lnTo>
                    <a:lnTo>
                      <a:pt x="19" y="260"/>
                    </a:lnTo>
                    <a:lnTo>
                      <a:pt x="17" y="257"/>
                    </a:lnTo>
                    <a:lnTo>
                      <a:pt x="16" y="255"/>
                    </a:lnTo>
                    <a:lnTo>
                      <a:pt x="15" y="252"/>
                    </a:lnTo>
                    <a:lnTo>
                      <a:pt x="15" y="249"/>
                    </a:lnTo>
                    <a:lnTo>
                      <a:pt x="13" y="246"/>
                    </a:lnTo>
                    <a:lnTo>
                      <a:pt x="12" y="244"/>
                    </a:lnTo>
                    <a:lnTo>
                      <a:pt x="11" y="241"/>
                    </a:lnTo>
                    <a:lnTo>
                      <a:pt x="11" y="237"/>
                    </a:lnTo>
                    <a:lnTo>
                      <a:pt x="9" y="234"/>
                    </a:lnTo>
                    <a:lnTo>
                      <a:pt x="8" y="232"/>
                    </a:lnTo>
                    <a:lnTo>
                      <a:pt x="8" y="227"/>
                    </a:lnTo>
                    <a:lnTo>
                      <a:pt x="6" y="225"/>
                    </a:lnTo>
                    <a:lnTo>
                      <a:pt x="6" y="221"/>
                    </a:lnTo>
                    <a:lnTo>
                      <a:pt x="5" y="218"/>
                    </a:lnTo>
                    <a:lnTo>
                      <a:pt x="5" y="214"/>
                    </a:lnTo>
                    <a:lnTo>
                      <a:pt x="4" y="210"/>
                    </a:lnTo>
                    <a:lnTo>
                      <a:pt x="4" y="206"/>
                    </a:lnTo>
                    <a:lnTo>
                      <a:pt x="2" y="203"/>
                    </a:lnTo>
                    <a:lnTo>
                      <a:pt x="2" y="195"/>
                    </a:lnTo>
                    <a:lnTo>
                      <a:pt x="1" y="191"/>
                    </a:lnTo>
                    <a:lnTo>
                      <a:pt x="1" y="179"/>
                    </a:lnTo>
                    <a:lnTo>
                      <a:pt x="0" y="174"/>
                    </a:lnTo>
                    <a:lnTo>
                      <a:pt x="0" y="143"/>
                    </a:lnTo>
                    <a:lnTo>
                      <a:pt x="1" y="138"/>
                    </a:lnTo>
                    <a:lnTo>
                      <a:pt x="1" y="134"/>
                    </a:lnTo>
                    <a:lnTo>
                      <a:pt x="2" y="128"/>
                    </a:lnTo>
                    <a:lnTo>
                      <a:pt x="2" y="124"/>
                    </a:lnTo>
                    <a:lnTo>
                      <a:pt x="4" y="120"/>
                    </a:lnTo>
                    <a:lnTo>
                      <a:pt x="4" y="116"/>
                    </a:lnTo>
                    <a:lnTo>
                      <a:pt x="5" y="112"/>
                    </a:lnTo>
                    <a:lnTo>
                      <a:pt x="5" y="108"/>
                    </a:lnTo>
                    <a:lnTo>
                      <a:pt x="6" y="104"/>
                    </a:lnTo>
                    <a:lnTo>
                      <a:pt x="6" y="100"/>
                    </a:lnTo>
                    <a:lnTo>
                      <a:pt x="8" y="96"/>
                    </a:lnTo>
                    <a:lnTo>
                      <a:pt x="9" y="92"/>
                    </a:lnTo>
                    <a:lnTo>
                      <a:pt x="9" y="89"/>
                    </a:lnTo>
                    <a:lnTo>
                      <a:pt x="11" y="85"/>
                    </a:lnTo>
                    <a:lnTo>
                      <a:pt x="12" y="81"/>
                    </a:lnTo>
                    <a:lnTo>
                      <a:pt x="12" y="78"/>
                    </a:lnTo>
                    <a:lnTo>
                      <a:pt x="13" y="74"/>
                    </a:lnTo>
                    <a:lnTo>
                      <a:pt x="15" y="71"/>
                    </a:lnTo>
                    <a:lnTo>
                      <a:pt x="16" y="67"/>
                    </a:lnTo>
                    <a:lnTo>
                      <a:pt x="16" y="64"/>
                    </a:lnTo>
                    <a:lnTo>
                      <a:pt x="17" y="62"/>
                    </a:lnTo>
                    <a:lnTo>
                      <a:pt x="19" y="58"/>
                    </a:lnTo>
                    <a:lnTo>
                      <a:pt x="20" y="55"/>
                    </a:lnTo>
                    <a:lnTo>
                      <a:pt x="22" y="52"/>
                    </a:lnTo>
                    <a:lnTo>
                      <a:pt x="22" y="49"/>
                    </a:lnTo>
                    <a:lnTo>
                      <a:pt x="23" y="47"/>
                    </a:lnTo>
                    <a:lnTo>
                      <a:pt x="24" y="44"/>
                    </a:lnTo>
                    <a:lnTo>
                      <a:pt x="26" y="41"/>
                    </a:lnTo>
                    <a:lnTo>
                      <a:pt x="27" y="38"/>
                    </a:lnTo>
                    <a:lnTo>
                      <a:pt x="28" y="37"/>
                    </a:lnTo>
                    <a:lnTo>
                      <a:pt x="30" y="34"/>
                    </a:lnTo>
                    <a:lnTo>
                      <a:pt x="31" y="32"/>
                    </a:lnTo>
                    <a:lnTo>
                      <a:pt x="32" y="30"/>
                    </a:lnTo>
                    <a:lnTo>
                      <a:pt x="34" y="28"/>
                    </a:lnTo>
                    <a:lnTo>
                      <a:pt x="35" y="26"/>
                    </a:lnTo>
                    <a:lnTo>
                      <a:pt x="37" y="24"/>
                    </a:lnTo>
                    <a:lnTo>
                      <a:pt x="39" y="21"/>
                    </a:lnTo>
                    <a:lnTo>
                      <a:pt x="41" y="18"/>
                    </a:lnTo>
                    <a:lnTo>
                      <a:pt x="43" y="17"/>
                    </a:lnTo>
                    <a:lnTo>
                      <a:pt x="49" y="11"/>
                    </a:lnTo>
                    <a:lnTo>
                      <a:pt x="52" y="10"/>
                    </a:lnTo>
                    <a:lnTo>
                      <a:pt x="56" y="6"/>
                    </a:lnTo>
                    <a:lnTo>
                      <a:pt x="58" y="6"/>
                    </a:lnTo>
                    <a:lnTo>
                      <a:pt x="60" y="5"/>
                    </a:lnTo>
                    <a:lnTo>
                      <a:pt x="61" y="5"/>
                    </a:lnTo>
                    <a:lnTo>
                      <a:pt x="64" y="3"/>
                    </a:lnTo>
                    <a:lnTo>
                      <a:pt x="65" y="3"/>
                    </a:lnTo>
                    <a:lnTo>
                      <a:pt x="68" y="2"/>
                    </a:lnTo>
                    <a:lnTo>
                      <a:pt x="71" y="2"/>
                    </a:lnTo>
                    <a:lnTo>
                      <a:pt x="73" y="0"/>
                    </a:lnTo>
                    <a:lnTo>
                      <a:pt x="88" y="0"/>
                    </a:lnTo>
                    <a:lnTo>
                      <a:pt x="90" y="2"/>
                    </a:lnTo>
                    <a:lnTo>
                      <a:pt x="92" y="2"/>
                    </a:lnTo>
                    <a:lnTo>
                      <a:pt x="95" y="3"/>
                    </a:lnTo>
                    <a:lnTo>
                      <a:pt x="97" y="3"/>
                    </a:lnTo>
                    <a:lnTo>
                      <a:pt x="99" y="5"/>
                    </a:lnTo>
                    <a:lnTo>
                      <a:pt x="101" y="5"/>
                    </a:lnTo>
                    <a:lnTo>
                      <a:pt x="103" y="6"/>
                    </a:lnTo>
                    <a:lnTo>
                      <a:pt x="105" y="7"/>
                    </a:lnTo>
                    <a:lnTo>
                      <a:pt x="107" y="9"/>
                    </a:lnTo>
                    <a:lnTo>
                      <a:pt x="109" y="10"/>
                    </a:lnTo>
                    <a:lnTo>
                      <a:pt x="112" y="11"/>
                    </a:lnTo>
                    <a:lnTo>
                      <a:pt x="114" y="14"/>
                    </a:lnTo>
                    <a:lnTo>
                      <a:pt x="117" y="15"/>
                    </a:lnTo>
                    <a:lnTo>
                      <a:pt x="118" y="17"/>
                    </a:lnTo>
                    <a:lnTo>
                      <a:pt x="120" y="19"/>
                    </a:lnTo>
                    <a:lnTo>
                      <a:pt x="123" y="22"/>
                    </a:lnTo>
                    <a:lnTo>
                      <a:pt x="124" y="25"/>
                    </a:lnTo>
                    <a:lnTo>
                      <a:pt x="125" y="26"/>
                    </a:lnTo>
                    <a:lnTo>
                      <a:pt x="127" y="29"/>
                    </a:lnTo>
                    <a:lnTo>
                      <a:pt x="128" y="30"/>
                    </a:lnTo>
                    <a:lnTo>
                      <a:pt x="129" y="33"/>
                    </a:lnTo>
                    <a:lnTo>
                      <a:pt x="131" y="36"/>
                    </a:lnTo>
                    <a:lnTo>
                      <a:pt x="132" y="38"/>
                    </a:lnTo>
                    <a:lnTo>
                      <a:pt x="133" y="41"/>
                    </a:lnTo>
                    <a:lnTo>
                      <a:pt x="135" y="44"/>
                    </a:lnTo>
                    <a:lnTo>
                      <a:pt x="136" y="47"/>
                    </a:lnTo>
                    <a:lnTo>
                      <a:pt x="138" y="49"/>
                    </a:lnTo>
                    <a:lnTo>
                      <a:pt x="138" y="52"/>
                    </a:lnTo>
                    <a:lnTo>
                      <a:pt x="139" y="55"/>
                    </a:lnTo>
                    <a:lnTo>
                      <a:pt x="140" y="58"/>
                    </a:lnTo>
                    <a:lnTo>
                      <a:pt x="140" y="62"/>
                    </a:lnTo>
                    <a:lnTo>
                      <a:pt x="142" y="64"/>
                    </a:lnTo>
                    <a:lnTo>
                      <a:pt x="142" y="67"/>
                    </a:lnTo>
                    <a:lnTo>
                      <a:pt x="143" y="71"/>
                    </a:lnTo>
                    <a:lnTo>
                      <a:pt x="144" y="74"/>
                    </a:lnTo>
                    <a:lnTo>
                      <a:pt x="144" y="82"/>
                    </a:lnTo>
                    <a:lnTo>
                      <a:pt x="146" y="85"/>
                    </a:lnTo>
                    <a:lnTo>
                      <a:pt x="146" y="89"/>
                    </a:lnTo>
                    <a:lnTo>
                      <a:pt x="147" y="93"/>
                    </a:lnTo>
                    <a:lnTo>
                      <a:pt x="147" y="105"/>
                    </a:lnTo>
                    <a:lnTo>
                      <a:pt x="148" y="109"/>
                    </a:lnTo>
                    <a:lnTo>
                      <a:pt x="148" y="161"/>
                    </a:lnTo>
                    <a:lnTo>
                      <a:pt x="147" y="166"/>
                    </a:lnTo>
                    <a:lnTo>
                      <a:pt x="147" y="183"/>
                    </a:lnTo>
                    <a:lnTo>
                      <a:pt x="146" y="188"/>
                    </a:lnTo>
                    <a:lnTo>
                      <a:pt x="146" y="193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63" name="Freeform 6912"/>
              <p:cNvSpPr>
                <a:spLocks/>
              </p:cNvSpPr>
              <p:nvPr/>
            </p:nvSpPr>
            <p:spPr bwMode="auto">
              <a:xfrm>
                <a:off x="4700" y="2474"/>
                <a:ext cx="44" cy="63"/>
              </a:xfrm>
              <a:custGeom>
                <a:avLst/>
                <a:gdLst>
                  <a:gd name="T0" fmla="*/ 0 w 89"/>
                  <a:gd name="T1" fmla="*/ 5 h 125"/>
                  <a:gd name="T2" fmla="*/ 0 w 89"/>
                  <a:gd name="T3" fmla="*/ 5 h 125"/>
                  <a:gd name="T4" fmla="*/ 0 w 89"/>
                  <a:gd name="T5" fmla="*/ 4 h 125"/>
                  <a:gd name="T6" fmla="*/ 0 w 89"/>
                  <a:gd name="T7" fmla="*/ 3 h 125"/>
                  <a:gd name="T8" fmla="*/ 1 w 89"/>
                  <a:gd name="T9" fmla="*/ 3 h 125"/>
                  <a:gd name="T10" fmla="*/ 1 w 89"/>
                  <a:gd name="T11" fmla="*/ 2 h 125"/>
                  <a:gd name="T12" fmla="*/ 1 w 89"/>
                  <a:gd name="T13" fmla="*/ 2 h 125"/>
                  <a:gd name="T14" fmla="*/ 2 w 89"/>
                  <a:gd name="T15" fmla="*/ 1 h 125"/>
                  <a:gd name="T16" fmla="*/ 2 w 89"/>
                  <a:gd name="T17" fmla="*/ 1 h 125"/>
                  <a:gd name="T18" fmla="*/ 2 w 89"/>
                  <a:gd name="T19" fmla="*/ 1 h 125"/>
                  <a:gd name="T20" fmla="*/ 8 w 89"/>
                  <a:gd name="T21" fmla="*/ 0 h 125"/>
                  <a:gd name="T22" fmla="*/ 9 w 89"/>
                  <a:gd name="T23" fmla="*/ 1 h 125"/>
                  <a:gd name="T24" fmla="*/ 9 w 89"/>
                  <a:gd name="T25" fmla="*/ 1 h 125"/>
                  <a:gd name="T26" fmla="*/ 9 w 89"/>
                  <a:gd name="T27" fmla="*/ 2 h 125"/>
                  <a:gd name="T28" fmla="*/ 10 w 89"/>
                  <a:gd name="T29" fmla="*/ 2 h 125"/>
                  <a:gd name="T30" fmla="*/ 10 w 89"/>
                  <a:gd name="T31" fmla="*/ 4 h 125"/>
                  <a:gd name="T32" fmla="*/ 10 w 89"/>
                  <a:gd name="T33" fmla="*/ 5 h 125"/>
                  <a:gd name="T34" fmla="*/ 11 w 89"/>
                  <a:gd name="T35" fmla="*/ 6 h 125"/>
                  <a:gd name="T36" fmla="*/ 10 w 89"/>
                  <a:gd name="T37" fmla="*/ 9 h 125"/>
                  <a:gd name="T38" fmla="*/ 10 w 89"/>
                  <a:gd name="T39" fmla="*/ 11 h 125"/>
                  <a:gd name="T40" fmla="*/ 10 w 89"/>
                  <a:gd name="T41" fmla="*/ 12 h 125"/>
                  <a:gd name="T42" fmla="*/ 10 w 89"/>
                  <a:gd name="T43" fmla="*/ 13 h 125"/>
                  <a:gd name="T44" fmla="*/ 10 w 89"/>
                  <a:gd name="T45" fmla="*/ 13 h 125"/>
                  <a:gd name="T46" fmla="*/ 10 w 89"/>
                  <a:gd name="T47" fmla="*/ 14 h 125"/>
                  <a:gd name="T48" fmla="*/ 9 w 89"/>
                  <a:gd name="T49" fmla="*/ 14 h 125"/>
                  <a:gd name="T50" fmla="*/ 8 w 89"/>
                  <a:gd name="T51" fmla="*/ 16 h 125"/>
                  <a:gd name="T52" fmla="*/ 7 w 89"/>
                  <a:gd name="T53" fmla="*/ 16 h 125"/>
                  <a:gd name="T54" fmla="*/ 5 w 89"/>
                  <a:gd name="T55" fmla="*/ 16 h 125"/>
                  <a:gd name="T56" fmla="*/ 3 w 89"/>
                  <a:gd name="T57" fmla="*/ 16 h 125"/>
                  <a:gd name="T58" fmla="*/ 3 w 89"/>
                  <a:gd name="T59" fmla="*/ 15 h 125"/>
                  <a:gd name="T60" fmla="*/ 2 w 89"/>
                  <a:gd name="T61" fmla="*/ 14 h 125"/>
                  <a:gd name="T62" fmla="*/ 1 w 89"/>
                  <a:gd name="T63" fmla="*/ 14 h 125"/>
                  <a:gd name="T64" fmla="*/ 1 w 89"/>
                  <a:gd name="T65" fmla="*/ 14 h 125"/>
                  <a:gd name="T66" fmla="*/ 1 w 89"/>
                  <a:gd name="T67" fmla="*/ 13 h 125"/>
                  <a:gd name="T68" fmla="*/ 0 w 89"/>
                  <a:gd name="T69" fmla="*/ 12 h 125"/>
                  <a:gd name="T70" fmla="*/ 0 w 89"/>
                  <a:gd name="T71" fmla="*/ 12 h 125"/>
                  <a:gd name="T72" fmla="*/ 0 w 89"/>
                  <a:gd name="T73" fmla="*/ 11 h 125"/>
                  <a:gd name="T74" fmla="*/ 0 w 89"/>
                  <a:gd name="T75" fmla="*/ 11 h 125"/>
                  <a:gd name="T76" fmla="*/ 0 w 89"/>
                  <a:gd name="T77" fmla="*/ 9 h 12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89"/>
                  <a:gd name="T118" fmla="*/ 0 h 125"/>
                  <a:gd name="T119" fmla="*/ 89 w 89"/>
                  <a:gd name="T120" fmla="*/ 125 h 125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89" h="125">
                    <a:moveTo>
                      <a:pt x="0" y="40"/>
                    </a:moveTo>
                    <a:lnTo>
                      <a:pt x="1" y="40"/>
                    </a:lnTo>
                    <a:lnTo>
                      <a:pt x="1" y="34"/>
                    </a:lnTo>
                    <a:lnTo>
                      <a:pt x="3" y="34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7" y="21"/>
                    </a:lnTo>
                    <a:lnTo>
                      <a:pt x="10" y="19"/>
                    </a:lnTo>
                    <a:lnTo>
                      <a:pt x="10" y="16"/>
                    </a:lnTo>
                    <a:lnTo>
                      <a:pt x="12" y="15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5" y="10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1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9" y="0"/>
                    </a:lnTo>
                    <a:lnTo>
                      <a:pt x="71" y="0"/>
                    </a:lnTo>
                    <a:lnTo>
                      <a:pt x="71" y="3"/>
                    </a:lnTo>
                    <a:lnTo>
                      <a:pt x="74" y="3"/>
                    </a:lnTo>
                    <a:lnTo>
                      <a:pt x="74" y="7"/>
                    </a:lnTo>
                    <a:lnTo>
                      <a:pt x="77" y="7"/>
                    </a:lnTo>
                    <a:lnTo>
                      <a:pt x="77" y="11"/>
                    </a:lnTo>
                    <a:lnTo>
                      <a:pt x="78" y="11"/>
                    </a:lnTo>
                    <a:lnTo>
                      <a:pt x="79" y="16"/>
                    </a:lnTo>
                    <a:lnTo>
                      <a:pt x="81" y="16"/>
                    </a:lnTo>
                    <a:lnTo>
                      <a:pt x="83" y="26"/>
                    </a:lnTo>
                    <a:lnTo>
                      <a:pt x="85" y="26"/>
                    </a:lnTo>
                    <a:lnTo>
                      <a:pt x="86" y="37"/>
                    </a:lnTo>
                    <a:lnTo>
                      <a:pt x="87" y="37"/>
                    </a:lnTo>
                    <a:lnTo>
                      <a:pt x="87" y="45"/>
                    </a:lnTo>
                    <a:lnTo>
                      <a:pt x="89" y="45"/>
                    </a:lnTo>
                    <a:lnTo>
                      <a:pt x="89" y="71"/>
                    </a:lnTo>
                    <a:lnTo>
                      <a:pt x="87" y="71"/>
                    </a:lnTo>
                    <a:lnTo>
                      <a:pt x="87" y="83"/>
                    </a:lnTo>
                    <a:lnTo>
                      <a:pt x="86" y="83"/>
                    </a:lnTo>
                    <a:lnTo>
                      <a:pt x="86" y="91"/>
                    </a:lnTo>
                    <a:lnTo>
                      <a:pt x="85" y="91"/>
                    </a:lnTo>
                    <a:lnTo>
                      <a:pt x="85" y="98"/>
                    </a:lnTo>
                    <a:lnTo>
                      <a:pt x="83" y="98"/>
                    </a:lnTo>
                    <a:lnTo>
                      <a:pt x="83" y="102"/>
                    </a:lnTo>
                    <a:lnTo>
                      <a:pt x="82" y="102"/>
                    </a:lnTo>
                    <a:lnTo>
                      <a:pt x="82" y="106"/>
                    </a:lnTo>
                    <a:lnTo>
                      <a:pt x="81" y="106"/>
                    </a:lnTo>
                    <a:lnTo>
                      <a:pt x="81" y="110"/>
                    </a:lnTo>
                    <a:lnTo>
                      <a:pt x="78" y="112"/>
                    </a:lnTo>
                    <a:lnTo>
                      <a:pt x="78" y="114"/>
                    </a:lnTo>
                    <a:lnTo>
                      <a:pt x="70" y="121"/>
                    </a:lnTo>
                    <a:lnTo>
                      <a:pt x="60" y="121"/>
                    </a:lnTo>
                    <a:lnTo>
                      <a:pt x="60" y="123"/>
                    </a:lnTo>
                    <a:lnTo>
                      <a:pt x="44" y="124"/>
                    </a:lnTo>
                    <a:lnTo>
                      <a:pt x="44" y="125"/>
                    </a:lnTo>
                    <a:lnTo>
                      <a:pt x="33" y="125"/>
                    </a:lnTo>
                    <a:lnTo>
                      <a:pt x="31" y="123"/>
                    </a:lnTo>
                    <a:lnTo>
                      <a:pt x="29" y="123"/>
                    </a:lnTo>
                    <a:lnTo>
                      <a:pt x="27" y="120"/>
                    </a:lnTo>
                    <a:lnTo>
                      <a:pt x="25" y="120"/>
                    </a:lnTo>
                    <a:lnTo>
                      <a:pt x="16" y="112"/>
                    </a:lnTo>
                    <a:lnTo>
                      <a:pt x="16" y="109"/>
                    </a:lnTo>
                    <a:lnTo>
                      <a:pt x="14" y="109"/>
                    </a:lnTo>
                    <a:lnTo>
                      <a:pt x="14" y="105"/>
                    </a:lnTo>
                    <a:lnTo>
                      <a:pt x="12" y="105"/>
                    </a:lnTo>
                    <a:lnTo>
                      <a:pt x="10" y="99"/>
                    </a:lnTo>
                    <a:lnTo>
                      <a:pt x="8" y="99"/>
                    </a:lnTo>
                    <a:lnTo>
                      <a:pt x="8" y="94"/>
                    </a:lnTo>
                    <a:lnTo>
                      <a:pt x="7" y="94"/>
                    </a:lnTo>
                    <a:lnTo>
                      <a:pt x="7" y="91"/>
                    </a:lnTo>
                    <a:lnTo>
                      <a:pt x="6" y="91"/>
                    </a:lnTo>
                    <a:lnTo>
                      <a:pt x="6" y="86"/>
                    </a:lnTo>
                    <a:lnTo>
                      <a:pt x="4" y="86"/>
                    </a:lnTo>
                    <a:lnTo>
                      <a:pt x="4" y="82"/>
                    </a:lnTo>
                    <a:lnTo>
                      <a:pt x="3" y="82"/>
                    </a:lnTo>
                    <a:lnTo>
                      <a:pt x="1" y="68"/>
                    </a:lnTo>
                    <a:lnTo>
                      <a:pt x="0" y="68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64" name="Freeform 6913"/>
              <p:cNvSpPr>
                <a:spLocks/>
              </p:cNvSpPr>
              <p:nvPr/>
            </p:nvSpPr>
            <p:spPr bwMode="auto">
              <a:xfrm>
                <a:off x="4700" y="2474"/>
                <a:ext cx="44" cy="62"/>
              </a:xfrm>
              <a:custGeom>
                <a:avLst/>
                <a:gdLst>
                  <a:gd name="T0" fmla="*/ 9 w 87"/>
                  <a:gd name="T1" fmla="*/ 15 h 124"/>
                  <a:gd name="T2" fmla="*/ 9 w 87"/>
                  <a:gd name="T3" fmla="*/ 15 h 124"/>
                  <a:gd name="T4" fmla="*/ 10 w 87"/>
                  <a:gd name="T5" fmla="*/ 14 h 124"/>
                  <a:gd name="T6" fmla="*/ 10 w 87"/>
                  <a:gd name="T7" fmla="*/ 14 h 124"/>
                  <a:gd name="T8" fmla="*/ 10 w 87"/>
                  <a:gd name="T9" fmla="*/ 14 h 124"/>
                  <a:gd name="T10" fmla="*/ 11 w 87"/>
                  <a:gd name="T11" fmla="*/ 13 h 124"/>
                  <a:gd name="T12" fmla="*/ 11 w 87"/>
                  <a:gd name="T13" fmla="*/ 13 h 124"/>
                  <a:gd name="T14" fmla="*/ 11 w 87"/>
                  <a:gd name="T15" fmla="*/ 12 h 124"/>
                  <a:gd name="T16" fmla="*/ 11 w 87"/>
                  <a:gd name="T17" fmla="*/ 11 h 124"/>
                  <a:gd name="T18" fmla="*/ 11 w 87"/>
                  <a:gd name="T19" fmla="*/ 9 h 124"/>
                  <a:gd name="T20" fmla="*/ 11 w 87"/>
                  <a:gd name="T21" fmla="*/ 6 h 124"/>
                  <a:gd name="T22" fmla="*/ 11 w 87"/>
                  <a:gd name="T23" fmla="*/ 5 h 124"/>
                  <a:gd name="T24" fmla="*/ 11 w 87"/>
                  <a:gd name="T25" fmla="*/ 4 h 124"/>
                  <a:gd name="T26" fmla="*/ 11 w 87"/>
                  <a:gd name="T27" fmla="*/ 4 h 124"/>
                  <a:gd name="T28" fmla="*/ 11 w 87"/>
                  <a:gd name="T29" fmla="*/ 3 h 124"/>
                  <a:gd name="T30" fmla="*/ 11 w 87"/>
                  <a:gd name="T31" fmla="*/ 3 h 124"/>
                  <a:gd name="T32" fmla="*/ 10 w 87"/>
                  <a:gd name="T33" fmla="*/ 2 h 124"/>
                  <a:gd name="T34" fmla="*/ 10 w 87"/>
                  <a:gd name="T35" fmla="*/ 2 h 124"/>
                  <a:gd name="T36" fmla="*/ 10 w 87"/>
                  <a:gd name="T37" fmla="*/ 2 h 124"/>
                  <a:gd name="T38" fmla="*/ 10 w 87"/>
                  <a:gd name="T39" fmla="*/ 1 h 124"/>
                  <a:gd name="T40" fmla="*/ 10 w 87"/>
                  <a:gd name="T41" fmla="*/ 1 h 124"/>
                  <a:gd name="T42" fmla="*/ 9 w 87"/>
                  <a:gd name="T43" fmla="*/ 1 h 124"/>
                  <a:gd name="T44" fmla="*/ 9 w 87"/>
                  <a:gd name="T45" fmla="*/ 1 h 124"/>
                  <a:gd name="T46" fmla="*/ 9 w 87"/>
                  <a:gd name="T47" fmla="*/ 0 h 124"/>
                  <a:gd name="T48" fmla="*/ 4 w 87"/>
                  <a:gd name="T49" fmla="*/ 1 h 124"/>
                  <a:gd name="T50" fmla="*/ 4 w 87"/>
                  <a:gd name="T51" fmla="*/ 1 h 124"/>
                  <a:gd name="T52" fmla="*/ 3 w 87"/>
                  <a:gd name="T53" fmla="*/ 1 h 124"/>
                  <a:gd name="T54" fmla="*/ 3 w 87"/>
                  <a:gd name="T55" fmla="*/ 1 h 124"/>
                  <a:gd name="T56" fmla="*/ 3 w 87"/>
                  <a:gd name="T57" fmla="*/ 1 h 124"/>
                  <a:gd name="T58" fmla="*/ 2 w 87"/>
                  <a:gd name="T59" fmla="*/ 2 h 124"/>
                  <a:gd name="T60" fmla="*/ 2 w 87"/>
                  <a:gd name="T61" fmla="*/ 2 h 124"/>
                  <a:gd name="T62" fmla="*/ 2 w 87"/>
                  <a:gd name="T63" fmla="*/ 2 h 124"/>
                  <a:gd name="T64" fmla="*/ 2 w 87"/>
                  <a:gd name="T65" fmla="*/ 2 h 124"/>
                  <a:gd name="T66" fmla="*/ 2 w 87"/>
                  <a:gd name="T67" fmla="*/ 2 h 124"/>
                  <a:gd name="T68" fmla="*/ 1 w 87"/>
                  <a:gd name="T69" fmla="*/ 3 h 124"/>
                  <a:gd name="T70" fmla="*/ 1 w 87"/>
                  <a:gd name="T71" fmla="*/ 3 h 124"/>
                  <a:gd name="T72" fmla="*/ 1 w 87"/>
                  <a:gd name="T73" fmla="*/ 3 h 124"/>
                  <a:gd name="T74" fmla="*/ 1 w 87"/>
                  <a:gd name="T75" fmla="*/ 4 h 124"/>
                  <a:gd name="T76" fmla="*/ 1 w 87"/>
                  <a:gd name="T77" fmla="*/ 4 h 124"/>
                  <a:gd name="T78" fmla="*/ 1 w 87"/>
                  <a:gd name="T79" fmla="*/ 5 h 124"/>
                  <a:gd name="T80" fmla="*/ 0 w 87"/>
                  <a:gd name="T81" fmla="*/ 5 h 124"/>
                  <a:gd name="T82" fmla="*/ 1 w 87"/>
                  <a:gd name="T83" fmla="*/ 9 h 124"/>
                  <a:gd name="T84" fmla="*/ 1 w 87"/>
                  <a:gd name="T85" fmla="*/ 10 h 124"/>
                  <a:gd name="T86" fmla="*/ 1 w 87"/>
                  <a:gd name="T87" fmla="*/ 11 h 124"/>
                  <a:gd name="T88" fmla="*/ 1 w 87"/>
                  <a:gd name="T89" fmla="*/ 11 h 124"/>
                  <a:gd name="T90" fmla="*/ 1 w 87"/>
                  <a:gd name="T91" fmla="*/ 12 h 124"/>
                  <a:gd name="T92" fmla="*/ 1 w 87"/>
                  <a:gd name="T93" fmla="*/ 12 h 124"/>
                  <a:gd name="T94" fmla="*/ 2 w 87"/>
                  <a:gd name="T95" fmla="*/ 13 h 124"/>
                  <a:gd name="T96" fmla="*/ 2 w 87"/>
                  <a:gd name="T97" fmla="*/ 13 h 124"/>
                  <a:gd name="T98" fmla="*/ 2 w 87"/>
                  <a:gd name="T99" fmla="*/ 13 h 124"/>
                  <a:gd name="T100" fmla="*/ 2 w 87"/>
                  <a:gd name="T101" fmla="*/ 14 h 124"/>
                  <a:gd name="T102" fmla="*/ 2 w 87"/>
                  <a:gd name="T103" fmla="*/ 14 h 124"/>
                  <a:gd name="T104" fmla="*/ 3 w 87"/>
                  <a:gd name="T105" fmla="*/ 14 h 124"/>
                  <a:gd name="T106" fmla="*/ 3 w 87"/>
                  <a:gd name="T107" fmla="*/ 15 h 124"/>
                  <a:gd name="T108" fmla="*/ 4 w 87"/>
                  <a:gd name="T109" fmla="*/ 15 h 124"/>
                  <a:gd name="T110" fmla="*/ 4 w 87"/>
                  <a:gd name="T111" fmla="*/ 15 h 124"/>
                  <a:gd name="T112" fmla="*/ 4 w 87"/>
                  <a:gd name="T113" fmla="*/ 16 h 124"/>
                  <a:gd name="T114" fmla="*/ 5 w 87"/>
                  <a:gd name="T115" fmla="*/ 16 h 124"/>
                  <a:gd name="T116" fmla="*/ 5 w 87"/>
                  <a:gd name="T117" fmla="*/ 16 h 12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87"/>
                  <a:gd name="T178" fmla="*/ 0 h 124"/>
                  <a:gd name="T179" fmla="*/ 87 w 87"/>
                  <a:gd name="T180" fmla="*/ 124 h 12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87" h="124">
                    <a:moveTo>
                      <a:pt x="67" y="120"/>
                    </a:moveTo>
                    <a:lnTo>
                      <a:pt x="70" y="120"/>
                    </a:lnTo>
                    <a:lnTo>
                      <a:pt x="70" y="118"/>
                    </a:lnTo>
                    <a:lnTo>
                      <a:pt x="71" y="118"/>
                    </a:lnTo>
                    <a:lnTo>
                      <a:pt x="77" y="113"/>
                    </a:lnTo>
                    <a:lnTo>
                      <a:pt x="77" y="112"/>
                    </a:lnTo>
                    <a:lnTo>
                      <a:pt x="78" y="110"/>
                    </a:lnTo>
                    <a:lnTo>
                      <a:pt x="78" y="109"/>
                    </a:lnTo>
                    <a:lnTo>
                      <a:pt x="79" y="109"/>
                    </a:lnTo>
                    <a:lnTo>
                      <a:pt x="79" y="106"/>
                    </a:lnTo>
                    <a:lnTo>
                      <a:pt x="81" y="105"/>
                    </a:lnTo>
                    <a:lnTo>
                      <a:pt x="81" y="102"/>
                    </a:lnTo>
                    <a:lnTo>
                      <a:pt x="82" y="101"/>
                    </a:lnTo>
                    <a:lnTo>
                      <a:pt x="82" y="98"/>
                    </a:lnTo>
                    <a:lnTo>
                      <a:pt x="83" y="97"/>
                    </a:lnTo>
                    <a:lnTo>
                      <a:pt x="83" y="91"/>
                    </a:lnTo>
                    <a:lnTo>
                      <a:pt x="85" y="90"/>
                    </a:lnTo>
                    <a:lnTo>
                      <a:pt x="85" y="83"/>
                    </a:lnTo>
                    <a:lnTo>
                      <a:pt x="86" y="82"/>
                    </a:lnTo>
                    <a:lnTo>
                      <a:pt x="86" y="71"/>
                    </a:lnTo>
                    <a:lnTo>
                      <a:pt x="87" y="69"/>
                    </a:lnTo>
                    <a:lnTo>
                      <a:pt x="87" y="45"/>
                    </a:lnTo>
                    <a:lnTo>
                      <a:pt x="86" y="45"/>
                    </a:lnTo>
                    <a:lnTo>
                      <a:pt x="86" y="37"/>
                    </a:lnTo>
                    <a:lnTo>
                      <a:pt x="85" y="35"/>
                    </a:lnTo>
                    <a:lnTo>
                      <a:pt x="85" y="30"/>
                    </a:lnTo>
                    <a:lnTo>
                      <a:pt x="83" y="29"/>
                    </a:lnTo>
                    <a:lnTo>
                      <a:pt x="83" y="26"/>
                    </a:lnTo>
                    <a:lnTo>
                      <a:pt x="82" y="25"/>
                    </a:lnTo>
                    <a:lnTo>
                      <a:pt x="82" y="22"/>
                    </a:lnTo>
                    <a:lnTo>
                      <a:pt x="81" y="21"/>
                    </a:lnTo>
                    <a:lnTo>
                      <a:pt x="81" y="18"/>
                    </a:lnTo>
                    <a:lnTo>
                      <a:pt x="79" y="18"/>
                    </a:lnTo>
                    <a:lnTo>
                      <a:pt x="79" y="15"/>
                    </a:lnTo>
                    <a:lnTo>
                      <a:pt x="78" y="15"/>
                    </a:lnTo>
                    <a:lnTo>
                      <a:pt x="78" y="12"/>
                    </a:lnTo>
                    <a:lnTo>
                      <a:pt x="77" y="11"/>
                    </a:lnTo>
                    <a:lnTo>
                      <a:pt x="77" y="10"/>
                    </a:lnTo>
                    <a:lnTo>
                      <a:pt x="75" y="8"/>
                    </a:lnTo>
                    <a:lnTo>
                      <a:pt x="75" y="7"/>
                    </a:lnTo>
                    <a:lnTo>
                      <a:pt x="74" y="7"/>
                    </a:lnTo>
                    <a:lnTo>
                      <a:pt x="74" y="6"/>
                    </a:lnTo>
                    <a:lnTo>
                      <a:pt x="72" y="4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71" y="2"/>
                    </a:lnTo>
                    <a:lnTo>
                      <a:pt x="70" y="2"/>
                    </a:lnTo>
                    <a:lnTo>
                      <a:pt x="70" y="0"/>
                    </a:lnTo>
                    <a:lnTo>
                      <a:pt x="27" y="0"/>
                    </a:lnTo>
                    <a:lnTo>
                      <a:pt x="26" y="2"/>
                    </a:lnTo>
                    <a:lnTo>
                      <a:pt x="25" y="2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21" y="6"/>
                    </a:lnTo>
                    <a:lnTo>
                      <a:pt x="19" y="7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6" y="10"/>
                    </a:lnTo>
                    <a:lnTo>
                      <a:pt x="15" y="10"/>
                    </a:lnTo>
                    <a:lnTo>
                      <a:pt x="15" y="11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1" y="15"/>
                    </a:lnTo>
                    <a:lnTo>
                      <a:pt x="11" y="16"/>
                    </a:lnTo>
                    <a:lnTo>
                      <a:pt x="10" y="16"/>
                    </a:lnTo>
                    <a:lnTo>
                      <a:pt x="10" y="18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6" y="26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3" y="30"/>
                    </a:lnTo>
                    <a:lnTo>
                      <a:pt x="3" y="33"/>
                    </a:lnTo>
                    <a:lnTo>
                      <a:pt x="1" y="34"/>
                    </a:lnTo>
                    <a:lnTo>
                      <a:pt x="1" y="40"/>
                    </a:lnTo>
                    <a:lnTo>
                      <a:pt x="0" y="40"/>
                    </a:lnTo>
                    <a:lnTo>
                      <a:pt x="0" y="67"/>
                    </a:lnTo>
                    <a:lnTo>
                      <a:pt x="1" y="68"/>
                    </a:lnTo>
                    <a:lnTo>
                      <a:pt x="1" y="75"/>
                    </a:lnTo>
                    <a:lnTo>
                      <a:pt x="3" y="76"/>
                    </a:lnTo>
                    <a:lnTo>
                      <a:pt x="3" y="80"/>
                    </a:lnTo>
                    <a:lnTo>
                      <a:pt x="4" y="82"/>
                    </a:lnTo>
                    <a:lnTo>
                      <a:pt x="4" y="86"/>
                    </a:lnTo>
                    <a:lnTo>
                      <a:pt x="6" y="87"/>
                    </a:lnTo>
                    <a:lnTo>
                      <a:pt x="6" y="90"/>
                    </a:lnTo>
                    <a:lnTo>
                      <a:pt x="7" y="91"/>
                    </a:lnTo>
                    <a:lnTo>
                      <a:pt x="7" y="94"/>
                    </a:lnTo>
                    <a:lnTo>
                      <a:pt x="8" y="95"/>
                    </a:lnTo>
                    <a:lnTo>
                      <a:pt x="8" y="98"/>
                    </a:lnTo>
                    <a:lnTo>
                      <a:pt x="10" y="98"/>
                    </a:lnTo>
                    <a:lnTo>
                      <a:pt x="10" y="101"/>
                    </a:lnTo>
                    <a:lnTo>
                      <a:pt x="11" y="101"/>
                    </a:lnTo>
                    <a:lnTo>
                      <a:pt x="11" y="102"/>
                    </a:lnTo>
                    <a:lnTo>
                      <a:pt x="12" y="103"/>
                    </a:lnTo>
                    <a:lnTo>
                      <a:pt x="12" y="105"/>
                    </a:lnTo>
                    <a:lnTo>
                      <a:pt x="14" y="105"/>
                    </a:lnTo>
                    <a:lnTo>
                      <a:pt x="14" y="108"/>
                    </a:lnTo>
                    <a:lnTo>
                      <a:pt x="15" y="108"/>
                    </a:lnTo>
                    <a:lnTo>
                      <a:pt x="15" y="109"/>
                    </a:lnTo>
                    <a:lnTo>
                      <a:pt x="18" y="112"/>
                    </a:lnTo>
                    <a:lnTo>
                      <a:pt x="19" y="112"/>
                    </a:lnTo>
                    <a:lnTo>
                      <a:pt x="19" y="113"/>
                    </a:lnTo>
                    <a:lnTo>
                      <a:pt x="23" y="117"/>
                    </a:lnTo>
                    <a:lnTo>
                      <a:pt x="25" y="117"/>
                    </a:lnTo>
                    <a:lnTo>
                      <a:pt x="25" y="118"/>
                    </a:lnTo>
                    <a:lnTo>
                      <a:pt x="26" y="118"/>
                    </a:lnTo>
                    <a:lnTo>
                      <a:pt x="29" y="121"/>
                    </a:lnTo>
                    <a:lnTo>
                      <a:pt x="30" y="121"/>
                    </a:lnTo>
                    <a:lnTo>
                      <a:pt x="31" y="123"/>
                    </a:lnTo>
                    <a:lnTo>
                      <a:pt x="33" y="123"/>
                    </a:lnTo>
                    <a:lnTo>
                      <a:pt x="33" y="124"/>
                    </a:lnTo>
                    <a:lnTo>
                      <a:pt x="34" y="124"/>
                    </a:lnTo>
                    <a:lnTo>
                      <a:pt x="67" y="120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65" name="Freeform 6914"/>
              <p:cNvSpPr>
                <a:spLocks/>
              </p:cNvSpPr>
              <p:nvPr/>
            </p:nvSpPr>
            <p:spPr bwMode="auto">
              <a:xfrm>
                <a:off x="4713" y="2474"/>
                <a:ext cx="34" cy="60"/>
              </a:xfrm>
              <a:custGeom>
                <a:avLst/>
                <a:gdLst>
                  <a:gd name="T0" fmla="*/ 5 w 68"/>
                  <a:gd name="T1" fmla="*/ 1 h 120"/>
                  <a:gd name="T2" fmla="*/ 6 w 68"/>
                  <a:gd name="T3" fmla="*/ 1 h 120"/>
                  <a:gd name="T4" fmla="*/ 6 w 68"/>
                  <a:gd name="T5" fmla="*/ 2 h 120"/>
                  <a:gd name="T6" fmla="*/ 6 w 68"/>
                  <a:gd name="T7" fmla="*/ 2 h 120"/>
                  <a:gd name="T8" fmla="*/ 7 w 68"/>
                  <a:gd name="T9" fmla="*/ 3 h 120"/>
                  <a:gd name="T10" fmla="*/ 7 w 68"/>
                  <a:gd name="T11" fmla="*/ 4 h 120"/>
                  <a:gd name="T12" fmla="*/ 7 w 68"/>
                  <a:gd name="T13" fmla="*/ 5 h 120"/>
                  <a:gd name="T14" fmla="*/ 8 w 68"/>
                  <a:gd name="T15" fmla="*/ 5 h 120"/>
                  <a:gd name="T16" fmla="*/ 9 w 68"/>
                  <a:gd name="T17" fmla="*/ 7 h 120"/>
                  <a:gd name="T18" fmla="*/ 9 w 68"/>
                  <a:gd name="T19" fmla="*/ 8 h 120"/>
                  <a:gd name="T20" fmla="*/ 9 w 68"/>
                  <a:gd name="T21" fmla="*/ 11 h 120"/>
                  <a:gd name="T22" fmla="*/ 8 w 68"/>
                  <a:gd name="T23" fmla="*/ 12 h 120"/>
                  <a:gd name="T24" fmla="*/ 7 w 68"/>
                  <a:gd name="T25" fmla="*/ 12 h 120"/>
                  <a:gd name="T26" fmla="*/ 7 w 68"/>
                  <a:gd name="T27" fmla="*/ 13 h 120"/>
                  <a:gd name="T28" fmla="*/ 7 w 68"/>
                  <a:gd name="T29" fmla="*/ 13 h 120"/>
                  <a:gd name="T30" fmla="*/ 7 w 68"/>
                  <a:gd name="T31" fmla="*/ 14 h 120"/>
                  <a:gd name="T32" fmla="*/ 6 w 68"/>
                  <a:gd name="T33" fmla="*/ 14 h 120"/>
                  <a:gd name="T34" fmla="*/ 6 w 68"/>
                  <a:gd name="T35" fmla="*/ 14 h 120"/>
                  <a:gd name="T36" fmla="*/ 6 w 68"/>
                  <a:gd name="T37" fmla="*/ 15 h 120"/>
                  <a:gd name="T38" fmla="*/ 5 w 68"/>
                  <a:gd name="T39" fmla="*/ 15 h 120"/>
                  <a:gd name="T40" fmla="*/ 5 w 68"/>
                  <a:gd name="T41" fmla="*/ 15 h 120"/>
                  <a:gd name="T42" fmla="*/ 4 w 68"/>
                  <a:gd name="T43" fmla="*/ 15 h 120"/>
                  <a:gd name="T44" fmla="*/ 4 w 68"/>
                  <a:gd name="T45" fmla="*/ 15 h 120"/>
                  <a:gd name="T46" fmla="*/ 3 w 68"/>
                  <a:gd name="T47" fmla="*/ 15 h 120"/>
                  <a:gd name="T48" fmla="*/ 3 w 68"/>
                  <a:gd name="T49" fmla="*/ 14 h 120"/>
                  <a:gd name="T50" fmla="*/ 2 w 68"/>
                  <a:gd name="T51" fmla="*/ 14 h 120"/>
                  <a:gd name="T52" fmla="*/ 2 w 68"/>
                  <a:gd name="T53" fmla="*/ 14 h 120"/>
                  <a:gd name="T54" fmla="*/ 2 w 68"/>
                  <a:gd name="T55" fmla="*/ 13 h 120"/>
                  <a:gd name="T56" fmla="*/ 2 w 68"/>
                  <a:gd name="T57" fmla="*/ 13 h 120"/>
                  <a:gd name="T58" fmla="*/ 1 w 68"/>
                  <a:gd name="T59" fmla="*/ 13 h 120"/>
                  <a:gd name="T60" fmla="*/ 1 w 68"/>
                  <a:gd name="T61" fmla="*/ 12 h 120"/>
                  <a:gd name="T62" fmla="*/ 1 w 68"/>
                  <a:gd name="T63" fmla="*/ 11 h 120"/>
                  <a:gd name="T64" fmla="*/ 1 w 68"/>
                  <a:gd name="T65" fmla="*/ 11 h 120"/>
                  <a:gd name="T66" fmla="*/ 1 w 68"/>
                  <a:gd name="T67" fmla="*/ 10 h 120"/>
                  <a:gd name="T68" fmla="*/ 1 w 68"/>
                  <a:gd name="T69" fmla="*/ 9 h 120"/>
                  <a:gd name="T70" fmla="*/ 0 w 68"/>
                  <a:gd name="T71" fmla="*/ 8 h 120"/>
                  <a:gd name="T72" fmla="*/ 1 w 68"/>
                  <a:gd name="T73" fmla="*/ 5 h 120"/>
                  <a:gd name="T74" fmla="*/ 1 w 68"/>
                  <a:gd name="T75" fmla="*/ 4 h 120"/>
                  <a:gd name="T76" fmla="*/ 1 w 68"/>
                  <a:gd name="T77" fmla="*/ 4 h 120"/>
                  <a:gd name="T78" fmla="*/ 1 w 68"/>
                  <a:gd name="T79" fmla="*/ 3 h 120"/>
                  <a:gd name="T80" fmla="*/ 1 w 68"/>
                  <a:gd name="T81" fmla="*/ 2 h 120"/>
                  <a:gd name="T82" fmla="*/ 2 w 68"/>
                  <a:gd name="T83" fmla="*/ 2 h 120"/>
                  <a:gd name="T84" fmla="*/ 2 w 68"/>
                  <a:gd name="T85" fmla="*/ 1 h 120"/>
                  <a:gd name="T86" fmla="*/ 3 w 68"/>
                  <a:gd name="T87" fmla="*/ 1 h 120"/>
                  <a:gd name="T88" fmla="*/ 4 w 68"/>
                  <a:gd name="T89" fmla="*/ 1 h 120"/>
                  <a:gd name="T90" fmla="*/ 5 w 68"/>
                  <a:gd name="T91" fmla="*/ 0 h 12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68"/>
                  <a:gd name="T139" fmla="*/ 0 h 120"/>
                  <a:gd name="T140" fmla="*/ 68 w 68"/>
                  <a:gd name="T141" fmla="*/ 120 h 120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68" h="120">
                    <a:moveTo>
                      <a:pt x="42" y="0"/>
                    </a:moveTo>
                    <a:lnTo>
                      <a:pt x="45" y="3"/>
                    </a:lnTo>
                    <a:lnTo>
                      <a:pt x="45" y="4"/>
                    </a:lnTo>
                    <a:lnTo>
                      <a:pt x="46" y="4"/>
                    </a:lnTo>
                    <a:lnTo>
                      <a:pt x="46" y="6"/>
                    </a:lnTo>
                    <a:lnTo>
                      <a:pt x="49" y="8"/>
                    </a:lnTo>
                    <a:lnTo>
                      <a:pt x="49" y="10"/>
                    </a:lnTo>
                    <a:lnTo>
                      <a:pt x="51" y="10"/>
                    </a:lnTo>
                    <a:lnTo>
                      <a:pt x="51" y="11"/>
                    </a:lnTo>
                    <a:lnTo>
                      <a:pt x="53" y="14"/>
                    </a:lnTo>
                    <a:lnTo>
                      <a:pt x="53" y="15"/>
                    </a:lnTo>
                    <a:lnTo>
                      <a:pt x="55" y="15"/>
                    </a:lnTo>
                    <a:lnTo>
                      <a:pt x="55" y="18"/>
                    </a:lnTo>
                    <a:lnTo>
                      <a:pt x="57" y="21"/>
                    </a:lnTo>
                    <a:lnTo>
                      <a:pt x="57" y="23"/>
                    </a:lnTo>
                    <a:lnTo>
                      <a:pt x="59" y="23"/>
                    </a:lnTo>
                    <a:lnTo>
                      <a:pt x="59" y="26"/>
                    </a:lnTo>
                    <a:lnTo>
                      <a:pt x="60" y="27"/>
                    </a:lnTo>
                    <a:lnTo>
                      <a:pt x="60" y="29"/>
                    </a:lnTo>
                    <a:lnTo>
                      <a:pt x="61" y="30"/>
                    </a:lnTo>
                    <a:lnTo>
                      <a:pt x="61" y="33"/>
                    </a:lnTo>
                    <a:lnTo>
                      <a:pt x="63" y="34"/>
                    </a:lnTo>
                    <a:lnTo>
                      <a:pt x="63" y="37"/>
                    </a:lnTo>
                    <a:lnTo>
                      <a:pt x="64" y="38"/>
                    </a:lnTo>
                    <a:lnTo>
                      <a:pt x="64" y="42"/>
                    </a:lnTo>
                    <a:lnTo>
                      <a:pt x="66" y="42"/>
                    </a:lnTo>
                    <a:lnTo>
                      <a:pt x="66" y="49"/>
                    </a:lnTo>
                    <a:lnTo>
                      <a:pt x="67" y="50"/>
                    </a:lnTo>
                    <a:lnTo>
                      <a:pt x="67" y="57"/>
                    </a:lnTo>
                    <a:lnTo>
                      <a:pt x="68" y="59"/>
                    </a:lnTo>
                    <a:lnTo>
                      <a:pt x="68" y="76"/>
                    </a:lnTo>
                    <a:lnTo>
                      <a:pt x="67" y="76"/>
                    </a:lnTo>
                    <a:lnTo>
                      <a:pt x="67" y="83"/>
                    </a:lnTo>
                    <a:lnTo>
                      <a:pt x="66" y="84"/>
                    </a:lnTo>
                    <a:lnTo>
                      <a:pt x="66" y="89"/>
                    </a:lnTo>
                    <a:lnTo>
                      <a:pt x="64" y="89"/>
                    </a:lnTo>
                    <a:lnTo>
                      <a:pt x="64" y="91"/>
                    </a:lnTo>
                    <a:lnTo>
                      <a:pt x="63" y="93"/>
                    </a:lnTo>
                    <a:lnTo>
                      <a:pt x="63" y="95"/>
                    </a:lnTo>
                    <a:lnTo>
                      <a:pt x="61" y="95"/>
                    </a:lnTo>
                    <a:lnTo>
                      <a:pt x="61" y="98"/>
                    </a:lnTo>
                    <a:lnTo>
                      <a:pt x="60" y="98"/>
                    </a:lnTo>
                    <a:lnTo>
                      <a:pt x="60" y="101"/>
                    </a:lnTo>
                    <a:lnTo>
                      <a:pt x="59" y="101"/>
                    </a:lnTo>
                    <a:lnTo>
                      <a:pt x="59" y="102"/>
                    </a:lnTo>
                    <a:lnTo>
                      <a:pt x="57" y="103"/>
                    </a:lnTo>
                    <a:lnTo>
                      <a:pt x="57" y="105"/>
                    </a:lnTo>
                    <a:lnTo>
                      <a:pt x="56" y="105"/>
                    </a:lnTo>
                    <a:lnTo>
                      <a:pt x="56" y="106"/>
                    </a:lnTo>
                    <a:lnTo>
                      <a:pt x="55" y="106"/>
                    </a:lnTo>
                    <a:lnTo>
                      <a:pt x="55" y="108"/>
                    </a:lnTo>
                    <a:lnTo>
                      <a:pt x="52" y="110"/>
                    </a:lnTo>
                    <a:lnTo>
                      <a:pt x="52" y="112"/>
                    </a:lnTo>
                    <a:lnTo>
                      <a:pt x="51" y="112"/>
                    </a:lnTo>
                    <a:lnTo>
                      <a:pt x="51" y="113"/>
                    </a:lnTo>
                    <a:lnTo>
                      <a:pt x="49" y="113"/>
                    </a:lnTo>
                    <a:lnTo>
                      <a:pt x="49" y="114"/>
                    </a:lnTo>
                    <a:lnTo>
                      <a:pt x="48" y="114"/>
                    </a:lnTo>
                    <a:lnTo>
                      <a:pt x="45" y="117"/>
                    </a:lnTo>
                    <a:lnTo>
                      <a:pt x="44" y="117"/>
                    </a:lnTo>
                    <a:lnTo>
                      <a:pt x="44" y="118"/>
                    </a:lnTo>
                    <a:lnTo>
                      <a:pt x="42" y="118"/>
                    </a:lnTo>
                    <a:lnTo>
                      <a:pt x="42" y="120"/>
                    </a:lnTo>
                    <a:lnTo>
                      <a:pt x="40" y="120"/>
                    </a:lnTo>
                    <a:lnTo>
                      <a:pt x="38" y="118"/>
                    </a:lnTo>
                    <a:lnTo>
                      <a:pt x="37" y="118"/>
                    </a:lnTo>
                    <a:lnTo>
                      <a:pt x="35" y="117"/>
                    </a:lnTo>
                    <a:lnTo>
                      <a:pt x="34" y="117"/>
                    </a:lnTo>
                    <a:lnTo>
                      <a:pt x="34" y="116"/>
                    </a:lnTo>
                    <a:lnTo>
                      <a:pt x="31" y="116"/>
                    </a:lnTo>
                    <a:lnTo>
                      <a:pt x="31" y="114"/>
                    </a:lnTo>
                    <a:lnTo>
                      <a:pt x="30" y="114"/>
                    </a:lnTo>
                    <a:lnTo>
                      <a:pt x="27" y="112"/>
                    </a:lnTo>
                    <a:lnTo>
                      <a:pt x="26" y="112"/>
                    </a:lnTo>
                    <a:lnTo>
                      <a:pt x="26" y="110"/>
                    </a:lnTo>
                    <a:lnTo>
                      <a:pt x="25" y="110"/>
                    </a:lnTo>
                    <a:lnTo>
                      <a:pt x="25" y="109"/>
                    </a:lnTo>
                    <a:lnTo>
                      <a:pt x="23" y="109"/>
                    </a:lnTo>
                    <a:lnTo>
                      <a:pt x="22" y="108"/>
                    </a:lnTo>
                    <a:lnTo>
                      <a:pt x="22" y="106"/>
                    </a:lnTo>
                    <a:lnTo>
                      <a:pt x="20" y="106"/>
                    </a:lnTo>
                    <a:lnTo>
                      <a:pt x="20" y="105"/>
                    </a:lnTo>
                    <a:lnTo>
                      <a:pt x="19" y="105"/>
                    </a:lnTo>
                    <a:lnTo>
                      <a:pt x="19" y="103"/>
                    </a:lnTo>
                    <a:lnTo>
                      <a:pt x="18" y="102"/>
                    </a:lnTo>
                    <a:lnTo>
                      <a:pt x="16" y="102"/>
                    </a:lnTo>
                    <a:lnTo>
                      <a:pt x="16" y="101"/>
                    </a:lnTo>
                    <a:lnTo>
                      <a:pt x="15" y="99"/>
                    </a:lnTo>
                    <a:lnTo>
                      <a:pt x="15" y="98"/>
                    </a:lnTo>
                    <a:lnTo>
                      <a:pt x="14" y="98"/>
                    </a:lnTo>
                    <a:lnTo>
                      <a:pt x="14" y="95"/>
                    </a:lnTo>
                    <a:lnTo>
                      <a:pt x="11" y="93"/>
                    </a:lnTo>
                    <a:lnTo>
                      <a:pt x="11" y="91"/>
                    </a:lnTo>
                    <a:lnTo>
                      <a:pt x="10" y="90"/>
                    </a:lnTo>
                    <a:lnTo>
                      <a:pt x="10" y="89"/>
                    </a:lnTo>
                    <a:lnTo>
                      <a:pt x="8" y="87"/>
                    </a:lnTo>
                    <a:lnTo>
                      <a:pt x="8" y="86"/>
                    </a:lnTo>
                    <a:lnTo>
                      <a:pt x="7" y="84"/>
                    </a:lnTo>
                    <a:lnTo>
                      <a:pt x="7" y="82"/>
                    </a:lnTo>
                    <a:lnTo>
                      <a:pt x="5" y="80"/>
                    </a:lnTo>
                    <a:lnTo>
                      <a:pt x="5" y="78"/>
                    </a:lnTo>
                    <a:lnTo>
                      <a:pt x="4" y="76"/>
                    </a:lnTo>
                    <a:lnTo>
                      <a:pt x="4" y="72"/>
                    </a:lnTo>
                    <a:lnTo>
                      <a:pt x="3" y="71"/>
                    </a:lnTo>
                    <a:lnTo>
                      <a:pt x="3" y="67"/>
                    </a:lnTo>
                    <a:lnTo>
                      <a:pt x="1" y="65"/>
                    </a:lnTo>
                    <a:lnTo>
                      <a:pt x="1" y="60"/>
                    </a:lnTo>
                    <a:lnTo>
                      <a:pt x="0" y="57"/>
                    </a:lnTo>
                    <a:lnTo>
                      <a:pt x="0" y="45"/>
                    </a:lnTo>
                    <a:lnTo>
                      <a:pt x="1" y="44"/>
                    </a:lnTo>
                    <a:lnTo>
                      <a:pt x="1" y="37"/>
                    </a:lnTo>
                    <a:lnTo>
                      <a:pt x="3" y="35"/>
                    </a:lnTo>
                    <a:lnTo>
                      <a:pt x="3" y="31"/>
                    </a:lnTo>
                    <a:lnTo>
                      <a:pt x="4" y="30"/>
                    </a:lnTo>
                    <a:lnTo>
                      <a:pt x="4" y="29"/>
                    </a:lnTo>
                    <a:lnTo>
                      <a:pt x="5" y="27"/>
                    </a:lnTo>
                    <a:lnTo>
                      <a:pt x="5" y="25"/>
                    </a:lnTo>
                    <a:lnTo>
                      <a:pt x="7" y="25"/>
                    </a:lnTo>
                    <a:lnTo>
                      <a:pt x="7" y="22"/>
                    </a:lnTo>
                    <a:lnTo>
                      <a:pt x="10" y="19"/>
                    </a:lnTo>
                    <a:lnTo>
                      <a:pt x="10" y="18"/>
                    </a:lnTo>
                    <a:lnTo>
                      <a:pt x="11" y="18"/>
                    </a:lnTo>
                    <a:lnTo>
                      <a:pt x="11" y="15"/>
                    </a:lnTo>
                    <a:lnTo>
                      <a:pt x="12" y="15"/>
                    </a:lnTo>
                    <a:lnTo>
                      <a:pt x="18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20" y="8"/>
                    </a:lnTo>
                    <a:lnTo>
                      <a:pt x="23" y="6"/>
                    </a:lnTo>
                    <a:lnTo>
                      <a:pt x="25" y="6"/>
                    </a:lnTo>
                    <a:lnTo>
                      <a:pt x="26" y="4"/>
                    </a:lnTo>
                    <a:lnTo>
                      <a:pt x="29" y="4"/>
                    </a:lnTo>
                    <a:lnTo>
                      <a:pt x="29" y="3"/>
                    </a:lnTo>
                    <a:lnTo>
                      <a:pt x="33" y="3"/>
                    </a:lnTo>
                    <a:lnTo>
                      <a:pt x="34" y="2"/>
                    </a:lnTo>
                    <a:lnTo>
                      <a:pt x="37" y="2"/>
                    </a:lnTo>
                    <a:lnTo>
                      <a:pt x="38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66" name="Oval 6915"/>
              <p:cNvSpPr>
                <a:spLocks noChangeArrowheads="1"/>
              </p:cNvSpPr>
              <p:nvPr/>
            </p:nvSpPr>
            <p:spPr bwMode="auto">
              <a:xfrm>
                <a:off x="4723" y="2538"/>
                <a:ext cx="10" cy="11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67" name="Oval 6916"/>
              <p:cNvSpPr>
                <a:spLocks noChangeArrowheads="1"/>
              </p:cNvSpPr>
              <p:nvPr/>
            </p:nvSpPr>
            <p:spPr bwMode="auto">
              <a:xfrm>
                <a:off x="4723" y="2538"/>
                <a:ext cx="6" cy="11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68" name="Oval 6917"/>
              <p:cNvSpPr>
                <a:spLocks noChangeArrowheads="1"/>
              </p:cNvSpPr>
              <p:nvPr/>
            </p:nvSpPr>
            <p:spPr bwMode="auto">
              <a:xfrm>
                <a:off x="4708" y="2553"/>
                <a:ext cx="8" cy="10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69" name="Oval 6918"/>
              <p:cNvSpPr>
                <a:spLocks noChangeArrowheads="1"/>
              </p:cNvSpPr>
              <p:nvPr/>
            </p:nvSpPr>
            <p:spPr bwMode="auto">
              <a:xfrm>
                <a:off x="4708" y="2553"/>
                <a:ext cx="4" cy="8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70" name="Oval 6919"/>
              <p:cNvSpPr>
                <a:spLocks noChangeArrowheads="1"/>
              </p:cNvSpPr>
              <p:nvPr/>
            </p:nvSpPr>
            <p:spPr bwMode="auto">
              <a:xfrm>
                <a:off x="4710" y="2451"/>
                <a:ext cx="8" cy="10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71" name="Oval 6920"/>
              <p:cNvSpPr>
                <a:spLocks noChangeArrowheads="1"/>
              </p:cNvSpPr>
              <p:nvPr/>
            </p:nvSpPr>
            <p:spPr bwMode="auto">
              <a:xfrm>
                <a:off x="4710" y="2451"/>
                <a:ext cx="4" cy="10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72" name="Oval 6921"/>
              <p:cNvSpPr>
                <a:spLocks noChangeArrowheads="1"/>
              </p:cNvSpPr>
              <p:nvPr/>
            </p:nvSpPr>
            <p:spPr bwMode="auto">
              <a:xfrm>
                <a:off x="4731" y="2459"/>
                <a:ext cx="11" cy="11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73" name="Oval 6922"/>
              <p:cNvSpPr>
                <a:spLocks noChangeArrowheads="1"/>
              </p:cNvSpPr>
              <p:nvPr/>
            </p:nvSpPr>
            <p:spPr bwMode="auto">
              <a:xfrm>
                <a:off x="4731" y="2459"/>
                <a:ext cx="7" cy="11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74" name="Oval 6923"/>
              <p:cNvSpPr>
                <a:spLocks noChangeArrowheads="1"/>
              </p:cNvSpPr>
              <p:nvPr/>
            </p:nvSpPr>
            <p:spPr bwMode="auto">
              <a:xfrm>
                <a:off x="4695" y="2464"/>
                <a:ext cx="8" cy="10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75" name="Oval 6924"/>
              <p:cNvSpPr>
                <a:spLocks noChangeArrowheads="1"/>
              </p:cNvSpPr>
              <p:nvPr/>
            </p:nvSpPr>
            <p:spPr bwMode="auto">
              <a:xfrm>
                <a:off x="4695" y="2464"/>
                <a:ext cx="4" cy="10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76" name="Oval 6925"/>
              <p:cNvSpPr>
                <a:spLocks noChangeArrowheads="1"/>
              </p:cNvSpPr>
              <p:nvPr/>
            </p:nvSpPr>
            <p:spPr bwMode="auto">
              <a:xfrm>
                <a:off x="4684" y="2504"/>
                <a:ext cx="11" cy="11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77" name="Oval 6926"/>
              <p:cNvSpPr>
                <a:spLocks noChangeArrowheads="1"/>
              </p:cNvSpPr>
              <p:nvPr/>
            </p:nvSpPr>
            <p:spPr bwMode="auto">
              <a:xfrm>
                <a:off x="4684" y="2504"/>
                <a:ext cx="6" cy="11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78" name="Oval 6927"/>
              <p:cNvSpPr>
                <a:spLocks noChangeArrowheads="1"/>
              </p:cNvSpPr>
              <p:nvPr/>
            </p:nvSpPr>
            <p:spPr bwMode="auto">
              <a:xfrm>
                <a:off x="4693" y="2536"/>
                <a:ext cx="8" cy="10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79" name="Oval 6928"/>
              <p:cNvSpPr>
                <a:spLocks noChangeArrowheads="1"/>
              </p:cNvSpPr>
              <p:nvPr/>
            </p:nvSpPr>
            <p:spPr bwMode="auto">
              <a:xfrm>
                <a:off x="4693" y="2536"/>
                <a:ext cx="4" cy="10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80" name="Freeform 6929"/>
              <p:cNvSpPr>
                <a:spLocks/>
              </p:cNvSpPr>
              <p:nvPr/>
            </p:nvSpPr>
            <p:spPr bwMode="auto">
              <a:xfrm>
                <a:off x="5167" y="2301"/>
                <a:ext cx="114" cy="55"/>
              </a:xfrm>
              <a:custGeom>
                <a:avLst/>
                <a:gdLst>
                  <a:gd name="T0" fmla="*/ 12 w 226"/>
                  <a:gd name="T1" fmla="*/ 1 h 110"/>
                  <a:gd name="T2" fmla="*/ 3 w 226"/>
                  <a:gd name="T3" fmla="*/ 1 h 110"/>
                  <a:gd name="T4" fmla="*/ 3 w 226"/>
                  <a:gd name="T5" fmla="*/ 2 h 110"/>
                  <a:gd name="T6" fmla="*/ 3 w 226"/>
                  <a:gd name="T7" fmla="*/ 2 h 110"/>
                  <a:gd name="T8" fmla="*/ 3 w 226"/>
                  <a:gd name="T9" fmla="*/ 3 h 110"/>
                  <a:gd name="T10" fmla="*/ 3 w 226"/>
                  <a:gd name="T11" fmla="*/ 3 h 110"/>
                  <a:gd name="T12" fmla="*/ 2 w 226"/>
                  <a:gd name="T13" fmla="*/ 3 h 110"/>
                  <a:gd name="T14" fmla="*/ 2 w 226"/>
                  <a:gd name="T15" fmla="*/ 5 h 110"/>
                  <a:gd name="T16" fmla="*/ 2 w 226"/>
                  <a:gd name="T17" fmla="*/ 6 h 110"/>
                  <a:gd name="T18" fmla="*/ 2 w 226"/>
                  <a:gd name="T19" fmla="*/ 7 h 110"/>
                  <a:gd name="T20" fmla="*/ 2 w 226"/>
                  <a:gd name="T21" fmla="*/ 8 h 110"/>
                  <a:gd name="T22" fmla="*/ 1 w 226"/>
                  <a:gd name="T23" fmla="*/ 9 h 110"/>
                  <a:gd name="T24" fmla="*/ 1 w 226"/>
                  <a:gd name="T25" fmla="*/ 10 h 110"/>
                  <a:gd name="T26" fmla="*/ 1 w 226"/>
                  <a:gd name="T27" fmla="*/ 12 h 110"/>
                  <a:gd name="T28" fmla="*/ 1 w 226"/>
                  <a:gd name="T29" fmla="*/ 14 h 110"/>
                  <a:gd name="T30" fmla="*/ 0 w 226"/>
                  <a:gd name="T31" fmla="*/ 14 h 110"/>
                  <a:gd name="T32" fmla="*/ 29 w 226"/>
                  <a:gd name="T33" fmla="*/ 13 h 110"/>
                  <a:gd name="T34" fmla="*/ 29 w 226"/>
                  <a:gd name="T35" fmla="*/ 12 h 110"/>
                  <a:gd name="T36" fmla="*/ 29 w 226"/>
                  <a:gd name="T37" fmla="*/ 11 h 110"/>
                  <a:gd name="T38" fmla="*/ 28 w 226"/>
                  <a:gd name="T39" fmla="*/ 11 h 110"/>
                  <a:gd name="T40" fmla="*/ 28 w 226"/>
                  <a:gd name="T41" fmla="*/ 10 h 110"/>
                  <a:gd name="T42" fmla="*/ 28 w 226"/>
                  <a:gd name="T43" fmla="*/ 10 h 110"/>
                  <a:gd name="T44" fmla="*/ 28 w 226"/>
                  <a:gd name="T45" fmla="*/ 9 h 110"/>
                  <a:gd name="T46" fmla="*/ 28 w 226"/>
                  <a:gd name="T47" fmla="*/ 8 h 110"/>
                  <a:gd name="T48" fmla="*/ 27 w 226"/>
                  <a:gd name="T49" fmla="*/ 7 h 110"/>
                  <a:gd name="T50" fmla="*/ 27 w 226"/>
                  <a:gd name="T51" fmla="*/ 7 h 110"/>
                  <a:gd name="T52" fmla="*/ 27 w 226"/>
                  <a:gd name="T53" fmla="*/ 6 h 110"/>
                  <a:gd name="T54" fmla="*/ 26 w 226"/>
                  <a:gd name="T55" fmla="*/ 5 h 110"/>
                  <a:gd name="T56" fmla="*/ 25 w 226"/>
                  <a:gd name="T57" fmla="*/ 3 h 110"/>
                  <a:gd name="T58" fmla="*/ 25 w 226"/>
                  <a:gd name="T59" fmla="*/ 3 h 110"/>
                  <a:gd name="T60" fmla="*/ 24 w 226"/>
                  <a:gd name="T61" fmla="*/ 3 h 110"/>
                  <a:gd name="T62" fmla="*/ 24 w 226"/>
                  <a:gd name="T63" fmla="*/ 3 h 110"/>
                  <a:gd name="T64" fmla="*/ 23 w 226"/>
                  <a:gd name="T65" fmla="*/ 2 h 110"/>
                  <a:gd name="T66" fmla="*/ 23 w 226"/>
                  <a:gd name="T67" fmla="*/ 2 h 110"/>
                  <a:gd name="T68" fmla="*/ 22 w 226"/>
                  <a:gd name="T69" fmla="*/ 2 h 110"/>
                  <a:gd name="T70" fmla="*/ 22 w 226"/>
                  <a:gd name="T71" fmla="*/ 1 h 110"/>
                  <a:gd name="T72" fmla="*/ 21 w 226"/>
                  <a:gd name="T73" fmla="*/ 1 h 110"/>
                  <a:gd name="T74" fmla="*/ 21 w 226"/>
                  <a:gd name="T75" fmla="*/ 1 h 110"/>
                  <a:gd name="T76" fmla="*/ 12 w 226"/>
                  <a:gd name="T77" fmla="*/ 0 h 11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26"/>
                  <a:gd name="T118" fmla="*/ 0 h 110"/>
                  <a:gd name="T119" fmla="*/ 226 w 226"/>
                  <a:gd name="T120" fmla="*/ 110 h 11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26" h="110">
                    <a:moveTo>
                      <a:pt x="91" y="0"/>
                    </a:moveTo>
                    <a:lnTo>
                      <a:pt x="91" y="1"/>
                    </a:lnTo>
                    <a:lnTo>
                      <a:pt x="23" y="1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20" y="15"/>
                    </a:lnTo>
                    <a:lnTo>
                      <a:pt x="19" y="15"/>
                    </a:lnTo>
                    <a:lnTo>
                      <a:pt x="19" y="22"/>
                    </a:lnTo>
                    <a:lnTo>
                      <a:pt x="18" y="22"/>
                    </a:lnTo>
                    <a:lnTo>
                      <a:pt x="18" y="27"/>
                    </a:lnTo>
                    <a:lnTo>
                      <a:pt x="16" y="27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5" y="37"/>
                    </a:lnTo>
                    <a:lnTo>
                      <a:pt x="14" y="37"/>
                    </a:lnTo>
                    <a:lnTo>
                      <a:pt x="14" y="43"/>
                    </a:lnTo>
                    <a:lnTo>
                      <a:pt x="12" y="43"/>
                    </a:lnTo>
                    <a:lnTo>
                      <a:pt x="11" y="58"/>
                    </a:lnTo>
                    <a:lnTo>
                      <a:pt x="9" y="58"/>
                    </a:lnTo>
                    <a:lnTo>
                      <a:pt x="9" y="64"/>
                    </a:lnTo>
                    <a:lnTo>
                      <a:pt x="8" y="64"/>
                    </a:lnTo>
                    <a:lnTo>
                      <a:pt x="8" y="66"/>
                    </a:lnTo>
                    <a:lnTo>
                      <a:pt x="7" y="66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3" y="94"/>
                    </a:lnTo>
                    <a:lnTo>
                      <a:pt x="1" y="94"/>
                    </a:lnTo>
                    <a:lnTo>
                      <a:pt x="1" y="107"/>
                    </a:lnTo>
                    <a:lnTo>
                      <a:pt x="0" y="107"/>
                    </a:lnTo>
                    <a:lnTo>
                      <a:pt x="0" y="110"/>
                    </a:lnTo>
                    <a:lnTo>
                      <a:pt x="226" y="110"/>
                    </a:lnTo>
                    <a:lnTo>
                      <a:pt x="226" y="102"/>
                    </a:lnTo>
                    <a:lnTo>
                      <a:pt x="225" y="102"/>
                    </a:lnTo>
                    <a:lnTo>
                      <a:pt x="225" y="95"/>
                    </a:lnTo>
                    <a:lnTo>
                      <a:pt x="224" y="95"/>
                    </a:lnTo>
                    <a:lnTo>
                      <a:pt x="224" y="87"/>
                    </a:lnTo>
                    <a:lnTo>
                      <a:pt x="222" y="87"/>
                    </a:lnTo>
                    <a:lnTo>
                      <a:pt x="222" y="84"/>
                    </a:lnTo>
                    <a:lnTo>
                      <a:pt x="221" y="84"/>
                    </a:lnTo>
                    <a:lnTo>
                      <a:pt x="221" y="77"/>
                    </a:lnTo>
                    <a:lnTo>
                      <a:pt x="220" y="77"/>
                    </a:lnTo>
                    <a:lnTo>
                      <a:pt x="220" y="73"/>
                    </a:lnTo>
                    <a:lnTo>
                      <a:pt x="218" y="73"/>
                    </a:lnTo>
                    <a:lnTo>
                      <a:pt x="218" y="68"/>
                    </a:lnTo>
                    <a:lnTo>
                      <a:pt x="217" y="68"/>
                    </a:lnTo>
                    <a:lnTo>
                      <a:pt x="217" y="64"/>
                    </a:lnTo>
                    <a:lnTo>
                      <a:pt x="216" y="64"/>
                    </a:lnTo>
                    <a:lnTo>
                      <a:pt x="214" y="58"/>
                    </a:lnTo>
                    <a:lnTo>
                      <a:pt x="213" y="58"/>
                    </a:lnTo>
                    <a:lnTo>
                      <a:pt x="211" y="53"/>
                    </a:lnTo>
                    <a:lnTo>
                      <a:pt x="210" y="53"/>
                    </a:lnTo>
                    <a:lnTo>
                      <a:pt x="210" y="46"/>
                    </a:lnTo>
                    <a:lnTo>
                      <a:pt x="209" y="46"/>
                    </a:lnTo>
                    <a:lnTo>
                      <a:pt x="202" y="35"/>
                    </a:lnTo>
                    <a:lnTo>
                      <a:pt x="199" y="32"/>
                    </a:lnTo>
                    <a:lnTo>
                      <a:pt x="199" y="30"/>
                    </a:lnTo>
                    <a:lnTo>
                      <a:pt x="198" y="30"/>
                    </a:lnTo>
                    <a:lnTo>
                      <a:pt x="192" y="24"/>
                    </a:lnTo>
                    <a:lnTo>
                      <a:pt x="192" y="22"/>
                    </a:lnTo>
                    <a:lnTo>
                      <a:pt x="191" y="22"/>
                    </a:lnTo>
                    <a:lnTo>
                      <a:pt x="190" y="19"/>
                    </a:lnTo>
                    <a:lnTo>
                      <a:pt x="187" y="19"/>
                    </a:lnTo>
                    <a:lnTo>
                      <a:pt x="187" y="16"/>
                    </a:lnTo>
                    <a:lnTo>
                      <a:pt x="183" y="15"/>
                    </a:lnTo>
                    <a:lnTo>
                      <a:pt x="181" y="12"/>
                    </a:lnTo>
                    <a:lnTo>
                      <a:pt x="179" y="12"/>
                    </a:lnTo>
                    <a:lnTo>
                      <a:pt x="177" y="9"/>
                    </a:lnTo>
                    <a:lnTo>
                      <a:pt x="175" y="9"/>
                    </a:lnTo>
                    <a:lnTo>
                      <a:pt x="173" y="7"/>
                    </a:lnTo>
                    <a:lnTo>
                      <a:pt x="171" y="7"/>
                    </a:lnTo>
                    <a:lnTo>
                      <a:pt x="169" y="4"/>
                    </a:lnTo>
                    <a:lnTo>
                      <a:pt x="162" y="3"/>
                    </a:lnTo>
                    <a:lnTo>
                      <a:pt x="162" y="1"/>
                    </a:lnTo>
                    <a:lnTo>
                      <a:pt x="160" y="1"/>
                    </a:lnTo>
                    <a:lnTo>
                      <a:pt x="160" y="0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81" name="Freeform 6930"/>
              <p:cNvSpPr>
                <a:spLocks/>
              </p:cNvSpPr>
              <p:nvPr/>
            </p:nvSpPr>
            <p:spPr bwMode="auto">
              <a:xfrm>
                <a:off x="5162" y="2356"/>
                <a:ext cx="121" cy="56"/>
              </a:xfrm>
              <a:custGeom>
                <a:avLst/>
                <a:gdLst>
                  <a:gd name="T0" fmla="*/ 1 w 243"/>
                  <a:gd name="T1" fmla="*/ 0 h 112"/>
                  <a:gd name="T2" fmla="*/ 1 w 243"/>
                  <a:gd name="T3" fmla="*/ 2 h 112"/>
                  <a:gd name="T4" fmla="*/ 1 w 243"/>
                  <a:gd name="T5" fmla="*/ 2 h 112"/>
                  <a:gd name="T6" fmla="*/ 1 w 243"/>
                  <a:gd name="T7" fmla="*/ 3 h 112"/>
                  <a:gd name="T8" fmla="*/ 0 w 243"/>
                  <a:gd name="T9" fmla="*/ 3 h 112"/>
                  <a:gd name="T10" fmla="*/ 0 w 243"/>
                  <a:gd name="T11" fmla="*/ 4 h 112"/>
                  <a:gd name="T12" fmla="*/ 0 w 243"/>
                  <a:gd name="T13" fmla="*/ 4 h 112"/>
                  <a:gd name="T14" fmla="*/ 0 w 243"/>
                  <a:gd name="T15" fmla="*/ 6 h 112"/>
                  <a:gd name="T16" fmla="*/ 0 w 243"/>
                  <a:gd name="T17" fmla="*/ 6 h 112"/>
                  <a:gd name="T18" fmla="*/ 0 w 243"/>
                  <a:gd name="T19" fmla="*/ 7 h 112"/>
                  <a:gd name="T20" fmla="*/ 0 w 243"/>
                  <a:gd name="T21" fmla="*/ 7 h 112"/>
                  <a:gd name="T22" fmla="*/ 0 w 243"/>
                  <a:gd name="T23" fmla="*/ 9 h 112"/>
                  <a:gd name="T24" fmla="*/ 0 w 243"/>
                  <a:gd name="T25" fmla="*/ 9 h 112"/>
                  <a:gd name="T26" fmla="*/ 0 w 243"/>
                  <a:gd name="T27" fmla="*/ 12 h 112"/>
                  <a:gd name="T28" fmla="*/ 0 w 243"/>
                  <a:gd name="T29" fmla="*/ 12 h 112"/>
                  <a:gd name="T30" fmla="*/ 0 w 243"/>
                  <a:gd name="T31" fmla="*/ 14 h 112"/>
                  <a:gd name="T32" fmla="*/ 30 w 243"/>
                  <a:gd name="T33" fmla="*/ 14 h 112"/>
                  <a:gd name="T34" fmla="*/ 30 w 243"/>
                  <a:gd name="T35" fmla="*/ 5 h 112"/>
                  <a:gd name="T36" fmla="*/ 30 w 243"/>
                  <a:gd name="T37" fmla="*/ 5 h 112"/>
                  <a:gd name="T38" fmla="*/ 30 w 243"/>
                  <a:gd name="T39" fmla="*/ 3 h 112"/>
                  <a:gd name="T40" fmla="*/ 30 w 243"/>
                  <a:gd name="T41" fmla="*/ 3 h 112"/>
                  <a:gd name="T42" fmla="*/ 30 w 243"/>
                  <a:gd name="T43" fmla="*/ 2 h 112"/>
                  <a:gd name="T44" fmla="*/ 29 w 243"/>
                  <a:gd name="T45" fmla="*/ 2 h 112"/>
                  <a:gd name="T46" fmla="*/ 29 w 243"/>
                  <a:gd name="T47" fmla="*/ 1 h 112"/>
                  <a:gd name="T48" fmla="*/ 29 w 243"/>
                  <a:gd name="T49" fmla="*/ 1 h 112"/>
                  <a:gd name="T50" fmla="*/ 29 w 243"/>
                  <a:gd name="T51" fmla="*/ 0 h 112"/>
                  <a:gd name="T52" fmla="*/ 1 w 243"/>
                  <a:gd name="T53" fmla="*/ 0 h 11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43"/>
                  <a:gd name="T82" fmla="*/ 0 h 112"/>
                  <a:gd name="T83" fmla="*/ 243 w 243"/>
                  <a:gd name="T84" fmla="*/ 112 h 11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43" h="112">
                    <a:moveTo>
                      <a:pt x="11" y="0"/>
                    </a:moveTo>
                    <a:lnTo>
                      <a:pt x="10" y="12"/>
                    </a:lnTo>
                    <a:lnTo>
                      <a:pt x="8" y="12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32"/>
                    </a:lnTo>
                    <a:lnTo>
                      <a:pt x="5" y="32"/>
                    </a:lnTo>
                    <a:lnTo>
                      <a:pt x="5" y="44"/>
                    </a:lnTo>
                    <a:lnTo>
                      <a:pt x="4" y="44"/>
                    </a:lnTo>
                    <a:lnTo>
                      <a:pt x="4" y="51"/>
                    </a:lnTo>
                    <a:lnTo>
                      <a:pt x="3" y="51"/>
                    </a:lnTo>
                    <a:lnTo>
                      <a:pt x="3" y="70"/>
                    </a:lnTo>
                    <a:lnTo>
                      <a:pt x="1" y="70"/>
                    </a:lnTo>
                    <a:lnTo>
                      <a:pt x="1" y="89"/>
                    </a:lnTo>
                    <a:lnTo>
                      <a:pt x="0" y="89"/>
                    </a:lnTo>
                    <a:lnTo>
                      <a:pt x="0" y="112"/>
                    </a:lnTo>
                    <a:lnTo>
                      <a:pt x="243" y="112"/>
                    </a:lnTo>
                    <a:lnTo>
                      <a:pt x="243" y="39"/>
                    </a:lnTo>
                    <a:lnTo>
                      <a:pt x="242" y="39"/>
                    </a:lnTo>
                    <a:lnTo>
                      <a:pt x="242" y="21"/>
                    </a:lnTo>
                    <a:lnTo>
                      <a:pt x="240" y="21"/>
                    </a:lnTo>
                    <a:lnTo>
                      <a:pt x="240" y="9"/>
                    </a:lnTo>
                    <a:lnTo>
                      <a:pt x="239" y="9"/>
                    </a:lnTo>
                    <a:lnTo>
                      <a:pt x="239" y="1"/>
                    </a:lnTo>
                    <a:lnTo>
                      <a:pt x="237" y="1"/>
                    </a:lnTo>
                    <a:lnTo>
                      <a:pt x="237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82" name="Freeform 6931"/>
              <p:cNvSpPr>
                <a:spLocks/>
              </p:cNvSpPr>
              <p:nvPr/>
            </p:nvSpPr>
            <p:spPr bwMode="auto">
              <a:xfrm>
                <a:off x="5162" y="2412"/>
                <a:ext cx="121" cy="55"/>
              </a:xfrm>
              <a:custGeom>
                <a:avLst/>
                <a:gdLst>
                  <a:gd name="T0" fmla="*/ 0 w 243"/>
                  <a:gd name="T1" fmla="*/ 0 h 110"/>
                  <a:gd name="T2" fmla="*/ 0 w 243"/>
                  <a:gd name="T3" fmla="*/ 5 h 110"/>
                  <a:gd name="T4" fmla="*/ 0 w 243"/>
                  <a:gd name="T5" fmla="*/ 5 h 110"/>
                  <a:gd name="T6" fmla="*/ 0 w 243"/>
                  <a:gd name="T7" fmla="*/ 7 h 110"/>
                  <a:gd name="T8" fmla="*/ 0 w 243"/>
                  <a:gd name="T9" fmla="*/ 7 h 110"/>
                  <a:gd name="T10" fmla="*/ 0 w 243"/>
                  <a:gd name="T11" fmla="*/ 10 h 110"/>
                  <a:gd name="T12" fmla="*/ 0 w 243"/>
                  <a:gd name="T13" fmla="*/ 10 h 110"/>
                  <a:gd name="T14" fmla="*/ 0 w 243"/>
                  <a:gd name="T15" fmla="*/ 12 h 110"/>
                  <a:gd name="T16" fmla="*/ 0 w 243"/>
                  <a:gd name="T17" fmla="*/ 12 h 110"/>
                  <a:gd name="T18" fmla="*/ 0 w 243"/>
                  <a:gd name="T19" fmla="*/ 13 h 110"/>
                  <a:gd name="T20" fmla="*/ 1 w 243"/>
                  <a:gd name="T21" fmla="*/ 13 h 110"/>
                  <a:gd name="T22" fmla="*/ 1 w 243"/>
                  <a:gd name="T23" fmla="*/ 14 h 110"/>
                  <a:gd name="T24" fmla="*/ 1 w 243"/>
                  <a:gd name="T25" fmla="*/ 14 h 110"/>
                  <a:gd name="T26" fmla="*/ 1 w 243"/>
                  <a:gd name="T27" fmla="*/ 14 h 110"/>
                  <a:gd name="T28" fmla="*/ 28 w 243"/>
                  <a:gd name="T29" fmla="*/ 14 h 110"/>
                  <a:gd name="T30" fmla="*/ 28 w 243"/>
                  <a:gd name="T31" fmla="*/ 14 h 110"/>
                  <a:gd name="T32" fmla="*/ 29 w 243"/>
                  <a:gd name="T33" fmla="*/ 14 h 110"/>
                  <a:gd name="T34" fmla="*/ 29 w 243"/>
                  <a:gd name="T35" fmla="*/ 13 h 110"/>
                  <a:gd name="T36" fmla="*/ 29 w 243"/>
                  <a:gd name="T37" fmla="*/ 13 h 110"/>
                  <a:gd name="T38" fmla="*/ 29 w 243"/>
                  <a:gd name="T39" fmla="*/ 12 h 110"/>
                  <a:gd name="T40" fmla="*/ 29 w 243"/>
                  <a:gd name="T41" fmla="*/ 12 h 110"/>
                  <a:gd name="T42" fmla="*/ 29 w 243"/>
                  <a:gd name="T43" fmla="*/ 11 h 110"/>
                  <a:gd name="T44" fmla="*/ 29 w 243"/>
                  <a:gd name="T45" fmla="*/ 11 h 110"/>
                  <a:gd name="T46" fmla="*/ 29 w 243"/>
                  <a:gd name="T47" fmla="*/ 10 h 110"/>
                  <a:gd name="T48" fmla="*/ 29 w 243"/>
                  <a:gd name="T49" fmla="*/ 10 h 110"/>
                  <a:gd name="T50" fmla="*/ 29 w 243"/>
                  <a:gd name="T51" fmla="*/ 9 h 110"/>
                  <a:gd name="T52" fmla="*/ 29 w 243"/>
                  <a:gd name="T53" fmla="*/ 9 h 110"/>
                  <a:gd name="T54" fmla="*/ 29 w 243"/>
                  <a:gd name="T55" fmla="*/ 7 h 110"/>
                  <a:gd name="T56" fmla="*/ 30 w 243"/>
                  <a:gd name="T57" fmla="*/ 7 h 110"/>
                  <a:gd name="T58" fmla="*/ 30 w 243"/>
                  <a:gd name="T59" fmla="*/ 5 h 110"/>
                  <a:gd name="T60" fmla="*/ 30 w 243"/>
                  <a:gd name="T61" fmla="*/ 5 h 110"/>
                  <a:gd name="T62" fmla="*/ 30 w 243"/>
                  <a:gd name="T63" fmla="*/ 3 h 110"/>
                  <a:gd name="T64" fmla="*/ 30 w 243"/>
                  <a:gd name="T65" fmla="*/ 3 h 110"/>
                  <a:gd name="T66" fmla="*/ 30 w 243"/>
                  <a:gd name="T67" fmla="*/ 0 h 110"/>
                  <a:gd name="T68" fmla="*/ 0 w 243"/>
                  <a:gd name="T69" fmla="*/ 0 h 11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43"/>
                  <a:gd name="T106" fmla="*/ 0 h 110"/>
                  <a:gd name="T107" fmla="*/ 243 w 243"/>
                  <a:gd name="T108" fmla="*/ 110 h 11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43" h="110">
                    <a:moveTo>
                      <a:pt x="0" y="0"/>
                    </a:moveTo>
                    <a:lnTo>
                      <a:pt x="0" y="37"/>
                    </a:lnTo>
                    <a:lnTo>
                      <a:pt x="1" y="37"/>
                    </a:lnTo>
                    <a:lnTo>
                      <a:pt x="1" y="59"/>
                    </a:lnTo>
                    <a:lnTo>
                      <a:pt x="3" y="59"/>
                    </a:lnTo>
                    <a:lnTo>
                      <a:pt x="4" y="80"/>
                    </a:lnTo>
                    <a:lnTo>
                      <a:pt x="5" y="80"/>
                    </a:lnTo>
                    <a:lnTo>
                      <a:pt x="5" y="91"/>
                    </a:lnTo>
                    <a:lnTo>
                      <a:pt x="7" y="91"/>
                    </a:lnTo>
                    <a:lnTo>
                      <a:pt x="7" y="97"/>
                    </a:lnTo>
                    <a:lnTo>
                      <a:pt x="8" y="97"/>
                    </a:lnTo>
                    <a:lnTo>
                      <a:pt x="8" y="106"/>
                    </a:lnTo>
                    <a:lnTo>
                      <a:pt x="10" y="106"/>
                    </a:lnTo>
                    <a:lnTo>
                      <a:pt x="10" y="110"/>
                    </a:lnTo>
                    <a:lnTo>
                      <a:pt x="231" y="110"/>
                    </a:lnTo>
                    <a:lnTo>
                      <a:pt x="231" y="106"/>
                    </a:lnTo>
                    <a:lnTo>
                      <a:pt x="232" y="106"/>
                    </a:lnTo>
                    <a:lnTo>
                      <a:pt x="232" y="98"/>
                    </a:lnTo>
                    <a:lnTo>
                      <a:pt x="233" y="98"/>
                    </a:lnTo>
                    <a:lnTo>
                      <a:pt x="233" y="90"/>
                    </a:lnTo>
                    <a:lnTo>
                      <a:pt x="235" y="90"/>
                    </a:lnTo>
                    <a:lnTo>
                      <a:pt x="235" y="86"/>
                    </a:lnTo>
                    <a:lnTo>
                      <a:pt x="236" y="86"/>
                    </a:lnTo>
                    <a:lnTo>
                      <a:pt x="236" y="76"/>
                    </a:lnTo>
                    <a:lnTo>
                      <a:pt x="237" y="76"/>
                    </a:lnTo>
                    <a:lnTo>
                      <a:pt x="237" y="68"/>
                    </a:lnTo>
                    <a:lnTo>
                      <a:pt x="239" y="68"/>
                    </a:lnTo>
                    <a:lnTo>
                      <a:pt x="239" y="53"/>
                    </a:lnTo>
                    <a:lnTo>
                      <a:pt x="240" y="53"/>
                    </a:lnTo>
                    <a:lnTo>
                      <a:pt x="240" y="38"/>
                    </a:lnTo>
                    <a:lnTo>
                      <a:pt x="242" y="38"/>
                    </a:lnTo>
                    <a:lnTo>
                      <a:pt x="242" y="18"/>
                    </a:lnTo>
                    <a:lnTo>
                      <a:pt x="243" y="18"/>
                    </a:lnTo>
                    <a:lnTo>
                      <a:pt x="24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83" name="Freeform 6932"/>
              <p:cNvSpPr>
                <a:spLocks/>
              </p:cNvSpPr>
              <p:nvPr/>
            </p:nvSpPr>
            <p:spPr bwMode="auto">
              <a:xfrm>
                <a:off x="5167" y="2466"/>
                <a:ext cx="110" cy="54"/>
              </a:xfrm>
              <a:custGeom>
                <a:avLst/>
                <a:gdLst>
                  <a:gd name="T0" fmla="*/ 0 w 221"/>
                  <a:gd name="T1" fmla="*/ 0 h 109"/>
                  <a:gd name="T2" fmla="*/ 0 w 221"/>
                  <a:gd name="T3" fmla="*/ 0 h 109"/>
                  <a:gd name="T4" fmla="*/ 0 w 221"/>
                  <a:gd name="T5" fmla="*/ 2 h 109"/>
                  <a:gd name="T6" fmla="*/ 0 w 221"/>
                  <a:gd name="T7" fmla="*/ 2 h 109"/>
                  <a:gd name="T8" fmla="*/ 0 w 221"/>
                  <a:gd name="T9" fmla="*/ 3 h 109"/>
                  <a:gd name="T10" fmla="*/ 1 w 221"/>
                  <a:gd name="T11" fmla="*/ 4 h 109"/>
                  <a:gd name="T12" fmla="*/ 1 w 221"/>
                  <a:gd name="T13" fmla="*/ 5 h 109"/>
                  <a:gd name="T14" fmla="*/ 1 w 221"/>
                  <a:gd name="T15" fmla="*/ 5 h 109"/>
                  <a:gd name="T16" fmla="*/ 1 w 221"/>
                  <a:gd name="T17" fmla="*/ 6 h 109"/>
                  <a:gd name="T18" fmla="*/ 2 w 221"/>
                  <a:gd name="T19" fmla="*/ 6 h 109"/>
                  <a:gd name="T20" fmla="*/ 2 w 221"/>
                  <a:gd name="T21" fmla="*/ 7 h 109"/>
                  <a:gd name="T22" fmla="*/ 3 w 221"/>
                  <a:gd name="T23" fmla="*/ 8 h 109"/>
                  <a:gd name="T24" fmla="*/ 3 w 221"/>
                  <a:gd name="T25" fmla="*/ 9 h 109"/>
                  <a:gd name="T26" fmla="*/ 4 w 221"/>
                  <a:gd name="T27" fmla="*/ 9 h 109"/>
                  <a:gd name="T28" fmla="*/ 5 w 221"/>
                  <a:gd name="T29" fmla="*/ 10 h 109"/>
                  <a:gd name="T30" fmla="*/ 6 w 221"/>
                  <a:gd name="T31" fmla="*/ 11 h 109"/>
                  <a:gd name="T32" fmla="*/ 6 w 221"/>
                  <a:gd name="T33" fmla="*/ 11 h 109"/>
                  <a:gd name="T34" fmla="*/ 7 w 221"/>
                  <a:gd name="T35" fmla="*/ 11 h 109"/>
                  <a:gd name="T36" fmla="*/ 7 w 221"/>
                  <a:gd name="T37" fmla="*/ 11 h 109"/>
                  <a:gd name="T38" fmla="*/ 7 w 221"/>
                  <a:gd name="T39" fmla="*/ 12 h 109"/>
                  <a:gd name="T40" fmla="*/ 8 w 221"/>
                  <a:gd name="T41" fmla="*/ 12 h 109"/>
                  <a:gd name="T42" fmla="*/ 8 w 221"/>
                  <a:gd name="T43" fmla="*/ 12 h 109"/>
                  <a:gd name="T44" fmla="*/ 9 w 221"/>
                  <a:gd name="T45" fmla="*/ 12 h 109"/>
                  <a:gd name="T46" fmla="*/ 10 w 221"/>
                  <a:gd name="T47" fmla="*/ 13 h 109"/>
                  <a:gd name="T48" fmla="*/ 11 w 221"/>
                  <a:gd name="T49" fmla="*/ 13 h 109"/>
                  <a:gd name="T50" fmla="*/ 12 w 221"/>
                  <a:gd name="T51" fmla="*/ 13 h 109"/>
                  <a:gd name="T52" fmla="*/ 14 w 221"/>
                  <a:gd name="T53" fmla="*/ 13 h 109"/>
                  <a:gd name="T54" fmla="*/ 15 w 221"/>
                  <a:gd name="T55" fmla="*/ 13 h 109"/>
                  <a:gd name="T56" fmla="*/ 16 w 221"/>
                  <a:gd name="T57" fmla="*/ 13 h 109"/>
                  <a:gd name="T58" fmla="*/ 17 w 221"/>
                  <a:gd name="T59" fmla="*/ 13 h 109"/>
                  <a:gd name="T60" fmla="*/ 17 w 221"/>
                  <a:gd name="T61" fmla="*/ 12 h 109"/>
                  <a:gd name="T62" fmla="*/ 18 w 221"/>
                  <a:gd name="T63" fmla="*/ 12 h 109"/>
                  <a:gd name="T64" fmla="*/ 18 w 221"/>
                  <a:gd name="T65" fmla="*/ 12 h 109"/>
                  <a:gd name="T66" fmla="*/ 19 w 221"/>
                  <a:gd name="T67" fmla="*/ 12 h 109"/>
                  <a:gd name="T68" fmla="*/ 20 w 221"/>
                  <a:gd name="T69" fmla="*/ 12 h 109"/>
                  <a:gd name="T70" fmla="*/ 21 w 221"/>
                  <a:gd name="T71" fmla="*/ 11 h 109"/>
                  <a:gd name="T72" fmla="*/ 21 w 221"/>
                  <a:gd name="T73" fmla="*/ 11 h 109"/>
                  <a:gd name="T74" fmla="*/ 23 w 221"/>
                  <a:gd name="T75" fmla="*/ 9 h 109"/>
                  <a:gd name="T76" fmla="*/ 24 w 221"/>
                  <a:gd name="T77" fmla="*/ 8 h 109"/>
                  <a:gd name="T78" fmla="*/ 24 w 221"/>
                  <a:gd name="T79" fmla="*/ 7 h 109"/>
                  <a:gd name="T80" fmla="*/ 24 w 221"/>
                  <a:gd name="T81" fmla="*/ 7 h 109"/>
                  <a:gd name="T82" fmla="*/ 25 w 221"/>
                  <a:gd name="T83" fmla="*/ 7 h 109"/>
                  <a:gd name="T84" fmla="*/ 25 w 221"/>
                  <a:gd name="T85" fmla="*/ 6 h 109"/>
                  <a:gd name="T86" fmla="*/ 25 w 221"/>
                  <a:gd name="T87" fmla="*/ 5 h 109"/>
                  <a:gd name="T88" fmla="*/ 25 w 221"/>
                  <a:gd name="T89" fmla="*/ 5 h 109"/>
                  <a:gd name="T90" fmla="*/ 25 w 221"/>
                  <a:gd name="T91" fmla="*/ 5 h 109"/>
                  <a:gd name="T92" fmla="*/ 26 w 221"/>
                  <a:gd name="T93" fmla="*/ 4 h 109"/>
                  <a:gd name="T94" fmla="*/ 26 w 221"/>
                  <a:gd name="T95" fmla="*/ 3 h 109"/>
                  <a:gd name="T96" fmla="*/ 26 w 221"/>
                  <a:gd name="T97" fmla="*/ 2 h 109"/>
                  <a:gd name="T98" fmla="*/ 27 w 221"/>
                  <a:gd name="T99" fmla="*/ 2 h 109"/>
                  <a:gd name="T100" fmla="*/ 27 w 221"/>
                  <a:gd name="T101" fmla="*/ 1 h 109"/>
                  <a:gd name="T102" fmla="*/ 27 w 221"/>
                  <a:gd name="T103" fmla="*/ 0 h 109"/>
                  <a:gd name="T104" fmla="*/ 27 w 221"/>
                  <a:gd name="T105" fmla="*/ 0 h 109"/>
                  <a:gd name="T106" fmla="*/ 0 w 221"/>
                  <a:gd name="T107" fmla="*/ 0 h 10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21"/>
                  <a:gd name="T163" fmla="*/ 0 h 109"/>
                  <a:gd name="T164" fmla="*/ 221 w 221"/>
                  <a:gd name="T165" fmla="*/ 109 h 10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21" h="109">
                    <a:moveTo>
                      <a:pt x="0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4" y="18"/>
                    </a:lnTo>
                    <a:lnTo>
                      <a:pt x="5" y="18"/>
                    </a:lnTo>
                    <a:lnTo>
                      <a:pt x="5" y="22"/>
                    </a:lnTo>
                    <a:lnTo>
                      <a:pt x="6" y="22"/>
                    </a:lnTo>
                    <a:lnTo>
                      <a:pt x="6" y="27"/>
                    </a:lnTo>
                    <a:lnTo>
                      <a:pt x="8" y="27"/>
                    </a:lnTo>
                    <a:lnTo>
                      <a:pt x="9" y="35"/>
                    </a:lnTo>
                    <a:lnTo>
                      <a:pt x="10" y="35"/>
                    </a:lnTo>
                    <a:lnTo>
                      <a:pt x="10" y="41"/>
                    </a:lnTo>
                    <a:lnTo>
                      <a:pt x="12" y="41"/>
                    </a:lnTo>
                    <a:lnTo>
                      <a:pt x="12" y="45"/>
                    </a:lnTo>
                    <a:lnTo>
                      <a:pt x="13" y="45"/>
                    </a:lnTo>
                    <a:lnTo>
                      <a:pt x="15" y="50"/>
                    </a:lnTo>
                    <a:lnTo>
                      <a:pt x="16" y="50"/>
                    </a:lnTo>
                    <a:lnTo>
                      <a:pt x="16" y="54"/>
                    </a:lnTo>
                    <a:lnTo>
                      <a:pt x="17" y="54"/>
                    </a:lnTo>
                    <a:lnTo>
                      <a:pt x="19" y="60"/>
                    </a:lnTo>
                    <a:lnTo>
                      <a:pt x="23" y="61"/>
                    </a:lnTo>
                    <a:lnTo>
                      <a:pt x="24" y="66"/>
                    </a:lnTo>
                    <a:lnTo>
                      <a:pt x="26" y="66"/>
                    </a:lnTo>
                    <a:lnTo>
                      <a:pt x="31" y="72"/>
                    </a:lnTo>
                    <a:lnTo>
                      <a:pt x="31" y="75"/>
                    </a:lnTo>
                    <a:lnTo>
                      <a:pt x="34" y="75"/>
                    </a:lnTo>
                    <a:lnTo>
                      <a:pt x="41" y="83"/>
                    </a:lnTo>
                    <a:lnTo>
                      <a:pt x="43" y="83"/>
                    </a:lnTo>
                    <a:lnTo>
                      <a:pt x="46" y="88"/>
                    </a:lnTo>
                    <a:lnTo>
                      <a:pt x="49" y="88"/>
                    </a:lnTo>
                    <a:lnTo>
                      <a:pt x="50" y="91"/>
                    </a:lnTo>
                    <a:lnTo>
                      <a:pt x="53" y="91"/>
                    </a:lnTo>
                    <a:lnTo>
                      <a:pt x="54" y="94"/>
                    </a:lnTo>
                    <a:lnTo>
                      <a:pt x="57" y="94"/>
                    </a:lnTo>
                    <a:lnTo>
                      <a:pt x="57" y="95"/>
                    </a:lnTo>
                    <a:lnTo>
                      <a:pt x="60" y="95"/>
                    </a:lnTo>
                    <a:lnTo>
                      <a:pt x="60" y="96"/>
                    </a:lnTo>
                    <a:lnTo>
                      <a:pt x="62" y="96"/>
                    </a:lnTo>
                    <a:lnTo>
                      <a:pt x="64" y="99"/>
                    </a:lnTo>
                    <a:lnTo>
                      <a:pt x="68" y="99"/>
                    </a:lnTo>
                    <a:lnTo>
                      <a:pt x="68" y="100"/>
                    </a:lnTo>
                    <a:lnTo>
                      <a:pt x="71" y="100"/>
                    </a:lnTo>
                    <a:lnTo>
                      <a:pt x="71" y="102"/>
                    </a:lnTo>
                    <a:lnTo>
                      <a:pt x="76" y="102"/>
                    </a:lnTo>
                    <a:lnTo>
                      <a:pt x="77" y="105"/>
                    </a:lnTo>
                    <a:lnTo>
                      <a:pt x="86" y="105"/>
                    </a:lnTo>
                    <a:lnTo>
                      <a:pt x="86" y="106"/>
                    </a:lnTo>
                    <a:lnTo>
                      <a:pt x="91" y="106"/>
                    </a:lnTo>
                    <a:lnTo>
                      <a:pt x="91" y="107"/>
                    </a:lnTo>
                    <a:lnTo>
                      <a:pt x="102" y="107"/>
                    </a:lnTo>
                    <a:lnTo>
                      <a:pt x="102" y="109"/>
                    </a:lnTo>
                    <a:lnTo>
                      <a:pt x="113" y="109"/>
                    </a:lnTo>
                    <a:lnTo>
                      <a:pt x="113" y="107"/>
                    </a:lnTo>
                    <a:lnTo>
                      <a:pt x="125" y="107"/>
                    </a:lnTo>
                    <a:lnTo>
                      <a:pt x="125" y="106"/>
                    </a:lnTo>
                    <a:lnTo>
                      <a:pt x="132" y="106"/>
                    </a:lnTo>
                    <a:lnTo>
                      <a:pt x="132" y="105"/>
                    </a:lnTo>
                    <a:lnTo>
                      <a:pt x="137" y="105"/>
                    </a:lnTo>
                    <a:lnTo>
                      <a:pt x="137" y="103"/>
                    </a:lnTo>
                    <a:lnTo>
                      <a:pt x="142" y="103"/>
                    </a:lnTo>
                    <a:lnTo>
                      <a:pt x="142" y="102"/>
                    </a:lnTo>
                    <a:lnTo>
                      <a:pt x="147" y="102"/>
                    </a:lnTo>
                    <a:lnTo>
                      <a:pt x="147" y="100"/>
                    </a:lnTo>
                    <a:lnTo>
                      <a:pt x="150" y="100"/>
                    </a:lnTo>
                    <a:lnTo>
                      <a:pt x="150" y="99"/>
                    </a:lnTo>
                    <a:lnTo>
                      <a:pt x="155" y="99"/>
                    </a:lnTo>
                    <a:lnTo>
                      <a:pt x="155" y="98"/>
                    </a:lnTo>
                    <a:lnTo>
                      <a:pt x="161" y="96"/>
                    </a:lnTo>
                    <a:lnTo>
                      <a:pt x="161" y="95"/>
                    </a:lnTo>
                    <a:lnTo>
                      <a:pt x="169" y="91"/>
                    </a:lnTo>
                    <a:lnTo>
                      <a:pt x="169" y="90"/>
                    </a:lnTo>
                    <a:lnTo>
                      <a:pt x="172" y="90"/>
                    </a:lnTo>
                    <a:lnTo>
                      <a:pt x="172" y="88"/>
                    </a:lnTo>
                    <a:lnTo>
                      <a:pt x="187" y="75"/>
                    </a:lnTo>
                    <a:lnTo>
                      <a:pt x="187" y="72"/>
                    </a:lnTo>
                    <a:lnTo>
                      <a:pt x="192" y="68"/>
                    </a:lnTo>
                    <a:lnTo>
                      <a:pt x="192" y="65"/>
                    </a:lnTo>
                    <a:lnTo>
                      <a:pt x="197" y="61"/>
                    </a:lnTo>
                    <a:lnTo>
                      <a:pt x="197" y="58"/>
                    </a:lnTo>
                    <a:lnTo>
                      <a:pt x="199" y="58"/>
                    </a:lnTo>
                    <a:lnTo>
                      <a:pt x="199" y="56"/>
                    </a:lnTo>
                    <a:lnTo>
                      <a:pt x="200" y="56"/>
                    </a:lnTo>
                    <a:lnTo>
                      <a:pt x="200" y="53"/>
                    </a:lnTo>
                    <a:lnTo>
                      <a:pt x="202" y="53"/>
                    </a:lnTo>
                    <a:lnTo>
                      <a:pt x="203" y="46"/>
                    </a:lnTo>
                    <a:lnTo>
                      <a:pt x="204" y="46"/>
                    </a:lnTo>
                    <a:lnTo>
                      <a:pt x="204" y="43"/>
                    </a:lnTo>
                    <a:lnTo>
                      <a:pt x="206" y="43"/>
                    </a:lnTo>
                    <a:lnTo>
                      <a:pt x="206" y="41"/>
                    </a:lnTo>
                    <a:lnTo>
                      <a:pt x="207" y="41"/>
                    </a:lnTo>
                    <a:lnTo>
                      <a:pt x="208" y="34"/>
                    </a:lnTo>
                    <a:lnTo>
                      <a:pt x="210" y="34"/>
                    </a:lnTo>
                    <a:lnTo>
                      <a:pt x="211" y="27"/>
                    </a:lnTo>
                    <a:lnTo>
                      <a:pt x="212" y="27"/>
                    </a:lnTo>
                    <a:lnTo>
                      <a:pt x="214" y="20"/>
                    </a:lnTo>
                    <a:lnTo>
                      <a:pt x="215" y="20"/>
                    </a:lnTo>
                    <a:lnTo>
                      <a:pt x="215" y="16"/>
                    </a:lnTo>
                    <a:lnTo>
                      <a:pt x="217" y="16"/>
                    </a:lnTo>
                    <a:lnTo>
                      <a:pt x="217" y="13"/>
                    </a:lnTo>
                    <a:lnTo>
                      <a:pt x="218" y="13"/>
                    </a:lnTo>
                    <a:lnTo>
                      <a:pt x="218" y="5"/>
                    </a:lnTo>
                    <a:lnTo>
                      <a:pt x="219" y="5"/>
                    </a:lnTo>
                    <a:lnTo>
                      <a:pt x="219" y="1"/>
                    </a:lnTo>
                    <a:lnTo>
                      <a:pt x="221" y="1"/>
                    </a:lnTo>
                    <a:lnTo>
                      <a:pt x="22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484" name="Freeform 6933"/>
              <p:cNvSpPr>
                <a:spLocks/>
              </p:cNvSpPr>
              <p:nvPr/>
            </p:nvSpPr>
            <p:spPr bwMode="auto">
              <a:xfrm>
                <a:off x="5162" y="2301"/>
                <a:ext cx="121" cy="219"/>
              </a:xfrm>
              <a:custGeom>
                <a:avLst/>
                <a:gdLst>
                  <a:gd name="T0" fmla="*/ 22 w 242"/>
                  <a:gd name="T1" fmla="*/ 1 h 436"/>
                  <a:gd name="T2" fmla="*/ 23 w 242"/>
                  <a:gd name="T3" fmla="*/ 1 h 436"/>
                  <a:gd name="T4" fmla="*/ 24 w 242"/>
                  <a:gd name="T5" fmla="*/ 2 h 436"/>
                  <a:gd name="T6" fmla="*/ 25 w 242"/>
                  <a:gd name="T7" fmla="*/ 3 h 436"/>
                  <a:gd name="T8" fmla="*/ 27 w 242"/>
                  <a:gd name="T9" fmla="*/ 4 h 436"/>
                  <a:gd name="T10" fmla="*/ 27 w 242"/>
                  <a:gd name="T11" fmla="*/ 6 h 436"/>
                  <a:gd name="T12" fmla="*/ 28 w 242"/>
                  <a:gd name="T13" fmla="*/ 7 h 436"/>
                  <a:gd name="T14" fmla="*/ 29 w 242"/>
                  <a:gd name="T15" fmla="*/ 9 h 436"/>
                  <a:gd name="T16" fmla="*/ 29 w 242"/>
                  <a:gd name="T17" fmla="*/ 10 h 436"/>
                  <a:gd name="T18" fmla="*/ 30 w 242"/>
                  <a:gd name="T19" fmla="*/ 12 h 436"/>
                  <a:gd name="T20" fmla="*/ 30 w 242"/>
                  <a:gd name="T21" fmla="*/ 14 h 436"/>
                  <a:gd name="T22" fmla="*/ 30 w 242"/>
                  <a:gd name="T23" fmla="*/ 16 h 436"/>
                  <a:gd name="T24" fmla="*/ 30 w 242"/>
                  <a:gd name="T25" fmla="*/ 30 h 436"/>
                  <a:gd name="T26" fmla="*/ 30 w 242"/>
                  <a:gd name="T27" fmla="*/ 34 h 436"/>
                  <a:gd name="T28" fmla="*/ 30 w 242"/>
                  <a:gd name="T29" fmla="*/ 37 h 436"/>
                  <a:gd name="T30" fmla="*/ 29 w 242"/>
                  <a:gd name="T31" fmla="*/ 39 h 436"/>
                  <a:gd name="T32" fmla="*/ 29 w 242"/>
                  <a:gd name="T33" fmla="*/ 41 h 436"/>
                  <a:gd name="T34" fmla="*/ 29 w 242"/>
                  <a:gd name="T35" fmla="*/ 43 h 436"/>
                  <a:gd name="T36" fmla="*/ 28 w 242"/>
                  <a:gd name="T37" fmla="*/ 45 h 436"/>
                  <a:gd name="T38" fmla="*/ 27 w 242"/>
                  <a:gd name="T39" fmla="*/ 47 h 436"/>
                  <a:gd name="T40" fmla="*/ 27 w 242"/>
                  <a:gd name="T41" fmla="*/ 48 h 436"/>
                  <a:gd name="T42" fmla="*/ 26 w 242"/>
                  <a:gd name="T43" fmla="*/ 50 h 436"/>
                  <a:gd name="T44" fmla="*/ 24 w 242"/>
                  <a:gd name="T45" fmla="*/ 52 h 436"/>
                  <a:gd name="T46" fmla="*/ 23 w 242"/>
                  <a:gd name="T47" fmla="*/ 53 h 436"/>
                  <a:gd name="T48" fmla="*/ 21 w 242"/>
                  <a:gd name="T49" fmla="*/ 54 h 436"/>
                  <a:gd name="T50" fmla="*/ 20 w 242"/>
                  <a:gd name="T51" fmla="*/ 54 h 436"/>
                  <a:gd name="T52" fmla="*/ 19 w 242"/>
                  <a:gd name="T53" fmla="*/ 54 h 436"/>
                  <a:gd name="T54" fmla="*/ 17 w 242"/>
                  <a:gd name="T55" fmla="*/ 55 h 436"/>
                  <a:gd name="T56" fmla="*/ 15 w 242"/>
                  <a:gd name="T57" fmla="*/ 55 h 436"/>
                  <a:gd name="T58" fmla="*/ 12 w 242"/>
                  <a:gd name="T59" fmla="*/ 55 h 436"/>
                  <a:gd name="T60" fmla="*/ 11 w 242"/>
                  <a:gd name="T61" fmla="*/ 54 h 436"/>
                  <a:gd name="T62" fmla="*/ 10 w 242"/>
                  <a:gd name="T63" fmla="*/ 54 h 436"/>
                  <a:gd name="T64" fmla="*/ 9 w 242"/>
                  <a:gd name="T65" fmla="*/ 53 h 436"/>
                  <a:gd name="T66" fmla="*/ 8 w 242"/>
                  <a:gd name="T67" fmla="*/ 53 h 436"/>
                  <a:gd name="T68" fmla="*/ 6 w 242"/>
                  <a:gd name="T69" fmla="*/ 51 h 436"/>
                  <a:gd name="T70" fmla="*/ 5 w 242"/>
                  <a:gd name="T71" fmla="*/ 49 h 436"/>
                  <a:gd name="T72" fmla="*/ 4 w 242"/>
                  <a:gd name="T73" fmla="*/ 48 h 436"/>
                  <a:gd name="T74" fmla="*/ 3 w 242"/>
                  <a:gd name="T75" fmla="*/ 46 h 436"/>
                  <a:gd name="T76" fmla="*/ 2 w 242"/>
                  <a:gd name="T77" fmla="*/ 44 h 436"/>
                  <a:gd name="T78" fmla="*/ 1 w 242"/>
                  <a:gd name="T79" fmla="*/ 41 h 436"/>
                  <a:gd name="T80" fmla="*/ 1 w 242"/>
                  <a:gd name="T81" fmla="*/ 38 h 436"/>
                  <a:gd name="T82" fmla="*/ 1 w 242"/>
                  <a:gd name="T83" fmla="*/ 36 h 436"/>
                  <a:gd name="T84" fmla="*/ 0 w 242"/>
                  <a:gd name="T85" fmla="*/ 26 h 436"/>
                  <a:gd name="T86" fmla="*/ 1 w 242"/>
                  <a:gd name="T87" fmla="*/ 21 h 436"/>
                  <a:gd name="T88" fmla="*/ 1 w 242"/>
                  <a:gd name="T89" fmla="*/ 18 h 436"/>
                  <a:gd name="T90" fmla="*/ 2 w 242"/>
                  <a:gd name="T91" fmla="*/ 14 h 436"/>
                  <a:gd name="T92" fmla="*/ 2 w 242"/>
                  <a:gd name="T93" fmla="*/ 11 h 436"/>
                  <a:gd name="T94" fmla="*/ 3 w 242"/>
                  <a:gd name="T95" fmla="*/ 7 h 436"/>
                  <a:gd name="T96" fmla="*/ 4 w 242"/>
                  <a:gd name="T97" fmla="*/ 3 h 4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42"/>
                  <a:gd name="T148" fmla="*/ 0 h 436"/>
                  <a:gd name="T149" fmla="*/ 242 w 242"/>
                  <a:gd name="T150" fmla="*/ 436 h 4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42" h="436">
                    <a:moveTo>
                      <a:pt x="34" y="1"/>
                    </a:moveTo>
                    <a:lnTo>
                      <a:pt x="169" y="0"/>
                    </a:lnTo>
                    <a:lnTo>
                      <a:pt x="172" y="1"/>
                    </a:lnTo>
                    <a:lnTo>
                      <a:pt x="173" y="1"/>
                    </a:lnTo>
                    <a:lnTo>
                      <a:pt x="176" y="3"/>
                    </a:lnTo>
                    <a:lnTo>
                      <a:pt x="179" y="4"/>
                    </a:lnTo>
                    <a:lnTo>
                      <a:pt x="180" y="5"/>
                    </a:lnTo>
                    <a:lnTo>
                      <a:pt x="183" y="7"/>
                    </a:lnTo>
                    <a:lnTo>
                      <a:pt x="184" y="8"/>
                    </a:lnTo>
                    <a:lnTo>
                      <a:pt x="187" y="9"/>
                    </a:lnTo>
                    <a:lnTo>
                      <a:pt x="188" y="11"/>
                    </a:lnTo>
                    <a:lnTo>
                      <a:pt x="191" y="12"/>
                    </a:lnTo>
                    <a:lnTo>
                      <a:pt x="192" y="13"/>
                    </a:lnTo>
                    <a:lnTo>
                      <a:pt x="195" y="15"/>
                    </a:lnTo>
                    <a:lnTo>
                      <a:pt x="197" y="18"/>
                    </a:lnTo>
                    <a:lnTo>
                      <a:pt x="199" y="19"/>
                    </a:lnTo>
                    <a:lnTo>
                      <a:pt x="201" y="20"/>
                    </a:lnTo>
                    <a:lnTo>
                      <a:pt x="202" y="23"/>
                    </a:lnTo>
                    <a:lnTo>
                      <a:pt x="207" y="28"/>
                    </a:lnTo>
                    <a:lnTo>
                      <a:pt x="209" y="31"/>
                    </a:lnTo>
                    <a:lnTo>
                      <a:pt x="210" y="32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4" y="41"/>
                    </a:lnTo>
                    <a:lnTo>
                      <a:pt x="218" y="45"/>
                    </a:lnTo>
                    <a:lnTo>
                      <a:pt x="220" y="47"/>
                    </a:lnTo>
                    <a:lnTo>
                      <a:pt x="220" y="50"/>
                    </a:lnTo>
                    <a:lnTo>
                      <a:pt x="221" y="54"/>
                    </a:lnTo>
                    <a:lnTo>
                      <a:pt x="222" y="57"/>
                    </a:lnTo>
                    <a:lnTo>
                      <a:pt x="224" y="60"/>
                    </a:lnTo>
                    <a:lnTo>
                      <a:pt x="225" y="62"/>
                    </a:lnTo>
                    <a:lnTo>
                      <a:pt x="227" y="65"/>
                    </a:lnTo>
                    <a:lnTo>
                      <a:pt x="228" y="69"/>
                    </a:lnTo>
                    <a:lnTo>
                      <a:pt x="228" y="72"/>
                    </a:lnTo>
                    <a:lnTo>
                      <a:pt x="229" y="75"/>
                    </a:lnTo>
                    <a:lnTo>
                      <a:pt x="231" y="79"/>
                    </a:lnTo>
                    <a:lnTo>
                      <a:pt x="231" y="81"/>
                    </a:lnTo>
                    <a:lnTo>
                      <a:pt x="232" y="85"/>
                    </a:lnTo>
                    <a:lnTo>
                      <a:pt x="233" y="88"/>
                    </a:lnTo>
                    <a:lnTo>
                      <a:pt x="233" y="92"/>
                    </a:lnTo>
                    <a:lnTo>
                      <a:pt x="235" y="96"/>
                    </a:lnTo>
                    <a:lnTo>
                      <a:pt x="235" y="100"/>
                    </a:lnTo>
                    <a:lnTo>
                      <a:pt x="236" y="103"/>
                    </a:lnTo>
                    <a:lnTo>
                      <a:pt x="236" y="107"/>
                    </a:lnTo>
                    <a:lnTo>
                      <a:pt x="237" y="111"/>
                    </a:lnTo>
                    <a:lnTo>
                      <a:pt x="237" y="115"/>
                    </a:lnTo>
                    <a:lnTo>
                      <a:pt x="239" y="119"/>
                    </a:lnTo>
                    <a:lnTo>
                      <a:pt x="239" y="128"/>
                    </a:lnTo>
                    <a:lnTo>
                      <a:pt x="240" y="132"/>
                    </a:lnTo>
                    <a:lnTo>
                      <a:pt x="240" y="145"/>
                    </a:lnTo>
                    <a:lnTo>
                      <a:pt x="242" y="151"/>
                    </a:lnTo>
                    <a:lnTo>
                      <a:pt x="242" y="234"/>
                    </a:lnTo>
                    <a:lnTo>
                      <a:pt x="240" y="239"/>
                    </a:lnTo>
                    <a:lnTo>
                      <a:pt x="240" y="255"/>
                    </a:lnTo>
                    <a:lnTo>
                      <a:pt x="239" y="260"/>
                    </a:lnTo>
                    <a:lnTo>
                      <a:pt x="239" y="270"/>
                    </a:lnTo>
                    <a:lnTo>
                      <a:pt x="237" y="274"/>
                    </a:lnTo>
                    <a:lnTo>
                      <a:pt x="237" y="284"/>
                    </a:lnTo>
                    <a:lnTo>
                      <a:pt x="236" y="289"/>
                    </a:lnTo>
                    <a:lnTo>
                      <a:pt x="236" y="293"/>
                    </a:lnTo>
                    <a:lnTo>
                      <a:pt x="235" y="298"/>
                    </a:lnTo>
                    <a:lnTo>
                      <a:pt x="235" y="303"/>
                    </a:lnTo>
                    <a:lnTo>
                      <a:pt x="233" y="307"/>
                    </a:lnTo>
                    <a:lnTo>
                      <a:pt x="232" y="311"/>
                    </a:lnTo>
                    <a:lnTo>
                      <a:pt x="232" y="315"/>
                    </a:lnTo>
                    <a:lnTo>
                      <a:pt x="231" y="319"/>
                    </a:lnTo>
                    <a:lnTo>
                      <a:pt x="231" y="323"/>
                    </a:lnTo>
                    <a:lnTo>
                      <a:pt x="229" y="327"/>
                    </a:lnTo>
                    <a:lnTo>
                      <a:pt x="228" y="332"/>
                    </a:lnTo>
                    <a:lnTo>
                      <a:pt x="227" y="336"/>
                    </a:lnTo>
                    <a:lnTo>
                      <a:pt x="227" y="340"/>
                    </a:lnTo>
                    <a:lnTo>
                      <a:pt x="225" y="342"/>
                    </a:lnTo>
                    <a:lnTo>
                      <a:pt x="224" y="347"/>
                    </a:lnTo>
                    <a:lnTo>
                      <a:pt x="222" y="351"/>
                    </a:lnTo>
                    <a:lnTo>
                      <a:pt x="221" y="353"/>
                    </a:lnTo>
                    <a:lnTo>
                      <a:pt x="220" y="357"/>
                    </a:lnTo>
                    <a:lnTo>
                      <a:pt x="218" y="360"/>
                    </a:lnTo>
                    <a:lnTo>
                      <a:pt x="217" y="364"/>
                    </a:lnTo>
                    <a:lnTo>
                      <a:pt x="216" y="367"/>
                    </a:lnTo>
                    <a:lnTo>
                      <a:pt x="214" y="370"/>
                    </a:lnTo>
                    <a:lnTo>
                      <a:pt x="213" y="372"/>
                    </a:lnTo>
                    <a:lnTo>
                      <a:pt x="212" y="376"/>
                    </a:lnTo>
                    <a:lnTo>
                      <a:pt x="210" y="379"/>
                    </a:lnTo>
                    <a:lnTo>
                      <a:pt x="209" y="382"/>
                    </a:lnTo>
                    <a:lnTo>
                      <a:pt x="207" y="385"/>
                    </a:lnTo>
                    <a:lnTo>
                      <a:pt x="206" y="387"/>
                    </a:lnTo>
                    <a:lnTo>
                      <a:pt x="205" y="390"/>
                    </a:lnTo>
                    <a:lnTo>
                      <a:pt x="201" y="394"/>
                    </a:lnTo>
                    <a:lnTo>
                      <a:pt x="199" y="397"/>
                    </a:lnTo>
                    <a:lnTo>
                      <a:pt x="195" y="401"/>
                    </a:lnTo>
                    <a:lnTo>
                      <a:pt x="194" y="404"/>
                    </a:lnTo>
                    <a:lnTo>
                      <a:pt x="186" y="412"/>
                    </a:lnTo>
                    <a:lnTo>
                      <a:pt x="183" y="413"/>
                    </a:lnTo>
                    <a:lnTo>
                      <a:pt x="182" y="416"/>
                    </a:lnTo>
                    <a:lnTo>
                      <a:pt x="179" y="417"/>
                    </a:lnTo>
                    <a:lnTo>
                      <a:pt x="177" y="419"/>
                    </a:lnTo>
                    <a:lnTo>
                      <a:pt x="175" y="420"/>
                    </a:lnTo>
                    <a:lnTo>
                      <a:pt x="172" y="421"/>
                    </a:lnTo>
                    <a:lnTo>
                      <a:pt x="171" y="423"/>
                    </a:lnTo>
                    <a:lnTo>
                      <a:pt x="168" y="424"/>
                    </a:lnTo>
                    <a:lnTo>
                      <a:pt x="165" y="425"/>
                    </a:lnTo>
                    <a:lnTo>
                      <a:pt x="162" y="427"/>
                    </a:lnTo>
                    <a:lnTo>
                      <a:pt x="160" y="427"/>
                    </a:lnTo>
                    <a:lnTo>
                      <a:pt x="157" y="428"/>
                    </a:lnTo>
                    <a:lnTo>
                      <a:pt x="154" y="429"/>
                    </a:lnTo>
                    <a:lnTo>
                      <a:pt x="152" y="429"/>
                    </a:lnTo>
                    <a:lnTo>
                      <a:pt x="150" y="431"/>
                    </a:lnTo>
                    <a:lnTo>
                      <a:pt x="147" y="431"/>
                    </a:lnTo>
                    <a:lnTo>
                      <a:pt x="145" y="432"/>
                    </a:lnTo>
                    <a:lnTo>
                      <a:pt x="142" y="432"/>
                    </a:lnTo>
                    <a:lnTo>
                      <a:pt x="139" y="434"/>
                    </a:lnTo>
                    <a:lnTo>
                      <a:pt x="135" y="434"/>
                    </a:lnTo>
                    <a:lnTo>
                      <a:pt x="132" y="435"/>
                    </a:lnTo>
                    <a:lnTo>
                      <a:pt x="123" y="435"/>
                    </a:lnTo>
                    <a:lnTo>
                      <a:pt x="120" y="436"/>
                    </a:lnTo>
                    <a:lnTo>
                      <a:pt x="113" y="436"/>
                    </a:lnTo>
                    <a:lnTo>
                      <a:pt x="111" y="435"/>
                    </a:lnTo>
                    <a:lnTo>
                      <a:pt x="101" y="435"/>
                    </a:lnTo>
                    <a:lnTo>
                      <a:pt x="100" y="434"/>
                    </a:lnTo>
                    <a:lnTo>
                      <a:pt x="94" y="434"/>
                    </a:lnTo>
                    <a:lnTo>
                      <a:pt x="93" y="432"/>
                    </a:lnTo>
                    <a:lnTo>
                      <a:pt x="87" y="432"/>
                    </a:lnTo>
                    <a:lnTo>
                      <a:pt x="86" y="431"/>
                    </a:lnTo>
                    <a:lnTo>
                      <a:pt x="83" y="429"/>
                    </a:lnTo>
                    <a:lnTo>
                      <a:pt x="82" y="429"/>
                    </a:lnTo>
                    <a:lnTo>
                      <a:pt x="79" y="428"/>
                    </a:lnTo>
                    <a:lnTo>
                      <a:pt x="78" y="428"/>
                    </a:lnTo>
                    <a:lnTo>
                      <a:pt x="75" y="427"/>
                    </a:lnTo>
                    <a:lnTo>
                      <a:pt x="72" y="425"/>
                    </a:lnTo>
                    <a:lnTo>
                      <a:pt x="71" y="424"/>
                    </a:lnTo>
                    <a:lnTo>
                      <a:pt x="68" y="423"/>
                    </a:lnTo>
                    <a:lnTo>
                      <a:pt x="67" y="423"/>
                    </a:lnTo>
                    <a:lnTo>
                      <a:pt x="64" y="421"/>
                    </a:lnTo>
                    <a:lnTo>
                      <a:pt x="61" y="419"/>
                    </a:lnTo>
                    <a:lnTo>
                      <a:pt x="59" y="417"/>
                    </a:lnTo>
                    <a:lnTo>
                      <a:pt x="57" y="416"/>
                    </a:lnTo>
                    <a:lnTo>
                      <a:pt x="55" y="414"/>
                    </a:lnTo>
                    <a:lnTo>
                      <a:pt x="53" y="412"/>
                    </a:lnTo>
                    <a:lnTo>
                      <a:pt x="51" y="410"/>
                    </a:lnTo>
                    <a:lnTo>
                      <a:pt x="44" y="404"/>
                    </a:lnTo>
                    <a:lnTo>
                      <a:pt x="41" y="402"/>
                    </a:lnTo>
                    <a:lnTo>
                      <a:pt x="40" y="400"/>
                    </a:lnTo>
                    <a:lnTo>
                      <a:pt x="34" y="394"/>
                    </a:lnTo>
                    <a:lnTo>
                      <a:pt x="33" y="391"/>
                    </a:lnTo>
                    <a:lnTo>
                      <a:pt x="31" y="389"/>
                    </a:lnTo>
                    <a:lnTo>
                      <a:pt x="29" y="387"/>
                    </a:lnTo>
                    <a:lnTo>
                      <a:pt x="27" y="385"/>
                    </a:lnTo>
                    <a:lnTo>
                      <a:pt x="26" y="380"/>
                    </a:lnTo>
                    <a:lnTo>
                      <a:pt x="23" y="375"/>
                    </a:lnTo>
                    <a:lnTo>
                      <a:pt x="22" y="371"/>
                    </a:lnTo>
                    <a:lnTo>
                      <a:pt x="20" y="367"/>
                    </a:lnTo>
                    <a:lnTo>
                      <a:pt x="19" y="361"/>
                    </a:lnTo>
                    <a:lnTo>
                      <a:pt x="18" y="357"/>
                    </a:lnTo>
                    <a:lnTo>
                      <a:pt x="16" y="353"/>
                    </a:lnTo>
                    <a:lnTo>
                      <a:pt x="15" y="348"/>
                    </a:lnTo>
                    <a:lnTo>
                      <a:pt x="14" y="344"/>
                    </a:lnTo>
                    <a:lnTo>
                      <a:pt x="12" y="338"/>
                    </a:lnTo>
                    <a:lnTo>
                      <a:pt x="11" y="333"/>
                    </a:lnTo>
                    <a:lnTo>
                      <a:pt x="10" y="329"/>
                    </a:lnTo>
                    <a:lnTo>
                      <a:pt x="8" y="323"/>
                    </a:lnTo>
                    <a:lnTo>
                      <a:pt x="8" y="318"/>
                    </a:lnTo>
                    <a:lnTo>
                      <a:pt x="7" y="314"/>
                    </a:lnTo>
                    <a:lnTo>
                      <a:pt x="5" y="308"/>
                    </a:lnTo>
                    <a:lnTo>
                      <a:pt x="5" y="303"/>
                    </a:lnTo>
                    <a:lnTo>
                      <a:pt x="4" y="298"/>
                    </a:lnTo>
                    <a:lnTo>
                      <a:pt x="4" y="292"/>
                    </a:lnTo>
                    <a:lnTo>
                      <a:pt x="3" y="287"/>
                    </a:lnTo>
                    <a:lnTo>
                      <a:pt x="3" y="281"/>
                    </a:lnTo>
                    <a:lnTo>
                      <a:pt x="1" y="276"/>
                    </a:lnTo>
                    <a:lnTo>
                      <a:pt x="1" y="260"/>
                    </a:lnTo>
                    <a:lnTo>
                      <a:pt x="0" y="254"/>
                    </a:lnTo>
                    <a:lnTo>
                      <a:pt x="0" y="201"/>
                    </a:lnTo>
                    <a:lnTo>
                      <a:pt x="1" y="194"/>
                    </a:lnTo>
                    <a:lnTo>
                      <a:pt x="1" y="182"/>
                    </a:lnTo>
                    <a:lnTo>
                      <a:pt x="3" y="175"/>
                    </a:lnTo>
                    <a:lnTo>
                      <a:pt x="3" y="163"/>
                    </a:lnTo>
                    <a:lnTo>
                      <a:pt x="4" y="156"/>
                    </a:lnTo>
                    <a:lnTo>
                      <a:pt x="5" y="149"/>
                    </a:lnTo>
                    <a:lnTo>
                      <a:pt x="5" y="143"/>
                    </a:lnTo>
                    <a:lnTo>
                      <a:pt x="7" y="137"/>
                    </a:lnTo>
                    <a:lnTo>
                      <a:pt x="7" y="130"/>
                    </a:lnTo>
                    <a:lnTo>
                      <a:pt x="8" y="124"/>
                    </a:lnTo>
                    <a:lnTo>
                      <a:pt x="10" y="117"/>
                    </a:lnTo>
                    <a:lnTo>
                      <a:pt x="11" y="110"/>
                    </a:lnTo>
                    <a:lnTo>
                      <a:pt x="12" y="103"/>
                    </a:lnTo>
                    <a:lnTo>
                      <a:pt x="12" y="96"/>
                    </a:lnTo>
                    <a:lnTo>
                      <a:pt x="14" y="88"/>
                    </a:lnTo>
                    <a:lnTo>
                      <a:pt x="15" y="81"/>
                    </a:lnTo>
                    <a:lnTo>
                      <a:pt x="16" y="75"/>
                    </a:lnTo>
                    <a:lnTo>
                      <a:pt x="18" y="68"/>
                    </a:lnTo>
                    <a:lnTo>
                      <a:pt x="20" y="61"/>
                    </a:lnTo>
                    <a:lnTo>
                      <a:pt x="22" y="53"/>
                    </a:lnTo>
                    <a:lnTo>
                      <a:pt x="23" y="46"/>
                    </a:lnTo>
                    <a:lnTo>
                      <a:pt x="25" y="39"/>
                    </a:lnTo>
                    <a:lnTo>
                      <a:pt x="26" y="31"/>
                    </a:lnTo>
                    <a:lnTo>
                      <a:pt x="29" y="24"/>
                    </a:lnTo>
                    <a:lnTo>
                      <a:pt x="30" y="16"/>
                    </a:lnTo>
                    <a:lnTo>
                      <a:pt x="33" y="9"/>
                    </a:lnTo>
                    <a:lnTo>
                      <a:pt x="34" y="1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</p:grpSp>
        <p:grpSp>
          <p:nvGrpSpPr>
            <p:cNvPr id="25" name="Group 6934"/>
            <p:cNvGrpSpPr>
              <a:grpSpLocks/>
            </p:cNvGrpSpPr>
            <p:nvPr/>
          </p:nvGrpSpPr>
          <p:grpSpPr bwMode="auto">
            <a:xfrm>
              <a:off x="4012" y="1152"/>
              <a:ext cx="1351" cy="1384"/>
              <a:chOff x="4012" y="1152"/>
              <a:chExt cx="1351" cy="1384"/>
            </a:xfrm>
          </p:grpSpPr>
          <p:sp>
            <p:nvSpPr>
              <p:cNvPr id="85" name="Freeform 6935"/>
              <p:cNvSpPr>
                <a:spLocks/>
              </p:cNvSpPr>
              <p:nvPr/>
            </p:nvSpPr>
            <p:spPr bwMode="auto">
              <a:xfrm>
                <a:off x="5196" y="2301"/>
                <a:ext cx="88" cy="215"/>
              </a:xfrm>
              <a:custGeom>
                <a:avLst/>
                <a:gdLst>
                  <a:gd name="T0" fmla="*/ 10 w 176"/>
                  <a:gd name="T1" fmla="*/ 1 h 428"/>
                  <a:gd name="T2" fmla="*/ 8 w 176"/>
                  <a:gd name="T3" fmla="*/ 1 h 428"/>
                  <a:gd name="T4" fmla="*/ 7 w 176"/>
                  <a:gd name="T5" fmla="*/ 2 h 428"/>
                  <a:gd name="T6" fmla="*/ 6 w 176"/>
                  <a:gd name="T7" fmla="*/ 3 h 428"/>
                  <a:gd name="T8" fmla="*/ 6 w 176"/>
                  <a:gd name="T9" fmla="*/ 4 h 428"/>
                  <a:gd name="T10" fmla="*/ 5 w 176"/>
                  <a:gd name="T11" fmla="*/ 4 h 428"/>
                  <a:gd name="T12" fmla="*/ 5 w 176"/>
                  <a:gd name="T13" fmla="*/ 5 h 428"/>
                  <a:gd name="T14" fmla="*/ 4 w 176"/>
                  <a:gd name="T15" fmla="*/ 6 h 428"/>
                  <a:gd name="T16" fmla="*/ 3 w 176"/>
                  <a:gd name="T17" fmla="*/ 7 h 428"/>
                  <a:gd name="T18" fmla="*/ 3 w 176"/>
                  <a:gd name="T19" fmla="*/ 7 h 428"/>
                  <a:gd name="T20" fmla="*/ 3 w 176"/>
                  <a:gd name="T21" fmla="*/ 9 h 428"/>
                  <a:gd name="T22" fmla="*/ 3 w 176"/>
                  <a:gd name="T23" fmla="*/ 11 h 428"/>
                  <a:gd name="T24" fmla="*/ 1 w 176"/>
                  <a:gd name="T25" fmla="*/ 12 h 428"/>
                  <a:gd name="T26" fmla="*/ 1 w 176"/>
                  <a:gd name="T27" fmla="*/ 14 h 428"/>
                  <a:gd name="T28" fmla="*/ 1 w 176"/>
                  <a:gd name="T29" fmla="*/ 17 h 428"/>
                  <a:gd name="T30" fmla="*/ 1 w 176"/>
                  <a:gd name="T31" fmla="*/ 19 h 428"/>
                  <a:gd name="T32" fmla="*/ 1 w 176"/>
                  <a:gd name="T33" fmla="*/ 23 h 428"/>
                  <a:gd name="T34" fmla="*/ 1 w 176"/>
                  <a:gd name="T35" fmla="*/ 34 h 428"/>
                  <a:gd name="T36" fmla="*/ 1 w 176"/>
                  <a:gd name="T37" fmla="*/ 39 h 428"/>
                  <a:gd name="T38" fmla="*/ 1 w 176"/>
                  <a:gd name="T39" fmla="*/ 40 h 428"/>
                  <a:gd name="T40" fmla="*/ 1 w 176"/>
                  <a:gd name="T41" fmla="*/ 41 h 428"/>
                  <a:gd name="T42" fmla="*/ 1 w 176"/>
                  <a:gd name="T43" fmla="*/ 43 h 428"/>
                  <a:gd name="T44" fmla="*/ 3 w 176"/>
                  <a:gd name="T45" fmla="*/ 45 h 428"/>
                  <a:gd name="T46" fmla="*/ 3 w 176"/>
                  <a:gd name="T47" fmla="*/ 46 h 428"/>
                  <a:gd name="T48" fmla="*/ 5 w 176"/>
                  <a:gd name="T49" fmla="*/ 49 h 428"/>
                  <a:gd name="T50" fmla="*/ 6 w 176"/>
                  <a:gd name="T51" fmla="*/ 50 h 428"/>
                  <a:gd name="T52" fmla="*/ 6 w 176"/>
                  <a:gd name="T53" fmla="*/ 52 h 428"/>
                  <a:gd name="T54" fmla="*/ 10 w 176"/>
                  <a:gd name="T55" fmla="*/ 54 h 428"/>
                  <a:gd name="T56" fmla="*/ 10 w 176"/>
                  <a:gd name="T57" fmla="*/ 54 h 428"/>
                  <a:gd name="T58" fmla="*/ 12 w 176"/>
                  <a:gd name="T59" fmla="*/ 54 h 428"/>
                  <a:gd name="T60" fmla="*/ 13 w 176"/>
                  <a:gd name="T61" fmla="*/ 53 h 428"/>
                  <a:gd name="T62" fmla="*/ 15 w 176"/>
                  <a:gd name="T63" fmla="*/ 51 h 428"/>
                  <a:gd name="T64" fmla="*/ 17 w 176"/>
                  <a:gd name="T65" fmla="*/ 49 h 428"/>
                  <a:gd name="T66" fmla="*/ 18 w 176"/>
                  <a:gd name="T67" fmla="*/ 48 h 428"/>
                  <a:gd name="T68" fmla="*/ 18 w 176"/>
                  <a:gd name="T69" fmla="*/ 48 h 428"/>
                  <a:gd name="T70" fmla="*/ 19 w 176"/>
                  <a:gd name="T71" fmla="*/ 47 h 428"/>
                  <a:gd name="T72" fmla="*/ 19 w 176"/>
                  <a:gd name="T73" fmla="*/ 46 h 428"/>
                  <a:gd name="T74" fmla="*/ 20 w 176"/>
                  <a:gd name="T75" fmla="*/ 45 h 428"/>
                  <a:gd name="T76" fmla="*/ 20 w 176"/>
                  <a:gd name="T77" fmla="*/ 44 h 428"/>
                  <a:gd name="T78" fmla="*/ 21 w 176"/>
                  <a:gd name="T79" fmla="*/ 43 h 428"/>
                  <a:gd name="T80" fmla="*/ 21 w 176"/>
                  <a:gd name="T81" fmla="*/ 40 h 428"/>
                  <a:gd name="T82" fmla="*/ 22 w 176"/>
                  <a:gd name="T83" fmla="*/ 37 h 428"/>
                  <a:gd name="T84" fmla="*/ 22 w 176"/>
                  <a:gd name="T85" fmla="*/ 34 h 428"/>
                  <a:gd name="T86" fmla="*/ 22 w 176"/>
                  <a:gd name="T87" fmla="*/ 29 h 428"/>
                  <a:gd name="T88" fmla="*/ 22 w 176"/>
                  <a:gd name="T89" fmla="*/ 20 h 428"/>
                  <a:gd name="T90" fmla="*/ 22 w 176"/>
                  <a:gd name="T91" fmla="*/ 14 h 428"/>
                  <a:gd name="T92" fmla="*/ 21 w 176"/>
                  <a:gd name="T93" fmla="*/ 12 h 428"/>
                  <a:gd name="T94" fmla="*/ 21 w 176"/>
                  <a:gd name="T95" fmla="*/ 11 h 428"/>
                  <a:gd name="T96" fmla="*/ 21 w 176"/>
                  <a:gd name="T97" fmla="*/ 10 h 428"/>
                  <a:gd name="T98" fmla="*/ 20 w 176"/>
                  <a:gd name="T99" fmla="*/ 8 h 428"/>
                  <a:gd name="T100" fmla="*/ 20 w 176"/>
                  <a:gd name="T101" fmla="*/ 7 h 428"/>
                  <a:gd name="T102" fmla="*/ 19 w 176"/>
                  <a:gd name="T103" fmla="*/ 6 h 428"/>
                  <a:gd name="T104" fmla="*/ 18 w 176"/>
                  <a:gd name="T105" fmla="*/ 4 h 428"/>
                  <a:gd name="T106" fmla="*/ 17 w 176"/>
                  <a:gd name="T107" fmla="*/ 2 h 428"/>
                  <a:gd name="T108" fmla="*/ 15 w 176"/>
                  <a:gd name="T109" fmla="*/ 1 h 428"/>
                  <a:gd name="T110" fmla="*/ 13 w 176"/>
                  <a:gd name="T111" fmla="*/ 1 h 428"/>
                  <a:gd name="T112" fmla="*/ 12 w 176"/>
                  <a:gd name="T113" fmla="*/ 0 h 42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6"/>
                  <a:gd name="T172" fmla="*/ 0 h 428"/>
                  <a:gd name="T173" fmla="*/ 176 w 176"/>
                  <a:gd name="T174" fmla="*/ 428 h 42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6" h="428">
                    <a:moveTo>
                      <a:pt x="81" y="0"/>
                    </a:moveTo>
                    <a:lnTo>
                      <a:pt x="81" y="1"/>
                    </a:lnTo>
                    <a:lnTo>
                      <a:pt x="75" y="1"/>
                    </a:lnTo>
                    <a:lnTo>
                      <a:pt x="75" y="3"/>
                    </a:lnTo>
                    <a:lnTo>
                      <a:pt x="67" y="4"/>
                    </a:lnTo>
                    <a:lnTo>
                      <a:pt x="67" y="5"/>
                    </a:lnTo>
                    <a:lnTo>
                      <a:pt x="64" y="5"/>
                    </a:lnTo>
                    <a:lnTo>
                      <a:pt x="64" y="7"/>
                    </a:lnTo>
                    <a:lnTo>
                      <a:pt x="62" y="9"/>
                    </a:lnTo>
                    <a:lnTo>
                      <a:pt x="59" y="9"/>
                    </a:lnTo>
                    <a:lnTo>
                      <a:pt x="59" y="11"/>
                    </a:lnTo>
                    <a:lnTo>
                      <a:pt x="56" y="13"/>
                    </a:lnTo>
                    <a:lnTo>
                      <a:pt x="53" y="13"/>
                    </a:lnTo>
                    <a:lnTo>
                      <a:pt x="53" y="15"/>
                    </a:lnTo>
                    <a:lnTo>
                      <a:pt x="51" y="18"/>
                    </a:lnTo>
                    <a:lnTo>
                      <a:pt x="48" y="18"/>
                    </a:lnTo>
                    <a:lnTo>
                      <a:pt x="48" y="20"/>
                    </a:lnTo>
                    <a:lnTo>
                      <a:pt x="44" y="23"/>
                    </a:lnTo>
                    <a:lnTo>
                      <a:pt x="44" y="26"/>
                    </a:lnTo>
                    <a:lnTo>
                      <a:pt x="43" y="26"/>
                    </a:lnTo>
                    <a:lnTo>
                      <a:pt x="43" y="28"/>
                    </a:lnTo>
                    <a:lnTo>
                      <a:pt x="38" y="30"/>
                    </a:lnTo>
                    <a:lnTo>
                      <a:pt x="38" y="32"/>
                    </a:lnTo>
                    <a:lnTo>
                      <a:pt x="37" y="32"/>
                    </a:lnTo>
                    <a:lnTo>
                      <a:pt x="37" y="35"/>
                    </a:lnTo>
                    <a:lnTo>
                      <a:pt x="36" y="35"/>
                    </a:lnTo>
                    <a:lnTo>
                      <a:pt x="36" y="38"/>
                    </a:lnTo>
                    <a:lnTo>
                      <a:pt x="34" y="38"/>
                    </a:lnTo>
                    <a:lnTo>
                      <a:pt x="34" y="41"/>
                    </a:lnTo>
                    <a:lnTo>
                      <a:pt x="33" y="41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32" y="46"/>
                    </a:lnTo>
                    <a:lnTo>
                      <a:pt x="30" y="46"/>
                    </a:lnTo>
                    <a:lnTo>
                      <a:pt x="30" y="49"/>
                    </a:lnTo>
                    <a:lnTo>
                      <a:pt x="29" y="49"/>
                    </a:lnTo>
                    <a:lnTo>
                      <a:pt x="29" y="52"/>
                    </a:lnTo>
                    <a:lnTo>
                      <a:pt x="28" y="52"/>
                    </a:lnTo>
                    <a:lnTo>
                      <a:pt x="28" y="54"/>
                    </a:lnTo>
                    <a:lnTo>
                      <a:pt x="26" y="54"/>
                    </a:lnTo>
                    <a:lnTo>
                      <a:pt x="23" y="66"/>
                    </a:lnTo>
                    <a:lnTo>
                      <a:pt x="22" y="66"/>
                    </a:lnTo>
                    <a:lnTo>
                      <a:pt x="22" y="71"/>
                    </a:lnTo>
                    <a:lnTo>
                      <a:pt x="21" y="71"/>
                    </a:lnTo>
                    <a:lnTo>
                      <a:pt x="21" y="73"/>
                    </a:lnTo>
                    <a:lnTo>
                      <a:pt x="19" y="73"/>
                    </a:lnTo>
                    <a:lnTo>
                      <a:pt x="19" y="81"/>
                    </a:lnTo>
                    <a:lnTo>
                      <a:pt x="18" y="81"/>
                    </a:lnTo>
                    <a:lnTo>
                      <a:pt x="17" y="88"/>
                    </a:lnTo>
                    <a:lnTo>
                      <a:pt x="15" y="88"/>
                    </a:lnTo>
                    <a:lnTo>
                      <a:pt x="15" y="96"/>
                    </a:lnTo>
                    <a:lnTo>
                      <a:pt x="14" y="96"/>
                    </a:lnTo>
                    <a:lnTo>
                      <a:pt x="14" y="100"/>
                    </a:lnTo>
                    <a:lnTo>
                      <a:pt x="13" y="100"/>
                    </a:lnTo>
                    <a:lnTo>
                      <a:pt x="13" y="110"/>
                    </a:lnTo>
                    <a:lnTo>
                      <a:pt x="11" y="110"/>
                    </a:lnTo>
                    <a:lnTo>
                      <a:pt x="10" y="128"/>
                    </a:lnTo>
                    <a:lnTo>
                      <a:pt x="8" y="128"/>
                    </a:lnTo>
                    <a:lnTo>
                      <a:pt x="8" y="133"/>
                    </a:lnTo>
                    <a:lnTo>
                      <a:pt x="7" y="133"/>
                    </a:lnTo>
                    <a:lnTo>
                      <a:pt x="7" y="147"/>
                    </a:lnTo>
                    <a:lnTo>
                      <a:pt x="6" y="147"/>
                    </a:lnTo>
                    <a:lnTo>
                      <a:pt x="6" y="152"/>
                    </a:lnTo>
                    <a:lnTo>
                      <a:pt x="4" y="152"/>
                    </a:lnTo>
                    <a:lnTo>
                      <a:pt x="4" y="166"/>
                    </a:lnTo>
                    <a:lnTo>
                      <a:pt x="3" y="166"/>
                    </a:lnTo>
                    <a:lnTo>
                      <a:pt x="3" y="178"/>
                    </a:lnTo>
                    <a:lnTo>
                      <a:pt x="2" y="178"/>
                    </a:lnTo>
                    <a:lnTo>
                      <a:pt x="2" y="196"/>
                    </a:lnTo>
                    <a:lnTo>
                      <a:pt x="0" y="196"/>
                    </a:lnTo>
                    <a:lnTo>
                      <a:pt x="0" y="270"/>
                    </a:lnTo>
                    <a:lnTo>
                      <a:pt x="2" y="270"/>
                    </a:lnTo>
                    <a:lnTo>
                      <a:pt x="2" y="285"/>
                    </a:lnTo>
                    <a:lnTo>
                      <a:pt x="3" y="285"/>
                    </a:lnTo>
                    <a:lnTo>
                      <a:pt x="4" y="304"/>
                    </a:lnTo>
                    <a:lnTo>
                      <a:pt x="6" y="304"/>
                    </a:lnTo>
                    <a:lnTo>
                      <a:pt x="6" y="308"/>
                    </a:lnTo>
                    <a:lnTo>
                      <a:pt x="7" y="308"/>
                    </a:lnTo>
                    <a:lnTo>
                      <a:pt x="7" y="317"/>
                    </a:lnTo>
                    <a:lnTo>
                      <a:pt x="8" y="317"/>
                    </a:lnTo>
                    <a:lnTo>
                      <a:pt x="8" y="322"/>
                    </a:lnTo>
                    <a:lnTo>
                      <a:pt x="10" y="322"/>
                    </a:lnTo>
                    <a:lnTo>
                      <a:pt x="10" y="326"/>
                    </a:lnTo>
                    <a:lnTo>
                      <a:pt x="11" y="326"/>
                    </a:lnTo>
                    <a:lnTo>
                      <a:pt x="11" y="334"/>
                    </a:lnTo>
                    <a:lnTo>
                      <a:pt x="13" y="334"/>
                    </a:lnTo>
                    <a:lnTo>
                      <a:pt x="14" y="342"/>
                    </a:lnTo>
                    <a:lnTo>
                      <a:pt x="15" y="342"/>
                    </a:lnTo>
                    <a:lnTo>
                      <a:pt x="15" y="345"/>
                    </a:lnTo>
                    <a:lnTo>
                      <a:pt x="17" y="345"/>
                    </a:lnTo>
                    <a:lnTo>
                      <a:pt x="18" y="353"/>
                    </a:lnTo>
                    <a:lnTo>
                      <a:pt x="19" y="353"/>
                    </a:lnTo>
                    <a:lnTo>
                      <a:pt x="19" y="357"/>
                    </a:lnTo>
                    <a:lnTo>
                      <a:pt x="21" y="357"/>
                    </a:lnTo>
                    <a:lnTo>
                      <a:pt x="21" y="360"/>
                    </a:lnTo>
                    <a:lnTo>
                      <a:pt x="22" y="360"/>
                    </a:lnTo>
                    <a:lnTo>
                      <a:pt x="26" y="368"/>
                    </a:lnTo>
                    <a:lnTo>
                      <a:pt x="28" y="374"/>
                    </a:lnTo>
                    <a:lnTo>
                      <a:pt x="29" y="374"/>
                    </a:lnTo>
                    <a:lnTo>
                      <a:pt x="37" y="387"/>
                    </a:lnTo>
                    <a:lnTo>
                      <a:pt x="38" y="387"/>
                    </a:lnTo>
                    <a:lnTo>
                      <a:pt x="40" y="393"/>
                    </a:lnTo>
                    <a:lnTo>
                      <a:pt x="41" y="393"/>
                    </a:lnTo>
                    <a:lnTo>
                      <a:pt x="44" y="395"/>
                    </a:lnTo>
                    <a:lnTo>
                      <a:pt x="44" y="398"/>
                    </a:lnTo>
                    <a:lnTo>
                      <a:pt x="45" y="398"/>
                    </a:lnTo>
                    <a:lnTo>
                      <a:pt x="53" y="406"/>
                    </a:lnTo>
                    <a:lnTo>
                      <a:pt x="53" y="409"/>
                    </a:lnTo>
                    <a:lnTo>
                      <a:pt x="56" y="409"/>
                    </a:lnTo>
                    <a:lnTo>
                      <a:pt x="69" y="423"/>
                    </a:lnTo>
                    <a:lnTo>
                      <a:pt x="71" y="423"/>
                    </a:lnTo>
                    <a:lnTo>
                      <a:pt x="73" y="425"/>
                    </a:lnTo>
                    <a:lnTo>
                      <a:pt x="77" y="425"/>
                    </a:lnTo>
                    <a:lnTo>
                      <a:pt x="77" y="427"/>
                    </a:lnTo>
                    <a:lnTo>
                      <a:pt x="79" y="427"/>
                    </a:lnTo>
                    <a:lnTo>
                      <a:pt x="79" y="428"/>
                    </a:lnTo>
                    <a:lnTo>
                      <a:pt x="93" y="428"/>
                    </a:lnTo>
                    <a:lnTo>
                      <a:pt x="93" y="427"/>
                    </a:lnTo>
                    <a:lnTo>
                      <a:pt x="97" y="427"/>
                    </a:lnTo>
                    <a:lnTo>
                      <a:pt x="97" y="425"/>
                    </a:lnTo>
                    <a:lnTo>
                      <a:pt x="100" y="425"/>
                    </a:lnTo>
                    <a:lnTo>
                      <a:pt x="100" y="424"/>
                    </a:lnTo>
                    <a:lnTo>
                      <a:pt x="105" y="423"/>
                    </a:lnTo>
                    <a:lnTo>
                      <a:pt x="105" y="421"/>
                    </a:lnTo>
                    <a:lnTo>
                      <a:pt x="114" y="414"/>
                    </a:lnTo>
                    <a:lnTo>
                      <a:pt x="119" y="410"/>
                    </a:lnTo>
                    <a:lnTo>
                      <a:pt x="119" y="408"/>
                    </a:lnTo>
                    <a:lnTo>
                      <a:pt x="127" y="401"/>
                    </a:lnTo>
                    <a:lnTo>
                      <a:pt x="127" y="398"/>
                    </a:lnTo>
                    <a:lnTo>
                      <a:pt x="133" y="394"/>
                    </a:lnTo>
                    <a:lnTo>
                      <a:pt x="133" y="391"/>
                    </a:lnTo>
                    <a:lnTo>
                      <a:pt x="134" y="391"/>
                    </a:lnTo>
                    <a:lnTo>
                      <a:pt x="134" y="389"/>
                    </a:lnTo>
                    <a:lnTo>
                      <a:pt x="135" y="389"/>
                    </a:lnTo>
                    <a:lnTo>
                      <a:pt x="135" y="386"/>
                    </a:lnTo>
                    <a:lnTo>
                      <a:pt x="139" y="383"/>
                    </a:lnTo>
                    <a:lnTo>
                      <a:pt x="139" y="380"/>
                    </a:lnTo>
                    <a:lnTo>
                      <a:pt x="141" y="380"/>
                    </a:lnTo>
                    <a:lnTo>
                      <a:pt x="141" y="378"/>
                    </a:lnTo>
                    <a:lnTo>
                      <a:pt x="142" y="378"/>
                    </a:lnTo>
                    <a:lnTo>
                      <a:pt x="142" y="375"/>
                    </a:lnTo>
                    <a:lnTo>
                      <a:pt x="145" y="374"/>
                    </a:lnTo>
                    <a:lnTo>
                      <a:pt x="145" y="371"/>
                    </a:lnTo>
                    <a:lnTo>
                      <a:pt x="146" y="371"/>
                    </a:lnTo>
                    <a:lnTo>
                      <a:pt x="146" y="368"/>
                    </a:lnTo>
                    <a:lnTo>
                      <a:pt x="148" y="368"/>
                    </a:lnTo>
                    <a:lnTo>
                      <a:pt x="148" y="366"/>
                    </a:lnTo>
                    <a:lnTo>
                      <a:pt x="149" y="366"/>
                    </a:lnTo>
                    <a:lnTo>
                      <a:pt x="149" y="363"/>
                    </a:lnTo>
                    <a:lnTo>
                      <a:pt x="152" y="361"/>
                    </a:lnTo>
                    <a:lnTo>
                      <a:pt x="153" y="355"/>
                    </a:lnTo>
                    <a:lnTo>
                      <a:pt x="154" y="355"/>
                    </a:lnTo>
                    <a:lnTo>
                      <a:pt x="154" y="352"/>
                    </a:lnTo>
                    <a:lnTo>
                      <a:pt x="157" y="351"/>
                    </a:lnTo>
                    <a:lnTo>
                      <a:pt x="159" y="344"/>
                    </a:lnTo>
                    <a:lnTo>
                      <a:pt x="160" y="344"/>
                    </a:lnTo>
                    <a:lnTo>
                      <a:pt x="160" y="341"/>
                    </a:lnTo>
                    <a:lnTo>
                      <a:pt x="163" y="340"/>
                    </a:lnTo>
                    <a:lnTo>
                      <a:pt x="163" y="336"/>
                    </a:lnTo>
                    <a:lnTo>
                      <a:pt x="164" y="336"/>
                    </a:lnTo>
                    <a:lnTo>
                      <a:pt x="164" y="329"/>
                    </a:lnTo>
                    <a:lnTo>
                      <a:pt x="165" y="329"/>
                    </a:lnTo>
                    <a:lnTo>
                      <a:pt x="165" y="317"/>
                    </a:lnTo>
                    <a:lnTo>
                      <a:pt x="167" y="317"/>
                    </a:lnTo>
                    <a:lnTo>
                      <a:pt x="167" y="304"/>
                    </a:lnTo>
                    <a:lnTo>
                      <a:pt x="168" y="304"/>
                    </a:lnTo>
                    <a:lnTo>
                      <a:pt x="168" y="293"/>
                    </a:lnTo>
                    <a:lnTo>
                      <a:pt x="169" y="293"/>
                    </a:lnTo>
                    <a:lnTo>
                      <a:pt x="169" y="277"/>
                    </a:lnTo>
                    <a:lnTo>
                      <a:pt x="171" y="277"/>
                    </a:lnTo>
                    <a:lnTo>
                      <a:pt x="171" y="264"/>
                    </a:lnTo>
                    <a:lnTo>
                      <a:pt x="172" y="264"/>
                    </a:lnTo>
                    <a:lnTo>
                      <a:pt x="172" y="247"/>
                    </a:lnTo>
                    <a:lnTo>
                      <a:pt x="174" y="247"/>
                    </a:lnTo>
                    <a:lnTo>
                      <a:pt x="174" y="228"/>
                    </a:lnTo>
                    <a:lnTo>
                      <a:pt x="175" y="228"/>
                    </a:lnTo>
                    <a:lnTo>
                      <a:pt x="175" y="198"/>
                    </a:lnTo>
                    <a:lnTo>
                      <a:pt x="176" y="198"/>
                    </a:lnTo>
                    <a:lnTo>
                      <a:pt x="176" y="159"/>
                    </a:lnTo>
                    <a:lnTo>
                      <a:pt x="175" y="159"/>
                    </a:lnTo>
                    <a:lnTo>
                      <a:pt x="175" y="136"/>
                    </a:lnTo>
                    <a:lnTo>
                      <a:pt x="174" y="136"/>
                    </a:lnTo>
                    <a:lnTo>
                      <a:pt x="172" y="111"/>
                    </a:lnTo>
                    <a:lnTo>
                      <a:pt x="171" y="111"/>
                    </a:lnTo>
                    <a:lnTo>
                      <a:pt x="171" y="103"/>
                    </a:lnTo>
                    <a:lnTo>
                      <a:pt x="169" y="103"/>
                    </a:lnTo>
                    <a:lnTo>
                      <a:pt x="169" y="96"/>
                    </a:lnTo>
                    <a:lnTo>
                      <a:pt x="168" y="96"/>
                    </a:lnTo>
                    <a:lnTo>
                      <a:pt x="168" y="88"/>
                    </a:lnTo>
                    <a:lnTo>
                      <a:pt x="167" y="88"/>
                    </a:lnTo>
                    <a:lnTo>
                      <a:pt x="167" y="85"/>
                    </a:lnTo>
                    <a:lnTo>
                      <a:pt x="165" y="85"/>
                    </a:lnTo>
                    <a:lnTo>
                      <a:pt x="165" y="77"/>
                    </a:lnTo>
                    <a:lnTo>
                      <a:pt x="164" y="77"/>
                    </a:lnTo>
                    <a:lnTo>
                      <a:pt x="164" y="75"/>
                    </a:lnTo>
                    <a:lnTo>
                      <a:pt x="163" y="75"/>
                    </a:lnTo>
                    <a:lnTo>
                      <a:pt x="163" y="68"/>
                    </a:lnTo>
                    <a:lnTo>
                      <a:pt x="161" y="68"/>
                    </a:lnTo>
                    <a:lnTo>
                      <a:pt x="160" y="62"/>
                    </a:lnTo>
                    <a:lnTo>
                      <a:pt x="159" y="62"/>
                    </a:lnTo>
                    <a:lnTo>
                      <a:pt x="159" y="58"/>
                    </a:lnTo>
                    <a:lnTo>
                      <a:pt x="157" y="58"/>
                    </a:lnTo>
                    <a:lnTo>
                      <a:pt x="156" y="53"/>
                    </a:lnTo>
                    <a:lnTo>
                      <a:pt x="154" y="53"/>
                    </a:lnTo>
                    <a:lnTo>
                      <a:pt x="154" y="47"/>
                    </a:lnTo>
                    <a:lnTo>
                      <a:pt x="153" y="47"/>
                    </a:lnTo>
                    <a:lnTo>
                      <a:pt x="152" y="42"/>
                    </a:lnTo>
                    <a:lnTo>
                      <a:pt x="150" y="42"/>
                    </a:lnTo>
                    <a:lnTo>
                      <a:pt x="144" y="31"/>
                    </a:lnTo>
                    <a:lnTo>
                      <a:pt x="142" y="31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5" y="23"/>
                    </a:lnTo>
                    <a:lnTo>
                      <a:pt x="135" y="20"/>
                    </a:lnTo>
                    <a:lnTo>
                      <a:pt x="131" y="19"/>
                    </a:lnTo>
                    <a:lnTo>
                      <a:pt x="129" y="13"/>
                    </a:lnTo>
                    <a:lnTo>
                      <a:pt x="126" y="13"/>
                    </a:lnTo>
                    <a:lnTo>
                      <a:pt x="124" y="11"/>
                    </a:lnTo>
                    <a:lnTo>
                      <a:pt x="122" y="11"/>
                    </a:lnTo>
                    <a:lnTo>
                      <a:pt x="120" y="8"/>
                    </a:lnTo>
                    <a:lnTo>
                      <a:pt x="118" y="8"/>
                    </a:lnTo>
                    <a:lnTo>
                      <a:pt x="116" y="5"/>
                    </a:lnTo>
                    <a:lnTo>
                      <a:pt x="109" y="4"/>
                    </a:lnTo>
                    <a:lnTo>
                      <a:pt x="109" y="3"/>
                    </a:lnTo>
                    <a:lnTo>
                      <a:pt x="105" y="3"/>
                    </a:lnTo>
                    <a:lnTo>
                      <a:pt x="105" y="1"/>
                    </a:lnTo>
                    <a:lnTo>
                      <a:pt x="99" y="1"/>
                    </a:lnTo>
                    <a:lnTo>
                      <a:pt x="99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86" name="Freeform 6936"/>
              <p:cNvSpPr>
                <a:spLocks/>
              </p:cNvSpPr>
              <p:nvPr/>
            </p:nvSpPr>
            <p:spPr bwMode="auto">
              <a:xfrm>
                <a:off x="5204" y="2372"/>
                <a:ext cx="73" cy="74"/>
              </a:xfrm>
              <a:custGeom>
                <a:avLst/>
                <a:gdLst>
                  <a:gd name="T0" fmla="*/ 8 w 148"/>
                  <a:gd name="T1" fmla="*/ 1 h 147"/>
                  <a:gd name="T2" fmla="*/ 7 w 148"/>
                  <a:gd name="T3" fmla="*/ 1 h 147"/>
                  <a:gd name="T4" fmla="*/ 6 w 148"/>
                  <a:gd name="T5" fmla="*/ 1 h 147"/>
                  <a:gd name="T6" fmla="*/ 5 w 148"/>
                  <a:gd name="T7" fmla="*/ 1 h 147"/>
                  <a:gd name="T8" fmla="*/ 5 w 148"/>
                  <a:gd name="T9" fmla="*/ 1 h 147"/>
                  <a:gd name="T10" fmla="*/ 4 w 148"/>
                  <a:gd name="T11" fmla="*/ 2 h 147"/>
                  <a:gd name="T12" fmla="*/ 3 w 148"/>
                  <a:gd name="T13" fmla="*/ 2 h 147"/>
                  <a:gd name="T14" fmla="*/ 1 w 148"/>
                  <a:gd name="T15" fmla="*/ 5 h 147"/>
                  <a:gd name="T16" fmla="*/ 1 w 148"/>
                  <a:gd name="T17" fmla="*/ 5 h 147"/>
                  <a:gd name="T18" fmla="*/ 1 w 148"/>
                  <a:gd name="T19" fmla="*/ 5 h 147"/>
                  <a:gd name="T20" fmla="*/ 0 w 148"/>
                  <a:gd name="T21" fmla="*/ 6 h 147"/>
                  <a:gd name="T22" fmla="*/ 0 w 148"/>
                  <a:gd name="T23" fmla="*/ 7 h 147"/>
                  <a:gd name="T24" fmla="*/ 0 w 148"/>
                  <a:gd name="T25" fmla="*/ 7 h 147"/>
                  <a:gd name="T26" fmla="*/ 0 w 148"/>
                  <a:gd name="T27" fmla="*/ 8 h 147"/>
                  <a:gd name="T28" fmla="*/ 0 w 148"/>
                  <a:gd name="T29" fmla="*/ 11 h 147"/>
                  <a:gd name="T30" fmla="*/ 0 w 148"/>
                  <a:gd name="T31" fmla="*/ 12 h 147"/>
                  <a:gd name="T32" fmla="*/ 0 w 148"/>
                  <a:gd name="T33" fmla="*/ 13 h 147"/>
                  <a:gd name="T34" fmla="*/ 0 w 148"/>
                  <a:gd name="T35" fmla="*/ 13 h 147"/>
                  <a:gd name="T36" fmla="*/ 0 w 148"/>
                  <a:gd name="T37" fmla="*/ 14 h 147"/>
                  <a:gd name="T38" fmla="*/ 1 w 148"/>
                  <a:gd name="T39" fmla="*/ 15 h 147"/>
                  <a:gd name="T40" fmla="*/ 1 w 148"/>
                  <a:gd name="T41" fmla="*/ 15 h 147"/>
                  <a:gd name="T42" fmla="*/ 3 w 148"/>
                  <a:gd name="T43" fmla="*/ 17 h 147"/>
                  <a:gd name="T44" fmla="*/ 4 w 148"/>
                  <a:gd name="T45" fmla="*/ 17 h 147"/>
                  <a:gd name="T46" fmla="*/ 4 w 148"/>
                  <a:gd name="T47" fmla="*/ 18 h 147"/>
                  <a:gd name="T48" fmla="*/ 5 w 148"/>
                  <a:gd name="T49" fmla="*/ 18 h 147"/>
                  <a:gd name="T50" fmla="*/ 5 w 148"/>
                  <a:gd name="T51" fmla="*/ 18 h 147"/>
                  <a:gd name="T52" fmla="*/ 6 w 148"/>
                  <a:gd name="T53" fmla="*/ 18 h 147"/>
                  <a:gd name="T54" fmla="*/ 7 w 148"/>
                  <a:gd name="T55" fmla="*/ 19 h 147"/>
                  <a:gd name="T56" fmla="*/ 8 w 148"/>
                  <a:gd name="T57" fmla="*/ 19 h 147"/>
                  <a:gd name="T58" fmla="*/ 10 w 148"/>
                  <a:gd name="T59" fmla="*/ 19 h 147"/>
                  <a:gd name="T60" fmla="*/ 11 w 148"/>
                  <a:gd name="T61" fmla="*/ 18 h 147"/>
                  <a:gd name="T62" fmla="*/ 12 w 148"/>
                  <a:gd name="T63" fmla="*/ 18 h 147"/>
                  <a:gd name="T64" fmla="*/ 12 w 148"/>
                  <a:gd name="T65" fmla="*/ 18 h 147"/>
                  <a:gd name="T66" fmla="*/ 13 w 148"/>
                  <a:gd name="T67" fmla="*/ 18 h 147"/>
                  <a:gd name="T68" fmla="*/ 14 w 148"/>
                  <a:gd name="T69" fmla="*/ 17 h 147"/>
                  <a:gd name="T70" fmla="*/ 14 w 148"/>
                  <a:gd name="T71" fmla="*/ 17 h 147"/>
                  <a:gd name="T72" fmla="*/ 16 w 148"/>
                  <a:gd name="T73" fmla="*/ 15 h 147"/>
                  <a:gd name="T74" fmla="*/ 17 w 148"/>
                  <a:gd name="T75" fmla="*/ 14 h 147"/>
                  <a:gd name="T76" fmla="*/ 17 w 148"/>
                  <a:gd name="T77" fmla="*/ 14 h 147"/>
                  <a:gd name="T78" fmla="*/ 17 w 148"/>
                  <a:gd name="T79" fmla="*/ 13 h 147"/>
                  <a:gd name="T80" fmla="*/ 17 w 148"/>
                  <a:gd name="T81" fmla="*/ 12 h 147"/>
                  <a:gd name="T82" fmla="*/ 18 w 148"/>
                  <a:gd name="T83" fmla="*/ 12 h 147"/>
                  <a:gd name="T84" fmla="*/ 18 w 148"/>
                  <a:gd name="T85" fmla="*/ 11 h 147"/>
                  <a:gd name="T86" fmla="*/ 18 w 148"/>
                  <a:gd name="T87" fmla="*/ 8 h 147"/>
                  <a:gd name="T88" fmla="*/ 18 w 148"/>
                  <a:gd name="T89" fmla="*/ 7 h 147"/>
                  <a:gd name="T90" fmla="*/ 17 w 148"/>
                  <a:gd name="T91" fmla="*/ 6 h 147"/>
                  <a:gd name="T92" fmla="*/ 17 w 148"/>
                  <a:gd name="T93" fmla="*/ 6 h 147"/>
                  <a:gd name="T94" fmla="*/ 17 w 148"/>
                  <a:gd name="T95" fmla="*/ 6 h 147"/>
                  <a:gd name="T96" fmla="*/ 16 w 148"/>
                  <a:gd name="T97" fmla="*/ 5 h 147"/>
                  <a:gd name="T98" fmla="*/ 16 w 148"/>
                  <a:gd name="T99" fmla="*/ 4 h 147"/>
                  <a:gd name="T100" fmla="*/ 14 w 148"/>
                  <a:gd name="T101" fmla="*/ 2 h 147"/>
                  <a:gd name="T102" fmla="*/ 14 w 148"/>
                  <a:gd name="T103" fmla="*/ 2 h 147"/>
                  <a:gd name="T104" fmla="*/ 13 w 148"/>
                  <a:gd name="T105" fmla="*/ 2 h 147"/>
                  <a:gd name="T106" fmla="*/ 13 w 148"/>
                  <a:gd name="T107" fmla="*/ 1 h 147"/>
                  <a:gd name="T108" fmla="*/ 12 w 148"/>
                  <a:gd name="T109" fmla="*/ 1 h 147"/>
                  <a:gd name="T110" fmla="*/ 11 w 148"/>
                  <a:gd name="T111" fmla="*/ 1 h 147"/>
                  <a:gd name="T112" fmla="*/ 11 w 148"/>
                  <a:gd name="T113" fmla="*/ 1 h 147"/>
                  <a:gd name="T114" fmla="*/ 10 w 148"/>
                  <a:gd name="T115" fmla="*/ 0 h 14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48"/>
                  <a:gd name="T175" fmla="*/ 0 h 147"/>
                  <a:gd name="T176" fmla="*/ 148 w 148"/>
                  <a:gd name="T177" fmla="*/ 147 h 14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48" h="147">
                    <a:moveTo>
                      <a:pt x="64" y="0"/>
                    </a:moveTo>
                    <a:lnTo>
                      <a:pt x="64" y="2"/>
                    </a:lnTo>
                    <a:lnTo>
                      <a:pt x="56" y="2"/>
                    </a:lnTo>
                    <a:lnTo>
                      <a:pt x="56" y="3"/>
                    </a:lnTo>
                    <a:lnTo>
                      <a:pt x="48" y="4"/>
                    </a:lnTo>
                    <a:lnTo>
                      <a:pt x="48" y="6"/>
                    </a:lnTo>
                    <a:lnTo>
                      <a:pt x="45" y="6"/>
                    </a:lnTo>
                    <a:lnTo>
                      <a:pt x="45" y="7"/>
                    </a:lnTo>
                    <a:lnTo>
                      <a:pt x="41" y="7"/>
                    </a:lnTo>
                    <a:lnTo>
                      <a:pt x="41" y="8"/>
                    </a:lnTo>
                    <a:lnTo>
                      <a:pt x="33" y="12"/>
                    </a:lnTo>
                    <a:lnTo>
                      <a:pt x="33" y="14"/>
                    </a:lnTo>
                    <a:lnTo>
                      <a:pt x="30" y="14"/>
                    </a:lnTo>
                    <a:lnTo>
                      <a:pt x="30" y="15"/>
                    </a:lnTo>
                    <a:lnTo>
                      <a:pt x="14" y="30"/>
                    </a:lnTo>
                    <a:lnTo>
                      <a:pt x="14" y="33"/>
                    </a:lnTo>
                    <a:lnTo>
                      <a:pt x="11" y="34"/>
                    </a:lnTo>
                    <a:lnTo>
                      <a:pt x="11" y="37"/>
                    </a:lnTo>
                    <a:lnTo>
                      <a:pt x="10" y="37"/>
                    </a:lnTo>
                    <a:lnTo>
                      <a:pt x="10" y="40"/>
                    </a:lnTo>
                    <a:lnTo>
                      <a:pt x="7" y="41"/>
                    </a:lnTo>
                    <a:lnTo>
                      <a:pt x="7" y="45"/>
                    </a:lnTo>
                    <a:lnTo>
                      <a:pt x="6" y="45"/>
                    </a:lnTo>
                    <a:lnTo>
                      <a:pt x="4" y="52"/>
                    </a:lnTo>
                    <a:lnTo>
                      <a:pt x="3" y="52"/>
                    </a:lnTo>
                    <a:lnTo>
                      <a:pt x="3" y="56"/>
                    </a:lnTo>
                    <a:lnTo>
                      <a:pt x="2" y="56"/>
                    </a:lnTo>
                    <a:lnTo>
                      <a:pt x="2" y="64"/>
                    </a:lnTo>
                    <a:lnTo>
                      <a:pt x="0" y="64"/>
                    </a:lnTo>
                    <a:lnTo>
                      <a:pt x="0" y="83"/>
                    </a:lnTo>
                    <a:lnTo>
                      <a:pt x="2" y="83"/>
                    </a:lnTo>
                    <a:lnTo>
                      <a:pt x="2" y="91"/>
                    </a:lnTo>
                    <a:lnTo>
                      <a:pt x="3" y="91"/>
                    </a:lnTo>
                    <a:lnTo>
                      <a:pt x="4" y="99"/>
                    </a:lnTo>
                    <a:lnTo>
                      <a:pt x="6" y="99"/>
                    </a:lnTo>
                    <a:lnTo>
                      <a:pt x="6" y="102"/>
                    </a:lnTo>
                    <a:lnTo>
                      <a:pt x="7" y="102"/>
                    </a:lnTo>
                    <a:lnTo>
                      <a:pt x="7" y="106"/>
                    </a:lnTo>
                    <a:lnTo>
                      <a:pt x="8" y="106"/>
                    </a:lnTo>
                    <a:lnTo>
                      <a:pt x="13" y="114"/>
                    </a:lnTo>
                    <a:lnTo>
                      <a:pt x="14" y="114"/>
                    </a:lnTo>
                    <a:lnTo>
                      <a:pt x="14" y="117"/>
                    </a:lnTo>
                    <a:lnTo>
                      <a:pt x="15" y="117"/>
                    </a:lnTo>
                    <a:lnTo>
                      <a:pt x="30" y="133"/>
                    </a:lnTo>
                    <a:lnTo>
                      <a:pt x="33" y="133"/>
                    </a:lnTo>
                    <a:lnTo>
                      <a:pt x="34" y="136"/>
                    </a:lnTo>
                    <a:lnTo>
                      <a:pt x="37" y="136"/>
                    </a:lnTo>
                    <a:lnTo>
                      <a:pt x="37" y="138"/>
                    </a:lnTo>
                    <a:lnTo>
                      <a:pt x="40" y="138"/>
                    </a:lnTo>
                    <a:lnTo>
                      <a:pt x="41" y="140"/>
                    </a:lnTo>
                    <a:lnTo>
                      <a:pt x="45" y="140"/>
                    </a:lnTo>
                    <a:lnTo>
                      <a:pt x="45" y="142"/>
                    </a:lnTo>
                    <a:lnTo>
                      <a:pt x="52" y="143"/>
                    </a:lnTo>
                    <a:lnTo>
                      <a:pt x="52" y="144"/>
                    </a:lnTo>
                    <a:lnTo>
                      <a:pt x="56" y="144"/>
                    </a:lnTo>
                    <a:lnTo>
                      <a:pt x="56" y="146"/>
                    </a:lnTo>
                    <a:lnTo>
                      <a:pt x="64" y="146"/>
                    </a:lnTo>
                    <a:lnTo>
                      <a:pt x="64" y="147"/>
                    </a:lnTo>
                    <a:lnTo>
                      <a:pt x="84" y="147"/>
                    </a:lnTo>
                    <a:lnTo>
                      <a:pt x="84" y="146"/>
                    </a:lnTo>
                    <a:lnTo>
                      <a:pt x="92" y="146"/>
                    </a:lnTo>
                    <a:lnTo>
                      <a:pt x="92" y="144"/>
                    </a:lnTo>
                    <a:lnTo>
                      <a:pt x="100" y="143"/>
                    </a:lnTo>
                    <a:lnTo>
                      <a:pt x="100" y="142"/>
                    </a:lnTo>
                    <a:lnTo>
                      <a:pt x="103" y="142"/>
                    </a:lnTo>
                    <a:lnTo>
                      <a:pt x="103" y="140"/>
                    </a:lnTo>
                    <a:lnTo>
                      <a:pt x="107" y="140"/>
                    </a:lnTo>
                    <a:lnTo>
                      <a:pt x="107" y="139"/>
                    </a:lnTo>
                    <a:lnTo>
                      <a:pt x="115" y="135"/>
                    </a:lnTo>
                    <a:lnTo>
                      <a:pt x="115" y="133"/>
                    </a:lnTo>
                    <a:lnTo>
                      <a:pt x="118" y="133"/>
                    </a:lnTo>
                    <a:lnTo>
                      <a:pt x="118" y="132"/>
                    </a:lnTo>
                    <a:lnTo>
                      <a:pt x="134" y="117"/>
                    </a:lnTo>
                    <a:lnTo>
                      <a:pt x="134" y="114"/>
                    </a:lnTo>
                    <a:lnTo>
                      <a:pt x="137" y="113"/>
                    </a:lnTo>
                    <a:lnTo>
                      <a:pt x="137" y="110"/>
                    </a:lnTo>
                    <a:lnTo>
                      <a:pt x="138" y="110"/>
                    </a:lnTo>
                    <a:lnTo>
                      <a:pt x="138" y="108"/>
                    </a:lnTo>
                    <a:lnTo>
                      <a:pt x="141" y="106"/>
                    </a:lnTo>
                    <a:lnTo>
                      <a:pt x="141" y="102"/>
                    </a:lnTo>
                    <a:lnTo>
                      <a:pt x="142" y="102"/>
                    </a:lnTo>
                    <a:lnTo>
                      <a:pt x="144" y="95"/>
                    </a:lnTo>
                    <a:lnTo>
                      <a:pt x="145" y="95"/>
                    </a:lnTo>
                    <a:lnTo>
                      <a:pt x="145" y="91"/>
                    </a:lnTo>
                    <a:lnTo>
                      <a:pt x="146" y="91"/>
                    </a:lnTo>
                    <a:lnTo>
                      <a:pt x="146" y="83"/>
                    </a:lnTo>
                    <a:lnTo>
                      <a:pt x="148" y="83"/>
                    </a:lnTo>
                    <a:lnTo>
                      <a:pt x="148" y="64"/>
                    </a:lnTo>
                    <a:lnTo>
                      <a:pt x="146" y="64"/>
                    </a:lnTo>
                    <a:lnTo>
                      <a:pt x="146" y="56"/>
                    </a:lnTo>
                    <a:lnTo>
                      <a:pt x="145" y="56"/>
                    </a:lnTo>
                    <a:lnTo>
                      <a:pt x="144" y="48"/>
                    </a:lnTo>
                    <a:lnTo>
                      <a:pt x="142" y="48"/>
                    </a:lnTo>
                    <a:lnTo>
                      <a:pt x="142" y="45"/>
                    </a:lnTo>
                    <a:lnTo>
                      <a:pt x="141" y="45"/>
                    </a:lnTo>
                    <a:lnTo>
                      <a:pt x="141" y="41"/>
                    </a:lnTo>
                    <a:lnTo>
                      <a:pt x="139" y="41"/>
                    </a:lnTo>
                    <a:lnTo>
                      <a:pt x="135" y="33"/>
                    </a:lnTo>
                    <a:lnTo>
                      <a:pt x="134" y="33"/>
                    </a:lnTo>
                    <a:lnTo>
                      <a:pt x="134" y="30"/>
                    </a:lnTo>
                    <a:lnTo>
                      <a:pt x="133" y="30"/>
                    </a:lnTo>
                    <a:lnTo>
                      <a:pt x="118" y="14"/>
                    </a:lnTo>
                    <a:lnTo>
                      <a:pt x="115" y="14"/>
                    </a:lnTo>
                    <a:lnTo>
                      <a:pt x="114" y="11"/>
                    </a:lnTo>
                    <a:lnTo>
                      <a:pt x="111" y="11"/>
                    </a:lnTo>
                    <a:lnTo>
                      <a:pt x="111" y="10"/>
                    </a:lnTo>
                    <a:lnTo>
                      <a:pt x="108" y="10"/>
                    </a:lnTo>
                    <a:lnTo>
                      <a:pt x="107" y="7"/>
                    </a:lnTo>
                    <a:lnTo>
                      <a:pt x="103" y="7"/>
                    </a:lnTo>
                    <a:lnTo>
                      <a:pt x="103" y="6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2" y="3"/>
                    </a:lnTo>
                    <a:lnTo>
                      <a:pt x="92" y="2"/>
                    </a:lnTo>
                    <a:lnTo>
                      <a:pt x="84" y="2"/>
                    </a:lnTo>
                    <a:lnTo>
                      <a:pt x="84" y="0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87" name="Freeform 6937"/>
              <p:cNvSpPr>
                <a:spLocks/>
              </p:cNvSpPr>
              <p:nvPr/>
            </p:nvSpPr>
            <p:spPr bwMode="auto">
              <a:xfrm>
                <a:off x="5196" y="2301"/>
                <a:ext cx="87" cy="214"/>
              </a:xfrm>
              <a:custGeom>
                <a:avLst/>
                <a:gdLst>
                  <a:gd name="T0" fmla="*/ 21 w 175"/>
                  <a:gd name="T1" fmla="*/ 31 h 427"/>
                  <a:gd name="T2" fmla="*/ 21 w 175"/>
                  <a:gd name="T3" fmla="*/ 35 h 427"/>
                  <a:gd name="T4" fmla="*/ 20 w 175"/>
                  <a:gd name="T5" fmla="*/ 38 h 427"/>
                  <a:gd name="T6" fmla="*/ 20 w 175"/>
                  <a:gd name="T7" fmla="*/ 41 h 427"/>
                  <a:gd name="T8" fmla="*/ 19 w 175"/>
                  <a:gd name="T9" fmla="*/ 43 h 427"/>
                  <a:gd name="T10" fmla="*/ 19 w 175"/>
                  <a:gd name="T11" fmla="*/ 45 h 427"/>
                  <a:gd name="T12" fmla="*/ 18 w 175"/>
                  <a:gd name="T13" fmla="*/ 46 h 427"/>
                  <a:gd name="T14" fmla="*/ 17 w 175"/>
                  <a:gd name="T15" fmla="*/ 48 h 427"/>
                  <a:gd name="T16" fmla="*/ 16 w 175"/>
                  <a:gd name="T17" fmla="*/ 49 h 427"/>
                  <a:gd name="T18" fmla="*/ 15 w 175"/>
                  <a:gd name="T19" fmla="*/ 51 h 427"/>
                  <a:gd name="T20" fmla="*/ 14 w 175"/>
                  <a:gd name="T21" fmla="*/ 52 h 427"/>
                  <a:gd name="T22" fmla="*/ 12 w 175"/>
                  <a:gd name="T23" fmla="*/ 53 h 427"/>
                  <a:gd name="T24" fmla="*/ 9 w 175"/>
                  <a:gd name="T25" fmla="*/ 54 h 427"/>
                  <a:gd name="T26" fmla="*/ 9 w 175"/>
                  <a:gd name="T27" fmla="*/ 53 h 427"/>
                  <a:gd name="T28" fmla="*/ 6 w 175"/>
                  <a:gd name="T29" fmla="*/ 51 h 427"/>
                  <a:gd name="T30" fmla="*/ 5 w 175"/>
                  <a:gd name="T31" fmla="*/ 49 h 427"/>
                  <a:gd name="T32" fmla="*/ 4 w 175"/>
                  <a:gd name="T33" fmla="*/ 48 h 427"/>
                  <a:gd name="T34" fmla="*/ 3 w 175"/>
                  <a:gd name="T35" fmla="*/ 46 h 427"/>
                  <a:gd name="T36" fmla="*/ 2 w 175"/>
                  <a:gd name="T37" fmla="*/ 44 h 427"/>
                  <a:gd name="T38" fmla="*/ 1 w 175"/>
                  <a:gd name="T39" fmla="*/ 42 h 427"/>
                  <a:gd name="T40" fmla="*/ 1 w 175"/>
                  <a:gd name="T41" fmla="*/ 40 h 427"/>
                  <a:gd name="T42" fmla="*/ 0 w 175"/>
                  <a:gd name="T43" fmla="*/ 38 h 427"/>
                  <a:gd name="T44" fmla="*/ 0 w 175"/>
                  <a:gd name="T45" fmla="*/ 36 h 427"/>
                  <a:gd name="T46" fmla="*/ 0 w 175"/>
                  <a:gd name="T47" fmla="*/ 24 h 427"/>
                  <a:gd name="T48" fmla="*/ 0 w 175"/>
                  <a:gd name="T49" fmla="*/ 21 h 427"/>
                  <a:gd name="T50" fmla="*/ 0 w 175"/>
                  <a:gd name="T51" fmla="*/ 17 h 427"/>
                  <a:gd name="T52" fmla="*/ 1 w 175"/>
                  <a:gd name="T53" fmla="*/ 15 h 427"/>
                  <a:gd name="T54" fmla="*/ 1 w 175"/>
                  <a:gd name="T55" fmla="*/ 13 h 427"/>
                  <a:gd name="T56" fmla="*/ 2 w 175"/>
                  <a:gd name="T57" fmla="*/ 11 h 427"/>
                  <a:gd name="T58" fmla="*/ 2 w 175"/>
                  <a:gd name="T59" fmla="*/ 9 h 427"/>
                  <a:gd name="T60" fmla="*/ 3 w 175"/>
                  <a:gd name="T61" fmla="*/ 7 h 427"/>
                  <a:gd name="T62" fmla="*/ 4 w 175"/>
                  <a:gd name="T63" fmla="*/ 6 h 427"/>
                  <a:gd name="T64" fmla="*/ 4 w 175"/>
                  <a:gd name="T65" fmla="*/ 4 h 427"/>
                  <a:gd name="T66" fmla="*/ 5 w 175"/>
                  <a:gd name="T67" fmla="*/ 3 h 427"/>
                  <a:gd name="T68" fmla="*/ 6 w 175"/>
                  <a:gd name="T69" fmla="*/ 2 h 427"/>
                  <a:gd name="T70" fmla="*/ 8 w 175"/>
                  <a:gd name="T71" fmla="*/ 1 h 427"/>
                  <a:gd name="T72" fmla="*/ 9 w 175"/>
                  <a:gd name="T73" fmla="*/ 1 h 427"/>
                  <a:gd name="T74" fmla="*/ 12 w 175"/>
                  <a:gd name="T75" fmla="*/ 0 h 427"/>
                  <a:gd name="T76" fmla="*/ 13 w 175"/>
                  <a:gd name="T77" fmla="*/ 1 h 427"/>
                  <a:gd name="T78" fmla="*/ 14 w 175"/>
                  <a:gd name="T79" fmla="*/ 1 h 427"/>
                  <a:gd name="T80" fmla="*/ 15 w 175"/>
                  <a:gd name="T81" fmla="*/ 2 h 427"/>
                  <a:gd name="T82" fmla="*/ 16 w 175"/>
                  <a:gd name="T83" fmla="*/ 3 h 427"/>
                  <a:gd name="T84" fmla="*/ 18 w 175"/>
                  <a:gd name="T85" fmla="*/ 5 h 427"/>
                  <a:gd name="T86" fmla="*/ 19 w 175"/>
                  <a:gd name="T87" fmla="*/ 6 h 427"/>
                  <a:gd name="T88" fmla="*/ 19 w 175"/>
                  <a:gd name="T89" fmla="*/ 8 h 427"/>
                  <a:gd name="T90" fmla="*/ 20 w 175"/>
                  <a:gd name="T91" fmla="*/ 9 h 427"/>
                  <a:gd name="T92" fmla="*/ 20 w 175"/>
                  <a:gd name="T93" fmla="*/ 11 h 427"/>
                  <a:gd name="T94" fmla="*/ 21 w 175"/>
                  <a:gd name="T95" fmla="*/ 13 h 427"/>
                  <a:gd name="T96" fmla="*/ 21 w 175"/>
                  <a:gd name="T97" fmla="*/ 15 h 427"/>
                  <a:gd name="T98" fmla="*/ 21 w 175"/>
                  <a:gd name="T99" fmla="*/ 18 h 427"/>
                  <a:gd name="T100" fmla="*/ 21 w 175"/>
                  <a:gd name="T101" fmla="*/ 25 h 42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75"/>
                  <a:gd name="T154" fmla="*/ 0 h 427"/>
                  <a:gd name="T155" fmla="*/ 175 w 175"/>
                  <a:gd name="T156" fmla="*/ 427 h 42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75" h="427">
                    <a:moveTo>
                      <a:pt x="174" y="216"/>
                    </a:moveTo>
                    <a:lnTo>
                      <a:pt x="174" y="227"/>
                    </a:lnTo>
                    <a:lnTo>
                      <a:pt x="172" y="228"/>
                    </a:lnTo>
                    <a:lnTo>
                      <a:pt x="172" y="246"/>
                    </a:lnTo>
                    <a:lnTo>
                      <a:pt x="171" y="247"/>
                    </a:lnTo>
                    <a:lnTo>
                      <a:pt x="171" y="261"/>
                    </a:lnTo>
                    <a:lnTo>
                      <a:pt x="169" y="264"/>
                    </a:lnTo>
                    <a:lnTo>
                      <a:pt x="169" y="276"/>
                    </a:lnTo>
                    <a:lnTo>
                      <a:pt x="168" y="277"/>
                    </a:lnTo>
                    <a:lnTo>
                      <a:pt x="168" y="291"/>
                    </a:lnTo>
                    <a:lnTo>
                      <a:pt x="167" y="293"/>
                    </a:lnTo>
                    <a:lnTo>
                      <a:pt x="167" y="303"/>
                    </a:lnTo>
                    <a:lnTo>
                      <a:pt x="165" y="304"/>
                    </a:lnTo>
                    <a:lnTo>
                      <a:pt x="165" y="314"/>
                    </a:lnTo>
                    <a:lnTo>
                      <a:pt x="164" y="317"/>
                    </a:lnTo>
                    <a:lnTo>
                      <a:pt x="164" y="326"/>
                    </a:lnTo>
                    <a:lnTo>
                      <a:pt x="163" y="329"/>
                    </a:lnTo>
                    <a:lnTo>
                      <a:pt x="163" y="333"/>
                    </a:lnTo>
                    <a:lnTo>
                      <a:pt x="161" y="337"/>
                    </a:lnTo>
                    <a:lnTo>
                      <a:pt x="159" y="341"/>
                    </a:lnTo>
                    <a:lnTo>
                      <a:pt x="157" y="345"/>
                    </a:lnTo>
                    <a:lnTo>
                      <a:pt x="156" y="348"/>
                    </a:lnTo>
                    <a:lnTo>
                      <a:pt x="153" y="352"/>
                    </a:lnTo>
                    <a:lnTo>
                      <a:pt x="152" y="356"/>
                    </a:lnTo>
                    <a:lnTo>
                      <a:pt x="150" y="359"/>
                    </a:lnTo>
                    <a:lnTo>
                      <a:pt x="148" y="363"/>
                    </a:lnTo>
                    <a:lnTo>
                      <a:pt x="146" y="366"/>
                    </a:lnTo>
                    <a:lnTo>
                      <a:pt x="145" y="368"/>
                    </a:lnTo>
                    <a:lnTo>
                      <a:pt x="144" y="372"/>
                    </a:lnTo>
                    <a:lnTo>
                      <a:pt x="141" y="375"/>
                    </a:lnTo>
                    <a:lnTo>
                      <a:pt x="139" y="378"/>
                    </a:lnTo>
                    <a:lnTo>
                      <a:pt x="138" y="380"/>
                    </a:lnTo>
                    <a:lnTo>
                      <a:pt x="137" y="383"/>
                    </a:lnTo>
                    <a:lnTo>
                      <a:pt x="134" y="386"/>
                    </a:lnTo>
                    <a:lnTo>
                      <a:pt x="133" y="389"/>
                    </a:lnTo>
                    <a:lnTo>
                      <a:pt x="131" y="391"/>
                    </a:lnTo>
                    <a:lnTo>
                      <a:pt x="130" y="394"/>
                    </a:lnTo>
                    <a:lnTo>
                      <a:pt x="127" y="395"/>
                    </a:lnTo>
                    <a:lnTo>
                      <a:pt x="126" y="398"/>
                    </a:lnTo>
                    <a:lnTo>
                      <a:pt x="124" y="401"/>
                    </a:lnTo>
                    <a:lnTo>
                      <a:pt x="118" y="408"/>
                    </a:lnTo>
                    <a:lnTo>
                      <a:pt x="116" y="410"/>
                    </a:lnTo>
                    <a:lnTo>
                      <a:pt x="115" y="412"/>
                    </a:lnTo>
                    <a:lnTo>
                      <a:pt x="112" y="413"/>
                    </a:lnTo>
                    <a:lnTo>
                      <a:pt x="104" y="421"/>
                    </a:lnTo>
                    <a:lnTo>
                      <a:pt x="101" y="421"/>
                    </a:lnTo>
                    <a:lnTo>
                      <a:pt x="99" y="424"/>
                    </a:lnTo>
                    <a:lnTo>
                      <a:pt x="97" y="424"/>
                    </a:lnTo>
                    <a:lnTo>
                      <a:pt x="96" y="425"/>
                    </a:lnTo>
                    <a:lnTo>
                      <a:pt x="93" y="425"/>
                    </a:lnTo>
                    <a:lnTo>
                      <a:pt x="92" y="427"/>
                    </a:lnTo>
                    <a:lnTo>
                      <a:pt x="79" y="427"/>
                    </a:lnTo>
                    <a:lnTo>
                      <a:pt x="78" y="425"/>
                    </a:lnTo>
                    <a:lnTo>
                      <a:pt x="75" y="425"/>
                    </a:lnTo>
                    <a:lnTo>
                      <a:pt x="74" y="424"/>
                    </a:lnTo>
                    <a:lnTo>
                      <a:pt x="73" y="424"/>
                    </a:lnTo>
                    <a:lnTo>
                      <a:pt x="70" y="421"/>
                    </a:lnTo>
                    <a:lnTo>
                      <a:pt x="69" y="421"/>
                    </a:lnTo>
                    <a:lnTo>
                      <a:pt x="56" y="409"/>
                    </a:lnTo>
                    <a:lnTo>
                      <a:pt x="53" y="408"/>
                    </a:lnTo>
                    <a:lnTo>
                      <a:pt x="52" y="405"/>
                    </a:lnTo>
                    <a:lnTo>
                      <a:pt x="44" y="397"/>
                    </a:lnTo>
                    <a:lnTo>
                      <a:pt x="43" y="394"/>
                    </a:lnTo>
                    <a:lnTo>
                      <a:pt x="40" y="391"/>
                    </a:lnTo>
                    <a:lnTo>
                      <a:pt x="38" y="387"/>
                    </a:lnTo>
                    <a:lnTo>
                      <a:pt x="36" y="385"/>
                    </a:lnTo>
                    <a:lnTo>
                      <a:pt x="34" y="382"/>
                    </a:lnTo>
                    <a:lnTo>
                      <a:pt x="32" y="379"/>
                    </a:lnTo>
                    <a:lnTo>
                      <a:pt x="30" y="375"/>
                    </a:lnTo>
                    <a:lnTo>
                      <a:pt x="28" y="372"/>
                    </a:lnTo>
                    <a:lnTo>
                      <a:pt x="26" y="368"/>
                    </a:lnTo>
                    <a:lnTo>
                      <a:pt x="25" y="366"/>
                    </a:lnTo>
                    <a:lnTo>
                      <a:pt x="23" y="361"/>
                    </a:lnTo>
                    <a:lnTo>
                      <a:pt x="21" y="359"/>
                    </a:lnTo>
                    <a:lnTo>
                      <a:pt x="19" y="355"/>
                    </a:lnTo>
                    <a:lnTo>
                      <a:pt x="18" y="351"/>
                    </a:lnTo>
                    <a:lnTo>
                      <a:pt x="17" y="347"/>
                    </a:lnTo>
                    <a:lnTo>
                      <a:pt x="15" y="344"/>
                    </a:lnTo>
                    <a:lnTo>
                      <a:pt x="14" y="340"/>
                    </a:lnTo>
                    <a:lnTo>
                      <a:pt x="13" y="336"/>
                    </a:lnTo>
                    <a:lnTo>
                      <a:pt x="11" y="332"/>
                    </a:lnTo>
                    <a:lnTo>
                      <a:pt x="11" y="327"/>
                    </a:lnTo>
                    <a:lnTo>
                      <a:pt x="10" y="323"/>
                    </a:lnTo>
                    <a:lnTo>
                      <a:pt x="8" y="319"/>
                    </a:lnTo>
                    <a:lnTo>
                      <a:pt x="7" y="314"/>
                    </a:lnTo>
                    <a:lnTo>
                      <a:pt x="7" y="310"/>
                    </a:lnTo>
                    <a:lnTo>
                      <a:pt x="6" y="306"/>
                    </a:lnTo>
                    <a:lnTo>
                      <a:pt x="4" y="302"/>
                    </a:lnTo>
                    <a:lnTo>
                      <a:pt x="4" y="296"/>
                    </a:lnTo>
                    <a:lnTo>
                      <a:pt x="3" y="292"/>
                    </a:lnTo>
                    <a:lnTo>
                      <a:pt x="3" y="287"/>
                    </a:lnTo>
                    <a:lnTo>
                      <a:pt x="2" y="283"/>
                    </a:lnTo>
                    <a:lnTo>
                      <a:pt x="2" y="273"/>
                    </a:lnTo>
                    <a:lnTo>
                      <a:pt x="0" y="268"/>
                    </a:lnTo>
                    <a:lnTo>
                      <a:pt x="0" y="197"/>
                    </a:lnTo>
                    <a:lnTo>
                      <a:pt x="2" y="192"/>
                    </a:lnTo>
                    <a:lnTo>
                      <a:pt x="2" y="179"/>
                    </a:lnTo>
                    <a:lnTo>
                      <a:pt x="3" y="174"/>
                    </a:lnTo>
                    <a:lnTo>
                      <a:pt x="3" y="167"/>
                    </a:lnTo>
                    <a:lnTo>
                      <a:pt x="4" y="162"/>
                    </a:lnTo>
                    <a:lnTo>
                      <a:pt x="4" y="155"/>
                    </a:lnTo>
                    <a:lnTo>
                      <a:pt x="6" y="148"/>
                    </a:lnTo>
                    <a:lnTo>
                      <a:pt x="7" y="143"/>
                    </a:lnTo>
                    <a:lnTo>
                      <a:pt x="7" y="136"/>
                    </a:lnTo>
                    <a:lnTo>
                      <a:pt x="8" y="129"/>
                    </a:lnTo>
                    <a:lnTo>
                      <a:pt x="10" y="125"/>
                    </a:lnTo>
                    <a:lnTo>
                      <a:pt x="10" y="119"/>
                    </a:lnTo>
                    <a:lnTo>
                      <a:pt x="11" y="115"/>
                    </a:lnTo>
                    <a:lnTo>
                      <a:pt x="11" y="111"/>
                    </a:lnTo>
                    <a:lnTo>
                      <a:pt x="13" y="106"/>
                    </a:lnTo>
                    <a:lnTo>
                      <a:pt x="13" y="102"/>
                    </a:lnTo>
                    <a:lnTo>
                      <a:pt x="14" y="98"/>
                    </a:lnTo>
                    <a:lnTo>
                      <a:pt x="15" y="94"/>
                    </a:lnTo>
                    <a:lnTo>
                      <a:pt x="15" y="90"/>
                    </a:lnTo>
                    <a:lnTo>
                      <a:pt x="17" y="85"/>
                    </a:lnTo>
                    <a:lnTo>
                      <a:pt x="18" y="81"/>
                    </a:lnTo>
                    <a:lnTo>
                      <a:pt x="19" y="79"/>
                    </a:lnTo>
                    <a:lnTo>
                      <a:pt x="19" y="75"/>
                    </a:lnTo>
                    <a:lnTo>
                      <a:pt x="21" y="71"/>
                    </a:lnTo>
                    <a:lnTo>
                      <a:pt x="22" y="68"/>
                    </a:lnTo>
                    <a:lnTo>
                      <a:pt x="23" y="64"/>
                    </a:lnTo>
                    <a:lnTo>
                      <a:pt x="25" y="61"/>
                    </a:lnTo>
                    <a:lnTo>
                      <a:pt x="25" y="57"/>
                    </a:lnTo>
                    <a:lnTo>
                      <a:pt x="26" y="54"/>
                    </a:lnTo>
                    <a:lnTo>
                      <a:pt x="28" y="52"/>
                    </a:lnTo>
                    <a:lnTo>
                      <a:pt x="29" y="49"/>
                    </a:lnTo>
                    <a:lnTo>
                      <a:pt x="30" y="46"/>
                    </a:lnTo>
                    <a:lnTo>
                      <a:pt x="32" y="43"/>
                    </a:lnTo>
                    <a:lnTo>
                      <a:pt x="33" y="41"/>
                    </a:lnTo>
                    <a:lnTo>
                      <a:pt x="34" y="38"/>
                    </a:lnTo>
                    <a:lnTo>
                      <a:pt x="36" y="35"/>
                    </a:lnTo>
                    <a:lnTo>
                      <a:pt x="37" y="32"/>
                    </a:lnTo>
                    <a:lnTo>
                      <a:pt x="38" y="30"/>
                    </a:lnTo>
                    <a:lnTo>
                      <a:pt x="41" y="28"/>
                    </a:lnTo>
                    <a:lnTo>
                      <a:pt x="43" y="26"/>
                    </a:lnTo>
                    <a:lnTo>
                      <a:pt x="44" y="23"/>
                    </a:lnTo>
                    <a:lnTo>
                      <a:pt x="47" y="20"/>
                    </a:lnTo>
                    <a:lnTo>
                      <a:pt x="48" y="18"/>
                    </a:lnTo>
                    <a:lnTo>
                      <a:pt x="51" y="16"/>
                    </a:lnTo>
                    <a:lnTo>
                      <a:pt x="53" y="13"/>
                    </a:lnTo>
                    <a:lnTo>
                      <a:pt x="56" y="12"/>
                    </a:lnTo>
                    <a:lnTo>
                      <a:pt x="59" y="9"/>
                    </a:lnTo>
                    <a:lnTo>
                      <a:pt x="62" y="8"/>
                    </a:lnTo>
                    <a:lnTo>
                      <a:pt x="64" y="5"/>
                    </a:lnTo>
                    <a:lnTo>
                      <a:pt x="67" y="4"/>
                    </a:lnTo>
                    <a:lnTo>
                      <a:pt x="69" y="4"/>
                    </a:lnTo>
                    <a:lnTo>
                      <a:pt x="71" y="3"/>
                    </a:lnTo>
                    <a:lnTo>
                      <a:pt x="73" y="3"/>
                    </a:lnTo>
                    <a:lnTo>
                      <a:pt x="75" y="1"/>
                    </a:lnTo>
                    <a:lnTo>
                      <a:pt x="79" y="1"/>
                    </a:lnTo>
                    <a:lnTo>
                      <a:pt x="81" y="0"/>
                    </a:lnTo>
                    <a:lnTo>
                      <a:pt x="97" y="0"/>
                    </a:lnTo>
                    <a:lnTo>
                      <a:pt x="100" y="1"/>
                    </a:lnTo>
                    <a:lnTo>
                      <a:pt x="104" y="1"/>
                    </a:lnTo>
                    <a:lnTo>
                      <a:pt x="107" y="3"/>
                    </a:lnTo>
                    <a:lnTo>
                      <a:pt x="109" y="3"/>
                    </a:lnTo>
                    <a:lnTo>
                      <a:pt x="112" y="4"/>
                    </a:lnTo>
                    <a:lnTo>
                      <a:pt x="115" y="5"/>
                    </a:lnTo>
                    <a:lnTo>
                      <a:pt x="116" y="7"/>
                    </a:lnTo>
                    <a:lnTo>
                      <a:pt x="119" y="8"/>
                    </a:lnTo>
                    <a:lnTo>
                      <a:pt x="120" y="9"/>
                    </a:lnTo>
                    <a:lnTo>
                      <a:pt x="123" y="11"/>
                    </a:lnTo>
                    <a:lnTo>
                      <a:pt x="124" y="12"/>
                    </a:lnTo>
                    <a:lnTo>
                      <a:pt x="127" y="13"/>
                    </a:lnTo>
                    <a:lnTo>
                      <a:pt x="129" y="16"/>
                    </a:lnTo>
                    <a:lnTo>
                      <a:pt x="130" y="18"/>
                    </a:lnTo>
                    <a:lnTo>
                      <a:pt x="133" y="19"/>
                    </a:lnTo>
                    <a:lnTo>
                      <a:pt x="134" y="22"/>
                    </a:lnTo>
                    <a:lnTo>
                      <a:pt x="139" y="27"/>
                    </a:lnTo>
                    <a:lnTo>
                      <a:pt x="141" y="30"/>
                    </a:lnTo>
                    <a:lnTo>
                      <a:pt x="142" y="31"/>
                    </a:lnTo>
                    <a:lnTo>
                      <a:pt x="144" y="34"/>
                    </a:lnTo>
                    <a:lnTo>
                      <a:pt x="145" y="37"/>
                    </a:lnTo>
                    <a:lnTo>
                      <a:pt x="149" y="41"/>
                    </a:lnTo>
                    <a:lnTo>
                      <a:pt x="150" y="43"/>
                    </a:lnTo>
                    <a:lnTo>
                      <a:pt x="152" y="46"/>
                    </a:lnTo>
                    <a:lnTo>
                      <a:pt x="153" y="49"/>
                    </a:lnTo>
                    <a:lnTo>
                      <a:pt x="153" y="52"/>
                    </a:lnTo>
                    <a:lnTo>
                      <a:pt x="154" y="54"/>
                    </a:lnTo>
                    <a:lnTo>
                      <a:pt x="156" y="57"/>
                    </a:lnTo>
                    <a:lnTo>
                      <a:pt x="157" y="60"/>
                    </a:lnTo>
                    <a:lnTo>
                      <a:pt x="159" y="64"/>
                    </a:lnTo>
                    <a:lnTo>
                      <a:pt x="160" y="66"/>
                    </a:lnTo>
                    <a:lnTo>
                      <a:pt x="161" y="69"/>
                    </a:lnTo>
                    <a:lnTo>
                      <a:pt x="161" y="73"/>
                    </a:lnTo>
                    <a:lnTo>
                      <a:pt x="163" y="76"/>
                    </a:lnTo>
                    <a:lnTo>
                      <a:pt x="164" y="79"/>
                    </a:lnTo>
                    <a:lnTo>
                      <a:pt x="164" y="83"/>
                    </a:lnTo>
                    <a:lnTo>
                      <a:pt x="165" y="87"/>
                    </a:lnTo>
                    <a:lnTo>
                      <a:pt x="167" y="90"/>
                    </a:lnTo>
                    <a:lnTo>
                      <a:pt x="167" y="94"/>
                    </a:lnTo>
                    <a:lnTo>
                      <a:pt x="168" y="98"/>
                    </a:lnTo>
                    <a:lnTo>
                      <a:pt x="168" y="100"/>
                    </a:lnTo>
                    <a:lnTo>
                      <a:pt x="169" y="105"/>
                    </a:lnTo>
                    <a:lnTo>
                      <a:pt x="169" y="109"/>
                    </a:lnTo>
                    <a:lnTo>
                      <a:pt x="171" y="113"/>
                    </a:lnTo>
                    <a:lnTo>
                      <a:pt x="171" y="121"/>
                    </a:lnTo>
                    <a:lnTo>
                      <a:pt x="172" y="125"/>
                    </a:lnTo>
                    <a:lnTo>
                      <a:pt x="172" y="133"/>
                    </a:lnTo>
                    <a:lnTo>
                      <a:pt x="174" y="137"/>
                    </a:lnTo>
                    <a:lnTo>
                      <a:pt x="174" y="156"/>
                    </a:lnTo>
                    <a:lnTo>
                      <a:pt x="175" y="160"/>
                    </a:lnTo>
                    <a:lnTo>
                      <a:pt x="175" y="194"/>
                    </a:lnTo>
                    <a:lnTo>
                      <a:pt x="174" y="200"/>
                    </a:lnTo>
                    <a:lnTo>
                      <a:pt x="174" y="216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88" name="Freeform 6938"/>
              <p:cNvSpPr>
                <a:spLocks/>
              </p:cNvSpPr>
              <p:nvPr/>
            </p:nvSpPr>
            <p:spPr bwMode="auto">
              <a:xfrm>
                <a:off x="5215" y="2326"/>
                <a:ext cx="60" cy="155"/>
              </a:xfrm>
              <a:custGeom>
                <a:avLst/>
                <a:gdLst>
                  <a:gd name="T0" fmla="*/ 7 w 122"/>
                  <a:gd name="T1" fmla="*/ 1 h 310"/>
                  <a:gd name="T2" fmla="*/ 6 w 122"/>
                  <a:gd name="T3" fmla="*/ 1 h 310"/>
                  <a:gd name="T4" fmla="*/ 4 w 122"/>
                  <a:gd name="T5" fmla="*/ 1 h 310"/>
                  <a:gd name="T6" fmla="*/ 4 w 122"/>
                  <a:gd name="T7" fmla="*/ 2 h 310"/>
                  <a:gd name="T8" fmla="*/ 3 w 122"/>
                  <a:gd name="T9" fmla="*/ 3 h 310"/>
                  <a:gd name="T10" fmla="*/ 3 w 122"/>
                  <a:gd name="T11" fmla="*/ 4 h 310"/>
                  <a:gd name="T12" fmla="*/ 3 w 122"/>
                  <a:gd name="T13" fmla="*/ 5 h 310"/>
                  <a:gd name="T14" fmla="*/ 3 w 122"/>
                  <a:gd name="T15" fmla="*/ 5 h 310"/>
                  <a:gd name="T16" fmla="*/ 2 w 122"/>
                  <a:gd name="T17" fmla="*/ 5 h 310"/>
                  <a:gd name="T18" fmla="*/ 2 w 122"/>
                  <a:gd name="T19" fmla="*/ 7 h 310"/>
                  <a:gd name="T20" fmla="*/ 1 w 122"/>
                  <a:gd name="T21" fmla="*/ 9 h 310"/>
                  <a:gd name="T22" fmla="*/ 1 w 122"/>
                  <a:gd name="T23" fmla="*/ 10 h 310"/>
                  <a:gd name="T24" fmla="*/ 1 w 122"/>
                  <a:gd name="T25" fmla="*/ 11 h 310"/>
                  <a:gd name="T26" fmla="*/ 0 w 122"/>
                  <a:gd name="T27" fmla="*/ 14 h 310"/>
                  <a:gd name="T28" fmla="*/ 0 w 122"/>
                  <a:gd name="T29" fmla="*/ 17 h 310"/>
                  <a:gd name="T30" fmla="*/ 0 w 122"/>
                  <a:gd name="T31" fmla="*/ 26 h 310"/>
                  <a:gd name="T32" fmla="*/ 0 w 122"/>
                  <a:gd name="T33" fmla="*/ 27 h 310"/>
                  <a:gd name="T34" fmla="*/ 0 w 122"/>
                  <a:gd name="T35" fmla="*/ 30 h 310"/>
                  <a:gd name="T36" fmla="*/ 0 w 122"/>
                  <a:gd name="T37" fmla="*/ 31 h 310"/>
                  <a:gd name="T38" fmla="*/ 1 w 122"/>
                  <a:gd name="T39" fmla="*/ 34 h 310"/>
                  <a:gd name="T40" fmla="*/ 1 w 122"/>
                  <a:gd name="T41" fmla="*/ 34 h 310"/>
                  <a:gd name="T42" fmla="*/ 1 w 122"/>
                  <a:gd name="T43" fmla="*/ 35 h 310"/>
                  <a:gd name="T44" fmla="*/ 3 w 122"/>
                  <a:gd name="T45" fmla="*/ 37 h 310"/>
                  <a:gd name="T46" fmla="*/ 4 w 122"/>
                  <a:gd name="T47" fmla="*/ 38 h 310"/>
                  <a:gd name="T48" fmla="*/ 5 w 122"/>
                  <a:gd name="T49" fmla="*/ 39 h 310"/>
                  <a:gd name="T50" fmla="*/ 7 w 122"/>
                  <a:gd name="T51" fmla="*/ 39 h 310"/>
                  <a:gd name="T52" fmla="*/ 8 w 122"/>
                  <a:gd name="T53" fmla="*/ 39 h 310"/>
                  <a:gd name="T54" fmla="*/ 10 w 122"/>
                  <a:gd name="T55" fmla="*/ 38 h 310"/>
                  <a:gd name="T56" fmla="*/ 11 w 122"/>
                  <a:gd name="T57" fmla="*/ 37 h 310"/>
                  <a:gd name="T58" fmla="*/ 11 w 122"/>
                  <a:gd name="T59" fmla="*/ 36 h 310"/>
                  <a:gd name="T60" fmla="*/ 12 w 122"/>
                  <a:gd name="T61" fmla="*/ 35 h 310"/>
                  <a:gd name="T62" fmla="*/ 12 w 122"/>
                  <a:gd name="T63" fmla="*/ 34 h 310"/>
                  <a:gd name="T64" fmla="*/ 13 w 122"/>
                  <a:gd name="T65" fmla="*/ 33 h 310"/>
                  <a:gd name="T66" fmla="*/ 13 w 122"/>
                  <a:gd name="T67" fmla="*/ 31 h 310"/>
                  <a:gd name="T68" fmla="*/ 13 w 122"/>
                  <a:gd name="T69" fmla="*/ 30 h 310"/>
                  <a:gd name="T70" fmla="*/ 14 w 122"/>
                  <a:gd name="T71" fmla="*/ 29 h 310"/>
                  <a:gd name="T72" fmla="*/ 14 w 122"/>
                  <a:gd name="T73" fmla="*/ 27 h 310"/>
                  <a:gd name="T74" fmla="*/ 14 w 122"/>
                  <a:gd name="T75" fmla="*/ 26 h 310"/>
                  <a:gd name="T76" fmla="*/ 14 w 122"/>
                  <a:gd name="T77" fmla="*/ 21 h 310"/>
                  <a:gd name="T78" fmla="*/ 14 w 122"/>
                  <a:gd name="T79" fmla="*/ 13 h 310"/>
                  <a:gd name="T80" fmla="*/ 14 w 122"/>
                  <a:gd name="T81" fmla="*/ 10 h 310"/>
                  <a:gd name="T82" fmla="*/ 14 w 122"/>
                  <a:gd name="T83" fmla="*/ 9 h 310"/>
                  <a:gd name="T84" fmla="*/ 14 w 122"/>
                  <a:gd name="T85" fmla="*/ 7 h 310"/>
                  <a:gd name="T86" fmla="*/ 13 w 122"/>
                  <a:gd name="T87" fmla="*/ 6 h 310"/>
                  <a:gd name="T88" fmla="*/ 13 w 122"/>
                  <a:gd name="T89" fmla="*/ 5 h 310"/>
                  <a:gd name="T90" fmla="*/ 13 w 122"/>
                  <a:gd name="T91" fmla="*/ 5 h 310"/>
                  <a:gd name="T92" fmla="*/ 13 w 122"/>
                  <a:gd name="T93" fmla="*/ 3 h 310"/>
                  <a:gd name="T94" fmla="*/ 12 w 122"/>
                  <a:gd name="T95" fmla="*/ 3 h 310"/>
                  <a:gd name="T96" fmla="*/ 11 w 122"/>
                  <a:gd name="T97" fmla="*/ 1 h 310"/>
                  <a:gd name="T98" fmla="*/ 9 w 122"/>
                  <a:gd name="T99" fmla="*/ 1 h 310"/>
                  <a:gd name="T100" fmla="*/ 8 w 122"/>
                  <a:gd name="T101" fmla="*/ 0 h 31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22"/>
                  <a:gd name="T154" fmla="*/ 0 h 310"/>
                  <a:gd name="T155" fmla="*/ 122 w 122"/>
                  <a:gd name="T156" fmla="*/ 310 h 31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22" h="310">
                    <a:moveTo>
                      <a:pt x="62" y="0"/>
                    </a:moveTo>
                    <a:lnTo>
                      <a:pt x="62" y="1"/>
                    </a:lnTo>
                    <a:lnTo>
                      <a:pt x="56" y="1"/>
                    </a:lnTo>
                    <a:lnTo>
                      <a:pt x="56" y="3"/>
                    </a:lnTo>
                    <a:lnTo>
                      <a:pt x="53" y="3"/>
                    </a:lnTo>
                    <a:lnTo>
                      <a:pt x="53" y="4"/>
                    </a:lnTo>
                    <a:lnTo>
                      <a:pt x="49" y="4"/>
                    </a:lnTo>
                    <a:lnTo>
                      <a:pt x="49" y="5"/>
                    </a:lnTo>
                    <a:lnTo>
                      <a:pt x="38" y="15"/>
                    </a:lnTo>
                    <a:lnTo>
                      <a:pt x="38" y="17"/>
                    </a:lnTo>
                    <a:lnTo>
                      <a:pt x="34" y="20"/>
                    </a:lnTo>
                    <a:lnTo>
                      <a:pt x="34" y="23"/>
                    </a:lnTo>
                    <a:lnTo>
                      <a:pt x="32" y="24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30" y="30"/>
                    </a:lnTo>
                    <a:lnTo>
                      <a:pt x="29" y="30"/>
                    </a:lnTo>
                    <a:lnTo>
                      <a:pt x="29" y="32"/>
                    </a:lnTo>
                    <a:lnTo>
                      <a:pt x="27" y="32"/>
                    </a:lnTo>
                    <a:lnTo>
                      <a:pt x="27" y="35"/>
                    </a:lnTo>
                    <a:lnTo>
                      <a:pt x="26" y="35"/>
                    </a:lnTo>
                    <a:lnTo>
                      <a:pt x="26" y="38"/>
                    </a:lnTo>
                    <a:lnTo>
                      <a:pt x="25" y="38"/>
                    </a:lnTo>
                    <a:lnTo>
                      <a:pt x="25" y="41"/>
                    </a:lnTo>
                    <a:lnTo>
                      <a:pt x="23" y="41"/>
                    </a:lnTo>
                    <a:lnTo>
                      <a:pt x="23" y="46"/>
                    </a:lnTo>
                    <a:lnTo>
                      <a:pt x="22" y="46"/>
                    </a:lnTo>
                    <a:lnTo>
                      <a:pt x="22" y="49"/>
                    </a:lnTo>
                    <a:lnTo>
                      <a:pt x="21" y="49"/>
                    </a:lnTo>
                    <a:lnTo>
                      <a:pt x="18" y="61"/>
                    </a:lnTo>
                    <a:lnTo>
                      <a:pt x="16" y="61"/>
                    </a:lnTo>
                    <a:lnTo>
                      <a:pt x="16" y="65"/>
                    </a:lnTo>
                    <a:lnTo>
                      <a:pt x="15" y="65"/>
                    </a:lnTo>
                    <a:lnTo>
                      <a:pt x="15" y="72"/>
                    </a:lnTo>
                    <a:lnTo>
                      <a:pt x="14" y="72"/>
                    </a:lnTo>
                    <a:lnTo>
                      <a:pt x="14" y="76"/>
                    </a:lnTo>
                    <a:lnTo>
                      <a:pt x="12" y="76"/>
                    </a:lnTo>
                    <a:lnTo>
                      <a:pt x="11" y="91"/>
                    </a:lnTo>
                    <a:lnTo>
                      <a:pt x="10" y="91"/>
                    </a:lnTo>
                    <a:lnTo>
                      <a:pt x="10" y="100"/>
                    </a:lnTo>
                    <a:lnTo>
                      <a:pt x="8" y="100"/>
                    </a:lnTo>
                    <a:lnTo>
                      <a:pt x="7" y="118"/>
                    </a:lnTo>
                    <a:lnTo>
                      <a:pt x="6" y="118"/>
                    </a:lnTo>
                    <a:lnTo>
                      <a:pt x="6" y="129"/>
                    </a:lnTo>
                    <a:lnTo>
                      <a:pt x="4" y="129"/>
                    </a:lnTo>
                    <a:lnTo>
                      <a:pt x="3" y="160"/>
                    </a:lnTo>
                    <a:lnTo>
                      <a:pt x="1" y="160"/>
                    </a:lnTo>
                    <a:lnTo>
                      <a:pt x="0" y="208"/>
                    </a:lnTo>
                    <a:lnTo>
                      <a:pt x="1" y="208"/>
                    </a:lnTo>
                    <a:lnTo>
                      <a:pt x="1" y="223"/>
                    </a:lnTo>
                    <a:lnTo>
                      <a:pt x="3" y="223"/>
                    </a:lnTo>
                    <a:lnTo>
                      <a:pt x="3" y="234"/>
                    </a:lnTo>
                    <a:lnTo>
                      <a:pt x="4" y="234"/>
                    </a:lnTo>
                    <a:lnTo>
                      <a:pt x="4" y="243"/>
                    </a:lnTo>
                    <a:lnTo>
                      <a:pt x="6" y="243"/>
                    </a:lnTo>
                    <a:lnTo>
                      <a:pt x="6" y="250"/>
                    </a:lnTo>
                    <a:lnTo>
                      <a:pt x="7" y="250"/>
                    </a:lnTo>
                    <a:lnTo>
                      <a:pt x="8" y="261"/>
                    </a:lnTo>
                    <a:lnTo>
                      <a:pt x="10" y="261"/>
                    </a:lnTo>
                    <a:lnTo>
                      <a:pt x="10" y="266"/>
                    </a:lnTo>
                    <a:lnTo>
                      <a:pt x="11" y="266"/>
                    </a:lnTo>
                    <a:lnTo>
                      <a:pt x="11" y="269"/>
                    </a:lnTo>
                    <a:lnTo>
                      <a:pt x="12" y="269"/>
                    </a:lnTo>
                    <a:lnTo>
                      <a:pt x="12" y="274"/>
                    </a:lnTo>
                    <a:lnTo>
                      <a:pt x="14" y="274"/>
                    </a:lnTo>
                    <a:lnTo>
                      <a:pt x="15" y="277"/>
                    </a:lnTo>
                    <a:lnTo>
                      <a:pt x="15" y="281"/>
                    </a:lnTo>
                    <a:lnTo>
                      <a:pt x="16" y="281"/>
                    </a:lnTo>
                    <a:lnTo>
                      <a:pt x="25" y="295"/>
                    </a:lnTo>
                    <a:lnTo>
                      <a:pt x="26" y="295"/>
                    </a:lnTo>
                    <a:lnTo>
                      <a:pt x="33" y="303"/>
                    </a:lnTo>
                    <a:lnTo>
                      <a:pt x="36" y="303"/>
                    </a:lnTo>
                    <a:lnTo>
                      <a:pt x="37" y="306"/>
                    </a:lnTo>
                    <a:lnTo>
                      <a:pt x="40" y="306"/>
                    </a:lnTo>
                    <a:lnTo>
                      <a:pt x="41" y="308"/>
                    </a:lnTo>
                    <a:lnTo>
                      <a:pt x="47" y="308"/>
                    </a:lnTo>
                    <a:lnTo>
                      <a:pt x="47" y="310"/>
                    </a:lnTo>
                    <a:lnTo>
                      <a:pt x="64" y="310"/>
                    </a:lnTo>
                    <a:lnTo>
                      <a:pt x="64" y="308"/>
                    </a:lnTo>
                    <a:lnTo>
                      <a:pt x="71" y="308"/>
                    </a:lnTo>
                    <a:lnTo>
                      <a:pt x="71" y="307"/>
                    </a:lnTo>
                    <a:lnTo>
                      <a:pt x="75" y="307"/>
                    </a:lnTo>
                    <a:lnTo>
                      <a:pt x="75" y="306"/>
                    </a:lnTo>
                    <a:lnTo>
                      <a:pt x="83" y="299"/>
                    </a:lnTo>
                    <a:lnTo>
                      <a:pt x="83" y="296"/>
                    </a:lnTo>
                    <a:lnTo>
                      <a:pt x="89" y="292"/>
                    </a:lnTo>
                    <a:lnTo>
                      <a:pt x="89" y="289"/>
                    </a:lnTo>
                    <a:lnTo>
                      <a:pt x="90" y="289"/>
                    </a:lnTo>
                    <a:lnTo>
                      <a:pt x="90" y="287"/>
                    </a:lnTo>
                    <a:lnTo>
                      <a:pt x="94" y="284"/>
                    </a:lnTo>
                    <a:lnTo>
                      <a:pt x="94" y="281"/>
                    </a:lnTo>
                    <a:lnTo>
                      <a:pt x="97" y="280"/>
                    </a:lnTo>
                    <a:lnTo>
                      <a:pt x="97" y="276"/>
                    </a:lnTo>
                    <a:lnTo>
                      <a:pt x="100" y="274"/>
                    </a:lnTo>
                    <a:lnTo>
                      <a:pt x="100" y="270"/>
                    </a:lnTo>
                    <a:lnTo>
                      <a:pt x="102" y="269"/>
                    </a:lnTo>
                    <a:lnTo>
                      <a:pt x="104" y="262"/>
                    </a:lnTo>
                    <a:lnTo>
                      <a:pt x="105" y="262"/>
                    </a:lnTo>
                    <a:lnTo>
                      <a:pt x="105" y="258"/>
                    </a:lnTo>
                    <a:lnTo>
                      <a:pt x="107" y="258"/>
                    </a:lnTo>
                    <a:lnTo>
                      <a:pt x="107" y="254"/>
                    </a:lnTo>
                    <a:lnTo>
                      <a:pt x="108" y="254"/>
                    </a:lnTo>
                    <a:lnTo>
                      <a:pt x="109" y="247"/>
                    </a:lnTo>
                    <a:lnTo>
                      <a:pt x="111" y="247"/>
                    </a:lnTo>
                    <a:lnTo>
                      <a:pt x="111" y="243"/>
                    </a:lnTo>
                    <a:lnTo>
                      <a:pt x="112" y="243"/>
                    </a:lnTo>
                    <a:lnTo>
                      <a:pt x="112" y="239"/>
                    </a:lnTo>
                    <a:lnTo>
                      <a:pt x="113" y="239"/>
                    </a:lnTo>
                    <a:lnTo>
                      <a:pt x="113" y="232"/>
                    </a:lnTo>
                    <a:lnTo>
                      <a:pt x="115" y="232"/>
                    </a:lnTo>
                    <a:lnTo>
                      <a:pt x="116" y="220"/>
                    </a:lnTo>
                    <a:lnTo>
                      <a:pt x="117" y="220"/>
                    </a:lnTo>
                    <a:lnTo>
                      <a:pt x="117" y="208"/>
                    </a:lnTo>
                    <a:lnTo>
                      <a:pt x="119" y="208"/>
                    </a:lnTo>
                    <a:lnTo>
                      <a:pt x="119" y="197"/>
                    </a:lnTo>
                    <a:lnTo>
                      <a:pt x="120" y="197"/>
                    </a:lnTo>
                    <a:lnTo>
                      <a:pt x="120" y="170"/>
                    </a:lnTo>
                    <a:lnTo>
                      <a:pt x="122" y="170"/>
                    </a:lnTo>
                    <a:lnTo>
                      <a:pt x="122" y="111"/>
                    </a:lnTo>
                    <a:lnTo>
                      <a:pt x="120" y="111"/>
                    </a:lnTo>
                    <a:lnTo>
                      <a:pt x="120" y="91"/>
                    </a:lnTo>
                    <a:lnTo>
                      <a:pt x="119" y="91"/>
                    </a:lnTo>
                    <a:lnTo>
                      <a:pt x="119" y="79"/>
                    </a:lnTo>
                    <a:lnTo>
                      <a:pt x="117" y="79"/>
                    </a:lnTo>
                    <a:lnTo>
                      <a:pt x="117" y="68"/>
                    </a:lnTo>
                    <a:lnTo>
                      <a:pt x="116" y="68"/>
                    </a:lnTo>
                    <a:lnTo>
                      <a:pt x="116" y="61"/>
                    </a:lnTo>
                    <a:lnTo>
                      <a:pt x="115" y="61"/>
                    </a:lnTo>
                    <a:lnTo>
                      <a:pt x="115" y="56"/>
                    </a:lnTo>
                    <a:lnTo>
                      <a:pt x="113" y="56"/>
                    </a:lnTo>
                    <a:lnTo>
                      <a:pt x="113" y="49"/>
                    </a:lnTo>
                    <a:lnTo>
                      <a:pt x="112" y="49"/>
                    </a:lnTo>
                    <a:lnTo>
                      <a:pt x="112" y="46"/>
                    </a:lnTo>
                    <a:lnTo>
                      <a:pt x="111" y="46"/>
                    </a:lnTo>
                    <a:lnTo>
                      <a:pt x="111" y="41"/>
                    </a:lnTo>
                    <a:lnTo>
                      <a:pt x="109" y="41"/>
                    </a:lnTo>
                    <a:lnTo>
                      <a:pt x="109" y="38"/>
                    </a:lnTo>
                    <a:lnTo>
                      <a:pt x="108" y="38"/>
                    </a:lnTo>
                    <a:lnTo>
                      <a:pt x="108" y="34"/>
                    </a:lnTo>
                    <a:lnTo>
                      <a:pt x="107" y="34"/>
                    </a:lnTo>
                    <a:lnTo>
                      <a:pt x="105" y="28"/>
                    </a:lnTo>
                    <a:lnTo>
                      <a:pt x="104" y="28"/>
                    </a:lnTo>
                    <a:lnTo>
                      <a:pt x="104" y="24"/>
                    </a:lnTo>
                    <a:lnTo>
                      <a:pt x="102" y="24"/>
                    </a:lnTo>
                    <a:lnTo>
                      <a:pt x="97" y="16"/>
                    </a:lnTo>
                    <a:lnTo>
                      <a:pt x="96" y="16"/>
                    </a:lnTo>
                    <a:lnTo>
                      <a:pt x="92" y="9"/>
                    </a:lnTo>
                    <a:lnTo>
                      <a:pt x="89" y="9"/>
                    </a:lnTo>
                    <a:lnTo>
                      <a:pt x="85" y="4"/>
                    </a:lnTo>
                    <a:lnTo>
                      <a:pt x="79" y="4"/>
                    </a:lnTo>
                    <a:lnTo>
                      <a:pt x="78" y="1"/>
                    </a:lnTo>
                    <a:lnTo>
                      <a:pt x="72" y="1"/>
                    </a:lnTo>
                    <a:lnTo>
                      <a:pt x="72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89" name="Freeform 6939"/>
              <p:cNvSpPr>
                <a:spLocks/>
              </p:cNvSpPr>
              <p:nvPr/>
            </p:nvSpPr>
            <p:spPr bwMode="auto">
              <a:xfrm>
                <a:off x="5219" y="2378"/>
                <a:ext cx="53" cy="53"/>
              </a:xfrm>
              <a:custGeom>
                <a:avLst/>
                <a:gdLst>
                  <a:gd name="T0" fmla="*/ 5 w 107"/>
                  <a:gd name="T1" fmla="*/ 1 h 106"/>
                  <a:gd name="T2" fmla="*/ 4 w 107"/>
                  <a:gd name="T3" fmla="*/ 1 h 106"/>
                  <a:gd name="T4" fmla="*/ 4 w 107"/>
                  <a:gd name="T5" fmla="*/ 1 h 106"/>
                  <a:gd name="T6" fmla="*/ 3 w 107"/>
                  <a:gd name="T7" fmla="*/ 1 h 106"/>
                  <a:gd name="T8" fmla="*/ 3 w 107"/>
                  <a:gd name="T9" fmla="*/ 1 h 106"/>
                  <a:gd name="T10" fmla="*/ 2 w 107"/>
                  <a:gd name="T11" fmla="*/ 2 h 106"/>
                  <a:gd name="T12" fmla="*/ 1 w 107"/>
                  <a:gd name="T13" fmla="*/ 3 h 106"/>
                  <a:gd name="T14" fmla="*/ 0 w 107"/>
                  <a:gd name="T15" fmla="*/ 3 h 106"/>
                  <a:gd name="T16" fmla="*/ 0 w 107"/>
                  <a:gd name="T17" fmla="*/ 3 h 106"/>
                  <a:gd name="T18" fmla="*/ 0 w 107"/>
                  <a:gd name="T19" fmla="*/ 5 h 106"/>
                  <a:gd name="T20" fmla="*/ 0 w 107"/>
                  <a:gd name="T21" fmla="*/ 6 h 106"/>
                  <a:gd name="T22" fmla="*/ 0 w 107"/>
                  <a:gd name="T23" fmla="*/ 7 h 106"/>
                  <a:gd name="T24" fmla="*/ 0 w 107"/>
                  <a:gd name="T25" fmla="*/ 9 h 106"/>
                  <a:gd name="T26" fmla="*/ 0 w 107"/>
                  <a:gd name="T27" fmla="*/ 9 h 106"/>
                  <a:gd name="T28" fmla="*/ 0 w 107"/>
                  <a:gd name="T29" fmla="*/ 10 h 106"/>
                  <a:gd name="T30" fmla="*/ 0 w 107"/>
                  <a:gd name="T31" fmla="*/ 10 h 106"/>
                  <a:gd name="T32" fmla="*/ 1 w 107"/>
                  <a:gd name="T33" fmla="*/ 11 h 106"/>
                  <a:gd name="T34" fmla="*/ 2 w 107"/>
                  <a:gd name="T35" fmla="*/ 13 h 106"/>
                  <a:gd name="T36" fmla="*/ 3 w 107"/>
                  <a:gd name="T37" fmla="*/ 13 h 106"/>
                  <a:gd name="T38" fmla="*/ 3 w 107"/>
                  <a:gd name="T39" fmla="*/ 13 h 106"/>
                  <a:gd name="T40" fmla="*/ 4 w 107"/>
                  <a:gd name="T41" fmla="*/ 13 h 106"/>
                  <a:gd name="T42" fmla="*/ 4 w 107"/>
                  <a:gd name="T43" fmla="*/ 13 h 106"/>
                  <a:gd name="T44" fmla="*/ 5 w 107"/>
                  <a:gd name="T45" fmla="*/ 13 h 106"/>
                  <a:gd name="T46" fmla="*/ 7 w 107"/>
                  <a:gd name="T47" fmla="*/ 13 h 106"/>
                  <a:gd name="T48" fmla="*/ 8 w 107"/>
                  <a:gd name="T49" fmla="*/ 13 h 106"/>
                  <a:gd name="T50" fmla="*/ 9 w 107"/>
                  <a:gd name="T51" fmla="*/ 13 h 106"/>
                  <a:gd name="T52" fmla="*/ 9 w 107"/>
                  <a:gd name="T53" fmla="*/ 13 h 106"/>
                  <a:gd name="T54" fmla="*/ 10 w 107"/>
                  <a:gd name="T55" fmla="*/ 13 h 106"/>
                  <a:gd name="T56" fmla="*/ 11 w 107"/>
                  <a:gd name="T57" fmla="*/ 12 h 106"/>
                  <a:gd name="T58" fmla="*/ 12 w 107"/>
                  <a:gd name="T59" fmla="*/ 11 h 106"/>
                  <a:gd name="T60" fmla="*/ 12 w 107"/>
                  <a:gd name="T61" fmla="*/ 10 h 106"/>
                  <a:gd name="T62" fmla="*/ 12 w 107"/>
                  <a:gd name="T63" fmla="*/ 10 h 106"/>
                  <a:gd name="T64" fmla="*/ 13 w 107"/>
                  <a:gd name="T65" fmla="*/ 9 h 106"/>
                  <a:gd name="T66" fmla="*/ 13 w 107"/>
                  <a:gd name="T67" fmla="*/ 7 h 106"/>
                  <a:gd name="T68" fmla="*/ 13 w 107"/>
                  <a:gd name="T69" fmla="*/ 6 h 106"/>
                  <a:gd name="T70" fmla="*/ 13 w 107"/>
                  <a:gd name="T71" fmla="*/ 5 h 106"/>
                  <a:gd name="T72" fmla="*/ 13 w 107"/>
                  <a:gd name="T73" fmla="*/ 5 h 106"/>
                  <a:gd name="T74" fmla="*/ 12 w 107"/>
                  <a:gd name="T75" fmla="*/ 3 h 106"/>
                  <a:gd name="T76" fmla="*/ 12 w 107"/>
                  <a:gd name="T77" fmla="*/ 3 h 106"/>
                  <a:gd name="T78" fmla="*/ 11 w 107"/>
                  <a:gd name="T79" fmla="*/ 3 h 106"/>
                  <a:gd name="T80" fmla="*/ 10 w 107"/>
                  <a:gd name="T81" fmla="*/ 2 h 106"/>
                  <a:gd name="T82" fmla="*/ 10 w 107"/>
                  <a:gd name="T83" fmla="*/ 1 h 106"/>
                  <a:gd name="T84" fmla="*/ 9 w 107"/>
                  <a:gd name="T85" fmla="*/ 1 h 106"/>
                  <a:gd name="T86" fmla="*/ 9 w 107"/>
                  <a:gd name="T87" fmla="*/ 1 h 106"/>
                  <a:gd name="T88" fmla="*/ 8 w 107"/>
                  <a:gd name="T89" fmla="*/ 1 h 106"/>
                  <a:gd name="T90" fmla="*/ 7 w 107"/>
                  <a:gd name="T91" fmla="*/ 0 h 10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07"/>
                  <a:gd name="T139" fmla="*/ 0 h 106"/>
                  <a:gd name="T140" fmla="*/ 107 w 107"/>
                  <a:gd name="T141" fmla="*/ 106 h 10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07" h="106">
                    <a:moveTo>
                      <a:pt x="45" y="0"/>
                    </a:moveTo>
                    <a:lnTo>
                      <a:pt x="45" y="1"/>
                    </a:lnTo>
                    <a:lnTo>
                      <a:pt x="39" y="1"/>
                    </a:lnTo>
                    <a:lnTo>
                      <a:pt x="39" y="3"/>
                    </a:lnTo>
                    <a:lnTo>
                      <a:pt x="34" y="3"/>
                    </a:lnTo>
                    <a:lnTo>
                      <a:pt x="34" y="4"/>
                    </a:lnTo>
                    <a:lnTo>
                      <a:pt x="29" y="6"/>
                    </a:lnTo>
                    <a:lnTo>
                      <a:pt x="29" y="7"/>
                    </a:lnTo>
                    <a:lnTo>
                      <a:pt x="26" y="7"/>
                    </a:lnTo>
                    <a:lnTo>
                      <a:pt x="26" y="8"/>
                    </a:lnTo>
                    <a:lnTo>
                      <a:pt x="18" y="14"/>
                    </a:lnTo>
                    <a:lnTo>
                      <a:pt x="18" y="15"/>
                    </a:lnTo>
                    <a:lnTo>
                      <a:pt x="10" y="22"/>
                    </a:lnTo>
                    <a:lnTo>
                      <a:pt x="10" y="25"/>
                    </a:lnTo>
                    <a:lnTo>
                      <a:pt x="7" y="26"/>
                    </a:lnTo>
                    <a:lnTo>
                      <a:pt x="7" y="29"/>
                    </a:lnTo>
                    <a:lnTo>
                      <a:pt x="6" y="29"/>
                    </a:lnTo>
                    <a:lnTo>
                      <a:pt x="6" y="31"/>
                    </a:lnTo>
                    <a:lnTo>
                      <a:pt x="4" y="31"/>
                    </a:lnTo>
                    <a:lnTo>
                      <a:pt x="3" y="38"/>
                    </a:lnTo>
                    <a:lnTo>
                      <a:pt x="2" y="38"/>
                    </a:lnTo>
                    <a:lnTo>
                      <a:pt x="2" y="45"/>
                    </a:lnTo>
                    <a:lnTo>
                      <a:pt x="0" y="45"/>
                    </a:lnTo>
                    <a:lnTo>
                      <a:pt x="0" y="61"/>
                    </a:lnTo>
                    <a:lnTo>
                      <a:pt x="2" y="61"/>
                    </a:lnTo>
                    <a:lnTo>
                      <a:pt x="2" y="68"/>
                    </a:lnTo>
                    <a:lnTo>
                      <a:pt x="3" y="68"/>
                    </a:lnTo>
                    <a:lnTo>
                      <a:pt x="3" y="72"/>
                    </a:lnTo>
                    <a:lnTo>
                      <a:pt x="4" y="72"/>
                    </a:lnTo>
                    <a:lnTo>
                      <a:pt x="6" y="78"/>
                    </a:lnTo>
                    <a:lnTo>
                      <a:pt x="7" y="78"/>
                    </a:lnTo>
                    <a:lnTo>
                      <a:pt x="7" y="80"/>
                    </a:lnTo>
                    <a:lnTo>
                      <a:pt x="8" y="80"/>
                    </a:lnTo>
                    <a:lnTo>
                      <a:pt x="14" y="88"/>
                    </a:lnTo>
                    <a:lnTo>
                      <a:pt x="15" y="88"/>
                    </a:lnTo>
                    <a:lnTo>
                      <a:pt x="22" y="97"/>
                    </a:lnTo>
                    <a:lnTo>
                      <a:pt x="25" y="97"/>
                    </a:lnTo>
                    <a:lnTo>
                      <a:pt x="26" y="99"/>
                    </a:lnTo>
                    <a:lnTo>
                      <a:pt x="29" y="99"/>
                    </a:lnTo>
                    <a:lnTo>
                      <a:pt x="29" y="101"/>
                    </a:lnTo>
                    <a:lnTo>
                      <a:pt x="32" y="101"/>
                    </a:lnTo>
                    <a:lnTo>
                      <a:pt x="32" y="102"/>
                    </a:lnTo>
                    <a:lnTo>
                      <a:pt x="39" y="103"/>
                    </a:lnTo>
                    <a:lnTo>
                      <a:pt x="39" y="105"/>
                    </a:lnTo>
                    <a:lnTo>
                      <a:pt x="45" y="105"/>
                    </a:lnTo>
                    <a:lnTo>
                      <a:pt x="45" y="106"/>
                    </a:lnTo>
                    <a:lnTo>
                      <a:pt x="62" y="106"/>
                    </a:lnTo>
                    <a:lnTo>
                      <a:pt x="62" y="105"/>
                    </a:lnTo>
                    <a:lnTo>
                      <a:pt x="69" y="105"/>
                    </a:lnTo>
                    <a:lnTo>
                      <a:pt x="69" y="103"/>
                    </a:lnTo>
                    <a:lnTo>
                      <a:pt x="73" y="103"/>
                    </a:lnTo>
                    <a:lnTo>
                      <a:pt x="73" y="102"/>
                    </a:lnTo>
                    <a:lnTo>
                      <a:pt x="78" y="101"/>
                    </a:lnTo>
                    <a:lnTo>
                      <a:pt x="78" y="99"/>
                    </a:lnTo>
                    <a:lnTo>
                      <a:pt x="81" y="99"/>
                    </a:lnTo>
                    <a:lnTo>
                      <a:pt x="81" y="98"/>
                    </a:lnTo>
                    <a:lnTo>
                      <a:pt x="89" y="93"/>
                    </a:lnTo>
                    <a:lnTo>
                      <a:pt x="89" y="91"/>
                    </a:lnTo>
                    <a:lnTo>
                      <a:pt x="97" y="84"/>
                    </a:lnTo>
                    <a:lnTo>
                      <a:pt x="97" y="82"/>
                    </a:lnTo>
                    <a:lnTo>
                      <a:pt x="100" y="80"/>
                    </a:lnTo>
                    <a:lnTo>
                      <a:pt x="100" y="78"/>
                    </a:lnTo>
                    <a:lnTo>
                      <a:pt x="101" y="78"/>
                    </a:lnTo>
                    <a:lnTo>
                      <a:pt x="101" y="75"/>
                    </a:lnTo>
                    <a:lnTo>
                      <a:pt x="103" y="75"/>
                    </a:lnTo>
                    <a:lnTo>
                      <a:pt x="104" y="68"/>
                    </a:lnTo>
                    <a:lnTo>
                      <a:pt x="105" y="68"/>
                    </a:lnTo>
                    <a:lnTo>
                      <a:pt x="105" y="61"/>
                    </a:lnTo>
                    <a:lnTo>
                      <a:pt x="107" y="61"/>
                    </a:lnTo>
                    <a:lnTo>
                      <a:pt x="107" y="45"/>
                    </a:lnTo>
                    <a:lnTo>
                      <a:pt x="105" y="45"/>
                    </a:lnTo>
                    <a:lnTo>
                      <a:pt x="105" y="38"/>
                    </a:lnTo>
                    <a:lnTo>
                      <a:pt x="104" y="38"/>
                    </a:lnTo>
                    <a:lnTo>
                      <a:pt x="104" y="34"/>
                    </a:lnTo>
                    <a:lnTo>
                      <a:pt x="103" y="34"/>
                    </a:lnTo>
                    <a:lnTo>
                      <a:pt x="101" y="29"/>
                    </a:lnTo>
                    <a:lnTo>
                      <a:pt x="100" y="29"/>
                    </a:lnTo>
                    <a:lnTo>
                      <a:pt x="100" y="26"/>
                    </a:lnTo>
                    <a:lnTo>
                      <a:pt x="99" y="26"/>
                    </a:lnTo>
                    <a:lnTo>
                      <a:pt x="93" y="18"/>
                    </a:lnTo>
                    <a:lnTo>
                      <a:pt x="92" y="18"/>
                    </a:lnTo>
                    <a:lnTo>
                      <a:pt x="85" y="10"/>
                    </a:lnTo>
                    <a:lnTo>
                      <a:pt x="82" y="10"/>
                    </a:lnTo>
                    <a:lnTo>
                      <a:pt x="81" y="7"/>
                    </a:lnTo>
                    <a:lnTo>
                      <a:pt x="78" y="7"/>
                    </a:lnTo>
                    <a:lnTo>
                      <a:pt x="78" y="6"/>
                    </a:lnTo>
                    <a:lnTo>
                      <a:pt x="75" y="6"/>
                    </a:lnTo>
                    <a:lnTo>
                      <a:pt x="75" y="4"/>
                    </a:lnTo>
                    <a:lnTo>
                      <a:pt x="69" y="3"/>
                    </a:lnTo>
                    <a:lnTo>
                      <a:pt x="69" y="1"/>
                    </a:lnTo>
                    <a:lnTo>
                      <a:pt x="62" y="1"/>
                    </a:lnTo>
                    <a:lnTo>
                      <a:pt x="62" y="0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90" name="Freeform 6940"/>
              <p:cNvSpPr>
                <a:spLocks/>
              </p:cNvSpPr>
              <p:nvPr/>
            </p:nvSpPr>
            <p:spPr bwMode="auto">
              <a:xfrm>
                <a:off x="5215" y="2326"/>
                <a:ext cx="60" cy="154"/>
              </a:xfrm>
              <a:custGeom>
                <a:avLst/>
                <a:gdLst>
                  <a:gd name="T0" fmla="*/ 15 w 120"/>
                  <a:gd name="T1" fmla="*/ 24 h 308"/>
                  <a:gd name="T2" fmla="*/ 15 w 120"/>
                  <a:gd name="T3" fmla="*/ 27 h 308"/>
                  <a:gd name="T4" fmla="*/ 15 w 120"/>
                  <a:gd name="T5" fmla="*/ 28 h 308"/>
                  <a:gd name="T6" fmla="*/ 14 w 120"/>
                  <a:gd name="T7" fmla="*/ 29 h 308"/>
                  <a:gd name="T8" fmla="*/ 14 w 120"/>
                  <a:gd name="T9" fmla="*/ 30 h 308"/>
                  <a:gd name="T10" fmla="*/ 14 w 120"/>
                  <a:gd name="T11" fmla="*/ 31 h 308"/>
                  <a:gd name="T12" fmla="*/ 14 w 120"/>
                  <a:gd name="T13" fmla="*/ 31 h 308"/>
                  <a:gd name="T14" fmla="*/ 13 w 120"/>
                  <a:gd name="T15" fmla="*/ 33 h 308"/>
                  <a:gd name="T16" fmla="*/ 13 w 120"/>
                  <a:gd name="T17" fmla="*/ 34 h 308"/>
                  <a:gd name="T18" fmla="*/ 13 w 120"/>
                  <a:gd name="T19" fmla="*/ 35 h 308"/>
                  <a:gd name="T20" fmla="*/ 12 w 120"/>
                  <a:gd name="T21" fmla="*/ 35 h 308"/>
                  <a:gd name="T22" fmla="*/ 12 w 120"/>
                  <a:gd name="T23" fmla="*/ 36 h 308"/>
                  <a:gd name="T24" fmla="*/ 11 w 120"/>
                  <a:gd name="T25" fmla="*/ 37 h 308"/>
                  <a:gd name="T26" fmla="*/ 9 w 120"/>
                  <a:gd name="T27" fmla="*/ 39 h 308"/>
                  <a:gd name="T28" fmla="*/ 8 w 120"/>
                  <a:gd name="T29" fmla="*/ 39 h 308"/>
                  <a:gd name="T30" fmla="*/ 6 w 120"/>
                  <a:gd name="T31" fmla="*/ 39 h 308"/>
                  <a:gd name="T32" fmla="*/ 5 w 120"/>
                  <a:gd name="T33" fmla="*/ 39 h 308"/>
                  <a:gd name="T34" fmla="*/ 3 w 120"/>
                  <a:gd name="T35" fmla="*/ 37 h 308"/>
                  <a:gd name="T36" fmla="*/ 3 w 120"/>
                  <a:gd name="T37" fmla="*/ 36 h 308"/>
                  <a:gd name="T38" fmla="*/ 2 w 120"/>
                  <a:gd name="T39" fmla="*/ 35 h 308"/>
                  <a:gd name="T40" fmla="*/ 2 w 120"/>
                  <a:gd name="T41" fmla="*/ 34 h 308"/>
                  <a:gd name="T42" fmla="*/ 2 w 120"/>
                  <a:gd name="T43" fmla="*/ 33 h 308"/>
                  <a:gd name="T44" fmla="*/ 1 w 120"/>
                  <a:gd name="T45" fmla="*/ 31 h 308"/>
                  <a:gd name="T46" fmla="*/ 1 w 120"/>
                  <a:gd name="T47" fmla="*/ 30 h 308"/>
                  <a:gd name="T48" fmla="*/ 1 w 120"/>
                  <a:gd name="T49" fmla="*/ 28 h 308"/>
                  <a:gd name="T50" fmla="*/ 1 w 120"/>
                  <a:gd name="T51" fmla="*/ 26 h 308"/>
                  <a:gd name="T52" fmla="*/ 1 w 120"/>
                  <a:gd name="T53" fmla="*/ 22 h 308"/>
                  <a:gd name="T54" fmla="*/ 1 w 120"/>
                  <a:gd name="T55" fmla="*/ 19 h 308"/>
                  <a:gd name="T56" fmla="*/ 1 w 120"/>
                  <a:gd name="T57" fmla="*/ 15 h 308"/>
                  <a:gd name="T58" fmla="*/ 1 w 120"/>
                  <a:gd name="T59" fmla="*/ 13 h 308"/>
                  <a:gd name="T60" fmla="*/ 2 w 120"/>
                  <a:gd name="T61" fmla="*/ 12 h 308"/>
                  <a:gd name="T62" fmla="*/ 2 w 120"/>
                  <a:gd name="T63" fmla="*/ 10 h 308"/>
                  <a:gd name="T64" fmla="*/ 2 w 120"/>
                  <a:gd name="T65" fmla="*/ 10 h 308"/>
                  <a:gd name="T66" fmla="*/ 2 w 120"/>
                  <a:gd name="T67" fmla="*/ 7 h 308"/>
                  <a:gd name="T68" fmla="*/ 3 w 120"/>
                  <a:gd name="T69" fmla="*/ 6 h 308"/>
                  <a:gd name="T70" fmla="*/ 3 w 120"/>
                  <a:gd name="T71" fmla="*/ 5 h 308"/>
                  <a:gd name="T72" fmla="*/ 4 w 120"/>
                  <a:gd name="T73" fmla="*/ 5 h 308"/>
                  <a:gd name="T74" fmla="*/ 4 w 120"/>
                  <a:gd name="T75" fmla="*/ 3 h 308"/>
                  <a:gd name="T76" fmla="*/ 5 w 120"/>
                  <a:gd name="T77" fmla="*/ 2 h 308"/>
                  <a:gd name="T78" fmla="*/ 7 w 120"/>
                  <a:gd name="T79" fmla="*/ 1 h 308"/>
                  <a:gd name="T80" fmla="*/ 7 w 120"/>
                  <a:gd name="T81" fmla="*/ 1 h 308"/>
                  <a:gd name="T82" fmla="*/ 8 w 120"/>
                  <a:gd name="T83" fmla="*/ 0 h 308"/>
                  <a:gd name="T84" fmla="*/ 10 w 120"/>
                  <a:gd name="T85" fmla="*/ 1 h 308"/>
                  <a:gd name="T86" fmla="*/ 11 w 120"/>
                  <a:gd name="T87" fmla="*/ 1 h 308"/>
                  <a:gd name="T88" fmla="*/ 12 w 120"/>
                  <a:gd name="T89" fmla="*/ 1 h 308"/>
                  <a:gd name="T90" fmla="*/ 13 w 120"/>
                  <a:gd name="T91" fmla="*/ 2 h 308"/>
                  <a:gd name="T92" fmla="*/ 13 w 120"/>
                  <a:gd name="T93" fmla="*/ 3 h 308"/>
                  <a:gd name="T94" fmla="*/ 14 w 120"/>
                  <a:gd name="T95" fmla="*/ 4 h 308"/>
                  <a:gd name="T96" fmla="*/ 14 w 120"/>
                  <a:gd name="T97" fmla="*/ 5 h 308"/>
                  <a:gd name="T98" fmla="*/ 14 w 120"/>
                  <a:gd name="T99" fmla="*/ 5 h 308"/>
                  <a:gd name="T100" fmla="*/ 15 w 120"/>
                  <a:gd name="T101" fmla="*/ 7 h 308"/>
                  <a:gd name="T102" fmla="*/ 15 w 120"/>
                  <a:gd name="T103" fmla="*/ 9 h 308"/>
                  <a:gd name="T104" fmla="*/ 15 w 120"/>
                  <a:gd name="T105" fmla="*/ 10 h 308"/>
                  <a:gd name="T106" fmla="*/ 15 w 120"/>
                  <a:gd name="T107" fmla="*/ 13 h 308"/>
                  <a:gd name="T108" fmla="*/ 15 w 120"/>
                  <a:gd name="T109" fmla="*/ 21 h 30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20"/>
                  <a:gd name="T166" fmla="*/ 0 h 308"/>
                  <a:gd name="T167" fmla="*/ 120 w 120"/>
                  <a:gd name="T168" fmla="*/ 308 h 30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20" h="308">
                    <a:moveTo>
                      <a:pt x="119" y="182"/>
                    </a:moveTo>
                    <a:lnTo>
                      <a:pt x="119" y="194"/>
                    </a:lnTo>
                    <a:lnTo>
                      <a:pt x="117" y="197"/>
                    </a:lnTo>
                    <a:lnTo>
                      <a:pt x="117" y="206"/>
                    </a:lnTo>
                    <a:lnTo>
                      <a:pt x="116" y="208"/>
                    </a:lnTo>
                    <a:lnTo>
                      <a:pt x="116" y="217"/>
                    </a:lnTo>
                    <a:lnTo>
                      <a:pt x="115" y="220"/>
                    </a:lnTo>
                    <a:lnTo>
                      <a:pt x="115" y="224"/>
                    </a:lnTo>
                    <a:lnTo>
                      <a:pt x="113" y="227"/>
                    </a:lnTo>
                    <a:lnTo>
                      <a:pt x="113" y="231"/>
                    </a:lnTo>
                    <a:lnTo>
                      <a:pt x="112" y="232"/>
                    </a:lnTo>
                    <a:lnTo>
                      <a:pt x="112" y="236"/>
                    </a:lnTo>
                    <a:lnTo>
                      <a:pt x="111" y="239"/>
                    </a:lnTo>
                    <a:lnTo>
                      <a:pt x="111" y="240"/>
                    </a:lnTo>
                    <a:lnTo>
                      <a:pt x="109" y="243"/>
                    </a:lnTo>
                    <a:lnTo>
                      <a:pt x="109" y="244"/>
                    </a:lnTo>
                    <a:lnTo>
                      <a:pt x="108" y="247"/>
                    </a:lnTo>
                    <a:lnTo>
                      <a:pt x="108" y="249"/>
                    </a:lnTo>
                    <a:lnTo>
                      <a:pt x="107" y="251"/>
                    </a:lnTo>
                    <a:lnTo>
                      <a:pt x="107" y="253"/>
                    </a:lnTo>
                    <a:lnTo>
                      <a:pt x="105" y="254"/>
                    </a:lnTo>
                    <a:lnTo>
                      <a:pt x="105" y="257"/>
                    </a:lnTo>
                    <a:lnTo>
                      <a:pt x="104" y="258"/>
                    </a:lnTo>
                    <a:lnTo>
                      <a:pt x="104" y="261"/>
                    </a:lnTo>
                    <a:lnTo>
                      <a:pt x="102" y="262"/>
                    </a:lnTo>
                    <a:lnTo>
                      <a:pt x="102" y="264"/>
                    </a:lnTo>
                    <a:lnTo>
                      <a:pt x="101" y="266"/>
                    </a:lnTo>
                    <a:lnTo>
                      <a:pt x="101" y="268"/>
                    </a:lnTo>
                    <a:lnTo>
                      <a:pt x="98" y="270"/>
                    </a:lnTo>
                    <a:lnTo>
                      <a:pt x="98" y="273"/>
                    </a:lnTo>
                    <a:lnTo>
                      <a:pt x="96" y="276"/>
                    </a:lnTo>
                    <a:lnTo>
                      <a:pt x="96" y="277"/>
                    </a:lnTo>
                    <a:lnTo>
                      <a:pt x="94" y="280"/>
                    </a:lnTo>
                    <a:lnTo>
                      <a:pt x="93" y="281"/>
                    </a:lnTo>
                    <a:lnTo>
                      <a:pt x="93" y="283"/>
                    </a:lnTo>
                    <a:lnTo>
                      <a:pt x="89" y="287"/>
                    </a:lnTo>
                    <a:lnTo>
                      <a:pt x="87" y="289"/>
                    </a:lnTo>
                    <a:lnTo>
                      <a:pt x="87" y="291"/>
                    </a:lnTo>
                    <a:lnTo>
                      <a:pt x="82" y="296"/>
                    </a:lnTo>
                    <a:lnTo>
                      <a:pt x="82" y="298"/>
                    </a:lnTo>
                    <a:lnTo>
                      <a:pt x="75" y="304"/>
                    </a:lnTo>
                    <a:lnTo>
                      <a:pt x="72" y="306"/>
                    </a:lnTo>
                    <a:lnTo>
                      <a:pt x="71" y="306"/>
                    </a:lnTo>
                    <a:lnTo>
                      <a:pt x="68" y="307"/>
                    </a:lnTo>
                    <a:lnTo>
                      <a:pt x="64" y="307"/>
                    </a:lnTo>
                    <a:lnTo>
                      <a:pt x="63" y="308"/>
                    </a:lnTo>
                    <a:lnTo>
                      <a:pt x="47" y="308"/>
                    </a:lnTo>
                    <a:lnTo>
                      <a:pt x="45" y="307"/>
                    </a:lnTo>
                    <a:lnTo>
                      <a:pt x="41" y="307"/>
                    </a:lnTo>
                    <a:lnTo>
                      <a:pt x="40" y="306"/>
                    </a:lnTo>
                    <a:lnTo>
                      <a:pt x="38" y="306"/>
                    </a:lnTo>
                    <a:lnTo>
                      <a:pt x="36" y="303"/>
                    </a:lnTo>
                    <a:lnTo>
                      <a:pt x="34" y="303"/>
                    </a:lnTo>
                    <a:lnTo>
                      <a:pt x="21" y="289"/>
                    </a:lnTo>
                    <a:lnTo>
                      <a:pt x="19" y="287"/>
                    </a:lnTo>
                    <a:lnTo>
                      <a:pt x="19" y="285"/>
                    </a:lnTo>
                    <a:lnTo>
                      <a:pt x="18" y="284"/>
                    </a:lnTo>
                    <a:lnTo>
                      <a:pt x="16" y="281"/>
                    </a:lnTo>
                    <a:lnTo>
                      <a:pt x="15" y="280"/>
                    </a:lnTo>
                    <a:lnTo>
                      <a:pt x="15" y="277"/>
                    </a:lnTo>
                    <a:lnTo>
                      <a:pt x="14" y="274"/>
                    </a:lnTo>
                    <a:lnTo>
                      <a:pt x="12" y="273"/>
                    </a:lnTo>
                    <a:lnTo>
                      <a:pt x="12" y="270"/>
                    </a:lnTo>
                    <a:lnTo>
                      <a:pt x="11" y="268"/>
                    </a:lnTo>
                    <a:lnTo>
                      <a:pt x="10" y="265"/>
                    </a:lnTo>
                    <a:lnTo>
                      <a:pt x="10" y="262"/>
                    </a:lnTo>
                    <a:lnTo>
                      <a:pt x="8" y="259"/>
                    </a:lnTo>
                    <a:lnTo>
                      <a:pt x="8" y="257"/>
                    </a:lnTo>
                    <a:lnTo>
                      <a:pt x="7" y="254"/>
                    </a:lnTo>
                    <a:lnTo>
                      <a:pt x="7" y="251"/>
                    </a:lnTo>
                    <a:lnTo>
                      <a:pt x="6" y="247"/>
                    </a:lnTo>
                    <a:lnTo>
                      <a:pt x="6" y="244"/>
                    </a:lnTo>
                    <a:lnTo>
                      <a:pt x="4" y="242"/>
                    </a:lnTo>
                    <a:lnTo>
                      <a:pt x="4" y="235"/>
                    </a:lnTo>
                    <a:lnTo>
                      <a:pt x="3" y="231"/>
                    </a:lnTo>
                    <a:lnTo>
                      <a:pt x="3" y="224"/>
                    </a:lnTo>
                    <a:lnTo>
                      <a:pt x="1" y="220"/>
                    </a:lnTo>
                    <a:lnTo>
                      <a:pt x="1" y="209"/>
                    </a:lnTo>
                    <a:lnTo>
                      <a:pt x="0" y="205"/>
                    </a:lnTo>
                    <a:lnTo>
                      <a:pt x="0" y="185"/>
                    </a:lnTo>
                    <a:lnTo>
                      <a:pt x="1" y="179"/>
                    </a:lnTo>
                    <a:lnTo>
                      <a:pt x="1" y="162"/>
                    </a:lnTo>
                    <a:lnTo>
                      <a:pt x="3" y="156"/>
                    </a:lnTo>
                    <a:lnTo>
                      <a:pt x="3" y="145"/>
                    </a:lnTo>
                    <a:lnTo>
                      <a:pt x="4" y="140"/>
                    </a:lnTo>
                    <a:lnTo>
                      <a:pt x="4" y="130"/>
                    </a:lnTo>
                    <a:lnTo>
                      <a:pt x="6" y="125"/>
                    </a:lnTo>
                    <a:lnTo>
                      <a:pt x="6" y="119"/>
                    </a:lnTo>
                    <a:lnTo>
                      <a:pt x="7" y="115"/>
                    </a:lnTo>
                    <a:lnTo>
                      <a:pt x="7" y="110"/>
                    </a:lnTo>
                    <a:lnTo>
                      <a:pt x="8" y="106"/>
                    </a:lnTo>
                    <a:lnTo>
                      <a:pt x="8" y="102"/>
                    </a:lnTo>
                    <a:lnTo>
                      <a:pt x="10" y="96"/>
                    </a:lnTo>
                    <a:lnTo>
                      <a:pt x="10" y="92"/>
                    </a:lnTo>
                    <a:lnTo>
                      <a:pt x="11" y="88"/>
                    </a:lnTo>
                    <a:lnTo>
                      <a:pt x="11" y="84"/>
                    </a:lnTo>
                    <a:lnTo>
                      <a:pt x="12" y="80"/>
                    </a:lnTo>
                    <a:lnTo>
                      <a:pt x="12" y="76"/>
                    </a:lnTo>
                    <a:lnTo>
                      <a:pt x="14" y="73"/>
                    </a:lnTo>
                    <a:lnTo>
                      <a:pt x="15" y="69"/>
                    </a:lnTo>
                    <a:lnTo>
                      <a:pt x="15" y="65"/>
                    </a:lnTo>
                    <a:lnTo>
                      <a:pt x="16" y="62"/>
                    </a:lnTo>
                    <a:lnTo>
                      <a:pt x="18" y="58"/>
                    </a:lnTo>
                    <a:lnTo>
                      <a:pt x="19" y="56"/>
                    </a:lnTo>
                    <a:lnTo>
                      <a:pt x="19" y="51"/>
                    </a:lnTo>
                    <a:lnTo>
                      <a:pt x="21" y="49"/>
                    </a:lnTo>
                    <a:lnTo>
                      <a:pt x="22" y="46"/>
                    </a:lnTo>
                    <a:lnTo>
                      <a:pt x="23" y="43"/>
                    </a:lnTo>
                    <a:lnTo>
                      <a:pt x="23" y="41"/>
                    </a:lnTo>
                    <a:lnTo>
                      <a:pt x="25" y="38"/>
                    </a:lnTo>
                    <a:lnTo>
                      <a:pt x="26" y="35"/>
                    </a:lnTo>
                    <a:lnTo>
                      <a:pt x="27" y="32"/>
                    </a:lnTo>
                    <a:lnTo>
                      <a:pt x="29" y="30"/>
                    </a:lnTo>
                    <a:lnTo>
                      <a:pt x="30" y="27"/>
                    </a:lnTo>
                    <a:lnTo>
                      <a:pt x="32" y="24"/>
                    </a:lnTo>
                    <a:lnTo>
                      <a:pt x="33" y="23"/>
                    </a:lnTo>
                    <a:lnTo>
                      <a:pt x="34" y="20"/>
                    </a:lnTo>
                    <a:lnTo>
                      <a:pt x="37" y="17"/>
                    </a:lnTo>
                    <a:lnTo>
                      <a:pt x="38" y="15"/>
                    </a:lnTo>
                    <a:lnTo>
                      <a:pt x="49" y="4"/>
                    </a:lnTo>
                    <a:lnTo>
                      <a:pt x="52" y="4"/>
                    </a:lnTo>
                    <a:lnTo>
                      <a:pt x="53" y="3"/>
                    </a:lnTo>
                    <a:lnTo>
                      <a:pt x="55" y="3"/>
                    </a:lnTo>
                    <a:lnTo>
                      <a:pt x="56" y="1"/>
                    </a:lnTo>
                    <a:lnTo>
                      <a:pt x="60" y="1"/>
                    </a:lnTo>
                    <a:lnTo>
                      <a:pt x="62" y="0"/>
                    </a:lnTo>
                    <a:lnTo>
                      <a:pt x="71" y="0"/>
                    </a:lnTo>
                    <a:lnTo>
                      <a:pt x="72" y="1"/>
                    </a:lnTo>
                    <a:lnTo>
                      <a:pt x="77" y="1"/>
                    </a:lnTo>
                    <a:lnTo>
                      <a:pt x="78" y="3"/>
                    </a:lnTo>
                    <a:lnTo>
                      <a:pt x="79" y="3"/>
                    </a:lnTo>
                    <a:lnTo>
                      <a:pt x="81" y="4"/>
                    </a:lnTo>
                    <a:lnTo>
                      <a:pt x="83" y="4"/>
                    </a:lnTo>
                    <a:lnTo>
                      <a:pt x="89" y="9"/>
                    </a:lnTo>
                    <a:lnTo>
                      <a:pt x="90" y="9"/>
                    </a:lnTo>
                    <a:lnTo>
                      <a:pt x="92" y="11"/>
                    </a:lnTo>
                    <a:lnTo>
                      <a:pt x="93" y="13"/>
                    </a:lnTo>
                    <a:lnTo>
                      <a:pt x="98" y="19"/>
                    </a:lnTo>
                    <a:lnTo>
                      <a:pt x="100" y="22"/>
                    </a:lnTo>
                    <a:lnTo>
                      <a:pt x="101" y="23"/>
                    </a:lnTo>
                    <a:lnTo>
                      <a:pt x="102" y="26"/>
                    </a:lnTo>
                    <a:lnTo>
                      <a:pt x="102" y="27"/>
                    </a:lnTo>
                    <a:lnTo>
                      <a:pt x="104" y="30"/>
                    </a:lnTo>
                    <a:lnTo>
                      <a:pt x="105" y="32"/>
                    </a:lnTo>
                    <a:lnTo>
                      <a:pt x="107" y="34"/>
                    </a:lnTo>
                    <a:lnTo>
                      <a:pt x="107" y="36"/>
                    </a:lnTo>
                    <a:lnTo>
                      <a:pt x="108" y="39"/>
                    </a:lnTo>
                    <a:lnTo>
                      <a:pt x="109" y="42"/>
                    </a:lnTo>
                    <a:lnTo>
                      <a:pt x="109" y="45"/>
                    </a:lnTo>
                    <a:lnTo>
                      <a:pt x="111" y="47"/>
                    </a:lnTo>
                    <a:lnTo>
                      <a:pt x="112" y="50"/>
                    </a:lnTo>
                    <a:lnTo>
                      <a:pt x="112" y="53"/>
                    </a:lnTo>
                    <a:lnTo>
                      <a:pt x="113" y="57"/>
                    </a:lnTo>
                    <a:lnTo>
                      <a:pt x="113" y="60"/>
                    </a:lnTo>
                    <a:lnTo>
                      <a:pt x="115" y="62"/>
                    </a:lnTo>
                    <a:lnTo>
                      <a:pt x="115" y="66"/>
                    </a:lnTo>
                    <a:lnTo>
                      <a:pt x="116" y="69"/>
                    </a:lnTo>
                    <a:lnTo>
                      <a:pt x="116" y="76"/>
                    </a:lnTo>
                    <a:lnTo>
                      <a:pt x="117" y="80"/>
                    </a:lnTo>
                    <a:lnTo>
                      <a:pt x="117" y="88"/>
                    </a:lnTo>
                    <a:lnTo>
                      <a:pt x="119" y="92"/>
                    </a:lnTo>
                    <a:lnTo>
                      <a:pt x="119" y="109"/>
                    </a:lnTo>
                    <a:lnTo>
                      <a:pt x="120" y="113"/>
                    </a:lnTo>
                    <a:lnTo>
                      <a:pt x="120" y="166"/>
                    </a:lnTo>
                    <a:lnTo>
                      <a:pt x="119" y="171"/>
                    </a:lnTo>
                    <a:lnTo>
                      <a:pt x="119" y="182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91" name="Freeform 6941"/>
              <p:cNvSpPr>
                <a:spLocks/>
              </p:cNvSpPr>
              <p:nvPr/>
            </p:nvSpPr>
            <p:spPr bwMode="auto">
              <a:xfrm>
                <a:off x="5224" y="2350"/>
                <a:ext cx="42" cy="114"/>
              </a:xfrm>
              <a:custGeom>
                <a:avLst/>
                <a:gdLst>
                  <a:gd name="T0" fmla="*/ 11 w 83"/>
                  <a:gd name="T1" fmla="*/ 19 h 227"/>
                  <a:gd name="T2" fmla="*/ 10 w 83"/>
                  <a:gd name="T3" fmla="*/ 20 h 227"/>
                  <a:gd name="T4" fmla="*/ 10 w 83"/>
                  <a:gd name="T5" fmla="*/ 21 h 227"/>
                  <a:gd name="T6" fmla="*/ 10 w 83"/>
                  <a:gd name="T7" fmla="*/ 22 h 227"/>
                  <a:gd name="T8" fmla="*/ 10 w 83"/>
                  <a:gd name="T9" fmla="*/ 23 h 227"/>
                  <a:gd name="T10" fmla="*/ 9 w 83"/>
                  <a:gd name="T11" fmla="*/ 24 h 227"/>
                  <a:gd name="T12" fmla="*/ 9 w 83"/>
                  <a:gd name="T13" fmla="*/ 25 h 227"/>
                  <a:gd name="T14" fmla="*/ 9 w 83"/>
                  <a:gd name="T15" fmla="*/ 25 h 227"/>
                  <a:gd name="T16" fmla="*/ 8 w 83"/>
                  <a:gd name="T17" fmla="*/ 26 h 227"/>
                  <a:gd name="T18" fmla="*/ 8 w 83"/>
                  <a:gd name="T19" fmla="*/ 26 h 227"/>
                  <a:gd name="T20" fmla="*/ 8 w 83"/>
                  <a:gd name="T21" fmla="*/ 27 h 227"/>
                  <a:gd name="T22" fmla="*/ 8 w 83"/>
                  <a:gd name="T23" fmla="*/ 27 h 227"/>
                  <a:gd name="T24" fmla="*/ 7 w 83"/>
                  <a:gd name="T25" fmla="*/ 28 h 227"/>
                  <a:gd name="T26" fmla="*/ 7 w 83"/>
                  <a:gd name="T27" fmla="*/ 28 h 227"/>
                  <a:gd name="T28" fmla="*/ 7 w 83"/>
                  <a:gd name="T29" fmla="*/ 28 h 227"/>
                  <a:gd name="T30" fmla="*/ 6 w 83"/>
                  <a:gd name="T31" fmla="*/ 29 h 227"/>
                  <a:gd name="T32" fmla="*/ 6 w 83"/>
                  <a:gd name="T33" fmla="*/ 29 h 227"/>
                  <a:gd name="T34" fmla="*/ 5 w 83"/>
                  <a:gd name="T35" fmla="*/ 28 h 227"/>
                  <a:gd name="T36" fmla="*/ 5 w 83"/>
                  <a:gd name="T37" fmla="*/ 28 h 227"/>
                  <a:gd name="T38" fmla="*/ 4 w 83"/>
                  <a:gd name="T39" fmla="*/ 28 h 227"/>
                  <a:gd name="T40" fmla="*/ 3 w 83"/>
                  <a:gd name="T41" fmla="*/ 27 h 227"/>
                  <a:gd name="T42" fmla="*/ 3 w 83"/>
                  <a:gd name="T43" fmla="*/ 26 h 227"/>
                  <a:gd name="T44" fmla="*/ 3 w 83"/>
                  <a:gd name="T45" fmla="*/ 26 h 227"/>
                  <a:gd name="T46" fmla="*/ 2 w 83"/>
                  <a:gd name="T47" fmla="*/ 25 h 227"/>
                  <a:gd name="T48" fmla="*/ 2 w 83"/>
                  <a:gd name="T49" fmla="*/ 24 h 227"/>
                  <a:gd name="T50" fmla="*/ 1 w 83"/>
                  <a:gd name="T51" fmla="*/ 23 h 227"/>
                  <a:gd name="T52" fmla="*/ 1 w 83"/>
                  <a:gd name="T53" fmla="*/ 22 h 227"/>
                  <a:gd name="T54" fmla="*/ 1 w 83"/>
                  <a:gd name="T55" fmla="*/ 21 h 227"/>
                  <a:gd name="T56" fmla="*/ 1 w 83"/>
                  <a:gd name="T57" fmla="*/ 19 h 227"/>
                  <a:gd name="T58" fmla="*/ 0 w 83"/>
                  <a:gd name="T59" fmla="*/ 13 h 227"/>
                  <a:gd name="T60" fmla="*/ 1 w 83"/>
                  <a:gd name="T61" fmla="*/ 11 h 227"/>
                  <a:gd name="T62" fmla="*/ 1 w 83"/>
                  <a:gd name="T63" fmla="*/ 9 h 227"/>
                  <a:gd name="T64" fmla="*/ 1 w 83"/>
                  <a:gd name="T65" fmla="*/ 8 h 227"/>
                  <a:gd name="T66" fmla="*/ 1 w 83"/>
                  <a:gd name="T67" fmla="*/ 7 h 227"/>
                  <a:gd name="T68" fmla="*/ 2 w 83"/>
                  <a:gd name="T69" fmla="*/ 6 h 227"/>
                  <a:gd name="T70" fmla="*/ 2 w 83"/>
                  <a:gd name="T71" fmla="*/ 5 h 227"/>
                  <a:gd name="T72" fmla="*/ 2 w 83"/>
                  <a:gd name="T73" fmla="*/ 4 h 227"/>
                  <a:gd name="T74" fmla="*/ 3 w 83"/>
                  <a:gd name="T75" fmla="*/ 3 h 227"/>
                  <a:gd name="T76" fmla="*/ 3 w 83"/>
                  <a:gd name="T77" fmla="*/ 3 h 227"/>
                  <a:gd name="T78" fmla="*/ 4 w 83"/>
                  <a:gd name="T79" fmla="*/ 2 h 227"/>
                  <a:gd name="T80" fmla="*/ 4 w 83"/>
                  <a:gd name="T81" fmla="*/ 1 h 227"/>
                  <a:gd name="T82" fmla="*/ 5 w 83"/>
                  <a:gd name="T83" fmla="*/ 1 h 227"/>
                  <a:gd name="T84" fmla="*/ 5 w 83"/>
                  <a:gd name="T85" fmla="*/ 1 h 227"/>
                  <a:gd name="T86" fmla="*/ 7 w 83"/>
                  <a:gd name="T87" fmla="*/ 1 h 227"/>
                  <a:gd name="T88" fmla="*/ 7 w 83"/>
                  <a:gd name="T89" fmla="*/ 1 h 227"/>
                  <a:gd name="T90" fmla="*/ 8 w 83"/>
                  <a:gd name="T91" fmla="*/ 1 h 227"/>
                  <a:gd name="T92" fmla="*/ 9 w 83"/>
                  <a:gd name="T93" fmla="*/ 2 h 227"/>
                  <a:gd name="T94" fmla="*/ 9 w 83"/>
                  <a:gd name="T95" fmla="*/ 2 h 227"/>
                  <a:gd name="T96" fmla="*/ 9 w 83"/>
                  <a:gd name="T97" fmla="*/ 3 h 227"/>
                  <a:gd name="T98" fmla="*/ 10 w 83"/>
                  <a:gd name="T99" fmla="*/ 4 h 227"/>
                  <a:gd name="T100" fmla="*/ 10 w 83"/>
                  <a:gd name="T101" fmla="*/ 4 h 227"/>
                  <a:gd name="T102" fmla="*/ 10 w 83"/>
                  <a:gd name="T103" fmla="*/ 5 h 227"/>
                  <a:gd name="T104" fmla="*/ 10 w 83"/>
                  <a:gd name="T105" fmla="*/ 7 h 227"/>
                  <a:gd name="T106" fmla="*/ 11 w 83"/>
                  <a:gd name="T107" fmla="*/ 8 h 227"/>
                  <a:gd name="T108" fmla="*/ 11 w 83"/>
                  <a:gd name="T109" fmla="*/ 17 h 22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3"/>
                  <a:gd name="T166" fmla="*/ 0 h 227"/>
                  <a:gd name="T167" fmla="*/ 83 w 83"/>
                  <a:gd name="T168" fmla="*/ 227 h 22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3" h="227">
                    <a:moveTo>
                      <a:pt x="82" y="141"/>
                    </a:moveTo>
                    <a:lnTo>
                      <a:pt x="82" y="145"/>
                    </a:lnTo>
                    <a:lnTo>
                      <a:pt x="81" y="147"/>
                    </a:lnTo>
                    <a:lnTo>
                      <a:pt x="81" y="153"/>
                    </a:lnTo>
                    <a:lnTo>
                      <a:pt x="79" y="155"/>
                    </a:lnTo>
                    <a:lnTo>
                      <a:pt x="79" y="160"/>
                    </a:lnTo>
                    <a:lnTo>
                      <a:pt x="78" y="163"/>
                    </a:lnTo>
                    <a:lnTo>
                      <a:pt x="78" y="166"/>
                    </a:lnTo>
                    <a:lnTo>
                      <a:pt x="77" y="168"/>
                    </a:lnTo>
                    <a:lnTo>
                      <a:pt x="77" y="171"/>
                    </a:lnTo>
                    <a:lnTo>
                      <a:pt x="75" y="172"/>
                    </a:lnTo>
                    <a:lnTo>
                      <a:pt x="75" y="176"/>
                    </a:lnTo>
                    <a:lnTo>
                      <a:pt x="74" y="178"/>
                    </a:lnTo>
                    <a:lnTo>
                      <a:pt x="74" y="181"/>
                    </a:lnTo>
                    <a:lnTo>
                      <a:pt x="73" y="182"/>
                    </a:lnTo>
                    <a:lnTo>
                      <a:pt x="73" y="186"/>
                    </a:lnTo>
                    <a:lnTo>
                      <a:pt x="71" y="187"/>
                    </a:lnTo>
                    <a:lnTo>
                      <a:pt x="71" y="190"/>
                    </a:lnTo>
                    <a:lnTo>
                      <a:pt x="70" y="191"/>
                    </a:lnTo>
                    <a:lnTo>
                      <a:pt x="70" y="193"/>
                    </a:lnTo>
                    <a:lnTo>
                      <a:pt x="68" y="194"/>
                    </a:lnTo>
                    <a:lnTo>
                      <a:pt x="68" y="197"/>
                    </a:lnTo>
                    <a:lnTo>
                      <a:pt x="67" y="198"/>
                    </a:lnTo>
                    <a:lnTo>
                      <a:pt x="67" y="200"/>
                    </a:lnTo>
                    <a:lnTo>
                      <a:pt x="66" y="201"/>
                    </a:lnTo>
                    <a:lnTo>
                      <a:pt x="66" y="202"/>
                    </a:lnTo>
                    <a:lnTo>
                      <a:pt x="64" y="204"/>
                    </a:lnTo>
                    <a:lnTo>
                      <a:pt x="64" y="205"/>
                    </a:lnTo>
                    <a:lnTo>
                      <a:pt x="63" y="206"/>
                    </a:lnTo>
                    <a:lnTo>
                      <a:pt x="63" y="208"/>
                    </a:lnTo>
                    <a:lnTo>
                      <a:pt x="62" y="209"/>
                    </a:lnTo>
                    <a:lnTo>
                      <a:pt x="62" y="210"/>
                    </a:lnTo>
                    <a:lnTo>
                      <a:pt x="60" y="210"/>
                    </a:lnTo>
                    <a:lnTo>
                      <a:pt x="60" y="212"/>
                    </a:lnTo>
                    <a:lnTo>
                      <a:pt x="59" y="213"/>
                    </a:lnTo>
                    <a:lnTo>
                      <a:pt x="59" y="215"/>
                    </a:lnTo>
                    <a:lnTo>
                      <a:pt x="58" y="215"/>
                    </a:lnTo>
                    <a:lnTo>
                      <a:pt x="58" y="216"/>
                    </a:lnTo>
                    <a:lnTo>
                      <a:pt x="55" y="219"/>
                    </a:lnTo>
                    <a:lnTo>
                      <a:pt x="55" y="220"/>
                    </a:lnTo>
                    <a:lnTo>
                      <a:pt x="53" y="220"/>
                    </a:lnTo>
                    <a:lnTo>
                      <a:pt x="53" y="221"/>
                    </a:lnTo>
                    <a:lnTo>
                      <a:pt x="52" y="221"/>
                    </a:lnTo>
                    <a:lnTo>
                      <a:pt x="51" y="223"/>
                    </a:lnTo>
                    <a:lnTo>
                      <a:pt x="51" y="224"/>
                    </a:lnTo>
                    <a:lnTo>
                      <a:pt x="49" y="224"/>
                    </a:lnTo>
                    <a:lnTo>
                      <a:pt x="49" y="225"/>
                    </a:lnTo>
                    <a:lnTo>
                      <a:pt x="48" y="225"/>
                    </a:lnTo>
                    <a:lnTo>
                      <a:pt x="48" y="227"/>
                    </a:lnTo>
                    <a:lnTo>
                      <a:pt x="44" y="227"/>
                    </a:lnTo>
                    <a:lnTo>
                      <a:pt x="43" y="225"/>
                    </a:lnTo>
                    <a:lnTo>
                      <a:pt x="40" y="225"/>
                    </a:lnTo>
                    <a:lnTo>
                      <a:pt x="38" y="224"/>
                    </a:lnTo>
                    <a:lnTo>
                      <a:pt x="37" y="224"/>
                    </a:lnTo>
                    <a:lnTo>
                      <a:pt x="36" y="223"/>
                    </a:lnTo>
                    <a:lnTo>
                      <a:pt x="34" y="223"/>
                    </a:lnTo>
                    <a:lnTo>
                      <a:pt x="33" y="221"/>
                    </a:lnTo>
                    <a:lnTo>
                      <a:pt x="32" y="221"/>
                    </a:lnTo>
                    <a:lnTo>
                      <a:pt x="29" y="219"/>
                    </a:lnTo>
                    <a:lnTo>
                      <a:pt x="28" y="219"/>
                    </a:lnTo>
                    <a:lnTo>
                      <a:pt x="28" y="217"/>
                    </a:lnTo>
                    <a:lnTo>
                      <a:pt x="25" y="215"/>
                    </a:lnTo>
                    <a:lnTo>
                      <a:pt x="23" y="215"/>
                    </a:lnTo>
                    <a:lnTo>
                      <a:pt x="22" y="213"/>
                    </a:lnTo>
                    <a:lnTo>
                      <a:pt x="22" y="212"/>
                    </a:lnTo>
                    <a:lnTo>
                      <a:pt x="18" y="208"/>
                    </a:lnTo>
                    <a:lnTo>
                      <a:pt x="18" y="206"/>
                    </a:lnTo>
                    <a:lnTo>
                      <a:pt x="17" y="205"/>
                    </a:lnTo>
                    <a:lnTo>
                      <a:pt x="17" y="204"/>
                    </a:lnTo>
                    <a:lnTo>
                      <a:pt x="15" y="201"/>
                    </a:lnTo>
                    <a:lnTo>
                      <a:pt x="14" y="200"/>
                    </a:lnTo>
                    <a:lnTo>
                      <a:pt x="14" y="198"/>
                    </a:lnTo>
                    <a:lnTo>
                      <a:pt x="13" y="197"/>
                    </a:lnTo>
                    <a:lnTo>
                      <a:pt x="13" y="194"/>
                    </a:lnTo>
                    <a:lnTo>
                      <a:pt x="10" y="191"/>
                    </a:lnTo>
                    <a:lnTo>
                      <a:pt x="10" y="189"/>
                    </a:lnTo>
                    <a:lnTo>
                      <a:pt x="8" y="187"/>
                    </a:lnTo>
                    <a:lnTo>
                      <a:pt x="8" y="183"/>
                    </a:lnTo>
                    <a:lnTo>
                      <a:pt x="7" y="181"/>
                    </a:lnTo>
                    <a:lnTo>
                      <a:pt x="7" y="178"/>
                    </a:lnTo>
                    <a:lnTo>
                      <a:pt x="6" y="176"/>
                    </a:lnTo>
                    <a:lnTo>
                      <a:pt x="6" y="171"/>
                    </a:lnTo>
                    <a:lnTo>
                      <a:pt x="4" y="170"/>
                    </a:lnTo>
                    <a:lnTo>
                      <a:pt x="4" y="164"/>
                    </a:lnTo>
                    <a:lnTo>
                      <a:pt x="3" y="162"/>
                    </a:lnTo>
                    <a:lnTo>
                      <a:pt x="3" y="153"/>
                    </a:lnTo>
                    <a:lnTo>
                      <a:pt x="2" y="151"/>
                    </a:lnTo>
                    <a:lnTo>
                      <a:pt x="2" y="140"/>
                    </a:lnTo>
                    <a:lnTo>
                      <a:pt x="0" y="137"/>
                    </a:lnTo>
                    <a:lnTo>
                      <a:pt x="0" y="100"/>
                    </a:lnTo>
                    <a:lnTo>
                      <a:pt x="2" y="98"/>
                    </a:lnTo>
                    <a:lnTo>
                      <a:pt x="2" y="88"/>
                    </a:lnTo>
                    <a:lnTo>
                      <a:pt x="3" y="84"/>
                    </a:lnTo>
                    <a:lnTo>
                      <a:pt x="3" y="79"/>
                    </a:lnTo>
                    <a:lnTo>
                      <a:pt x="4" y="76"/>
                    </a:lnTo>
                    <a:lnTo>
                      <a:pt x="4" y="70"/>
                    </a:lnTo>
                    <a:lnTo>
                      <a:pt x="6" y="68"/>
                    </a:lnTo>
                    <a:lnTo>
                      <a:pt x="6" y="62"/>
                    </a:lnTo>
                    <a:lnTo>
                      <a:pt x="7" y="60"/>
                    </a:lnTo>
                    <a:lnTo>
                      <a:pt x="7" y="54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10" y="47"/>
                    </a:lnTo>
                    <a:lnTo>
                      <a:pt x="10" y="45"/>
                    </a:lnTo>
                    <a:lnTo>
                      <a:pt x="11" y="43"/>
                    </a:lnTo>
                    <a:lnTo>
                      <a:pt x="11" y="39"/>
                    </a:lnTo>
                    <a:lnTo>
                      <a:pt x="13" y="36"/>
                    </a:lnTo>
                    <a:lnTo>
                      <a:pt x="13" y="35"/>
                    </a:lnTo>
                    <a:lnTo>
                      <a:pt x="14" y="32"/>
                    </a:lnTo>
                    <a:lnTo>
                      <a:pt x="14" y="31"/>
                    </a:lnTo>
                    <a:lnTo>
                      <a:pt x="15" y="30"/>
                    </a:lnTo>
                    <a:lnTo>
                      <a:pt x="15" y="27"/>
                    </a:lnTo>
                    <a:lnTo>
                      <a:pt x="18" y="24"/>
                    </a:lnTo>
                    <a:lnTo>
                      <a:pt x="18" y="23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21" y="17"/>
                    </a:lnTo>
                    <a:lnTo>
                      <a:pt x="21" y="16"/>
                    </a:lnTo>
                    <a:lnTo>
                      <a:pt x="26" y="11"/>
                    </a:lnTo>
                    <a:lnTo>
                      <a:pt x="26" y="9"/>
                    </a:lnTo>
                    <a:lnTo>
                      <a:pt x="28" y="8"/>
                    </a:lnTo>
                    <a:lnTo>
                      <a:pt x="29" y="8"/>
                    </a:lnTo>
                    <a:lnTo>
                      <a:pt x="29" y="7"/>
                    </a:lnTo>
                    <a:lnTo>
                      <a:pt x="30" y="5"/>
                    </a:lnTo>
                    <a:lnTo>
                      <a:pt x="32" y="5"/>
                    </a:lnTo>
                    <a:lnTo>
                      <a:pt x="34" y="2"/>
                    </a:lnTo>
                    <a:lnTo>
                      <a:pt x="37" y="2"/>
                    </a:lnTo>
                    <a:lnTo>
                      <a:pt x="37" y="1"/>
                    </a:lnTo>
                    <a:lnTo>
                      <a:pt x="40" y="1"/>
                    </a:lnTo>
                    <a:lnTo>
                      <a:pt x="41" y="0"/>
                    </a:lnTo>
                    <a:lnTo>
                      <a:pt x="49" y="0"/>
                    </a:lnTo>
                    <a:lnTo>
                      <a:pt x="51" y="1"/>
                    </a:lnTo>
                    <a:lnTo>
                      <a:pt x="53" y="1"/>
                    </a:lnTo>
                    <a:lnTo>
                      <a:pt x="55" y="2"/>
                    </a:lnTo>
                    <a:lnTo>
                      <a:pt x="56" y="2"/>
                    </a:lnTo>
                    <a:lnTo>
                      <a:pt x="56" y="4"/>
                    </a:lnTo>
                    <a:lnTo>
                      <a:pt x="58" y="4"/>
                    </a:lnTo>
                    <a:lnTo>
                      <a:pt x="60" y="7"/>
                    </a:lnTo>
                    <a:lnTo>
                      <a:pt x="62" y="7"/>
                    </a:lnTo>
                    <a:lnTo>
                      <a:pt x="62" y="8"/>
                    </a:lnTo>
                    <a:lnTo>
                      <a:pt x="66" y="12"/>
                    </a:lnTo>
                    <a:lnTo>
                      <a:pt x="66" y="13"/>
                    </a:lnTo>
                    <a:lnTo>
                      <a:pt x="67" y="13"/>
                    </a:lnTo>
                    <a:lnTo>
                      <a:pt x="68" y="15"/>
                    </a:lnTo>
                    <a:lnTo>
                      <a:pt x="68" y="17"/>
                    </a:lnTo>
                    <a:lnTo>
                      <a:pt x="71" y="20"/>
                    </a:lnTo>
                    <a:lnTo>
                      <a:pt x="71" y="21"/>
                    </a:lnTo>
                    <a:lnTo>
                      <a:pt x="73" y="23"/>
                    </a:lnTo>
                    <a:lnTo>
                      <a:pt x="73" y="24"/>
                    </a:lnTo>
                    <a:lnTo>
                      <a:pt x="74" y="27"/>
                    </a:lnTo>
                    <a:lnTo>
                      <a:pt x="74" y="28"/>
                    </a:lnTo>
                    <a:lnTo>
                      <a:pt x="75" y="30"/>
                    </a:lnTo>
                    <a:lnTo>
                      <a:pt x="75" y="32"/>
                    </a:lnTo>
                    <a:lnTo>
                      <a:pt x="77" y="34"/>
                    </a:lnTo>
                    <a:lnTo>
                      <a:pt x="77" y="36"/>
                    </a:lnTo>
                    <a:lnTo>
                      <a:pt x="78" y="38"/>
                    </a:lnTo>
                    <a:lnTo>
                      <a:pt x="78" y="43"/>
                    </a:lnTo>
                    <a:lnTo>
                      <a:pt x="79" y="45"/>
                    </a:lnTo>
                    <a:lnTo>
                      <a:pt x="79" y="50"/>
                    </a:lnTo>
                    <a:lnTo>
                      <a:pt x="81" y="53"/>
                    </a:lnTo>
                    <a:lnTo>
                      <a:pt x="81" y="57"/>
                    </a:lnTo>
                    <a:lnTo>
                      <a:pt x="82" y="60"/>
                    </a:lnTo>
                    <a:lnTo>
                      <a:pt x="82" y="72"/>
                    </a:lnTo>
                    <a:lnTo>
                      <a:pt x="83" y="74"/>
                    </a:lnTo>
                    <a:lnTo>
                      <a:pt x="83" y="129"/>
                    </a:lnTo>
                    <a:lnTo>
                      <a:pt x="82" y="133"/>
                    </a:lnTo>
                    <a:lnTo>
                      <a:pt x="82" y="141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92" name="Freeform 6942"/>
              <p:cNvSpPr>
                <a:spLocks/>
              </p:cNvSpPr>
              <p:nvPr/>
            </p:nvSpPr>
            <p:spPr bwMode="auto">
              <a:xfrm>
                <a:off x="5237" y="2383"/>
                <a:ext cx="25" cy="47"/>
              </a:xfrm>
              <a:custGeom>
                <a:avLst/>
                <a:gdLst>
                  <a:gd name="T0" fmla="*/ 0 w 51"/>
                  <a:gd name="T1" fmla="*/ 3 h 94"/>
                  <a:gd name="T2" fmla="*/ 0 w 51"/>
                  <a:gd name="T3" fmla="*/ 3 h 94"/>
                  <a:gd name="T4" fmla="*/ 0 w 51"/>
                  <a:gd name="T5" fmla="*/ 3 h 94"/>
                  <a:gd name="T6" fmla="*/ 0 w 51"/>
                  <a:gd name="T7" fmla="*/ 3 h 94"/>
                  <a:gd name="T8" fmla="*/ 0 w 51"/>
                  <a:gd name="T9" fmla="*/ 3 h 94"/>
                  <a:gd name="T10" fmla="*/ 0 w 51"/>
                  <a:gd name="T11" fmla="*/ 3 h 94"/>
                  <a:gd name="T12" fmla="*/ 0 w 51"/>
                  <a:gd name="T13" fmla="*/ 1 h 94"/>
                  <a:gd name="T14" fmla="*/ 0 w 51"/>
                  <a:gd name="T15" fmla="*/ 1 h 94"/>
                  <a:gd name="T16" fmla="*/ 0 w 51"/>
                  <a:gd name="T17" fmla="*/ 1 h 94"/>
                  <a:gd name="T18" fmla="*/ 0 w 51"/>
                  <a:gd name="T19" fmla="*/ 1 h 94"/>
                  <a:gd name="T20" fmla="*/ 0 w 51"/>
                  <a:gd name="T21" fmla="*/ 1 h 94"/>
                  <a:gd name="T22" fmla="*/ 1 w 51"/>
                  <a:gd name="T23" fmla="*/ 1 h 94"/>
                  <a:gd name="T24" fmla="*/ 1 w 51"/>
                  <a:gd name="T25" fmla="*/ 1 h 94"/>
                  <a:gd name="T26" fmla="*/ 2 w 51"/>
                  <a:gd name="T27" fmla="*/ 0 h 94"/>
                  <a:gd name="T28" fmla="*/ 4 w 51"/>
                  <a:gd name="T29" fmla="*/ 0 h 94"/>
                  <a:gd name="T30" fmla="*/ 4 w 51"/>
                  <a:gd name="T31" fmla="*/ 1 h 94"/>
                  <a:gd name="T32" fmla="*/ 5 w 51"/>
                  <a:gd name="T33" fmla="*/ 1 h 94"/>
                  <a:gd name="T34" fmla="*/ 5 w 51"/>
                  <a:gd name="T35" fmla="*/ 1 h 94"/>
                  <a:gd name="T36" fmla="*/ 5 w 51"/>
                  <a:gd name="T37" fmla="*/ 1 h 94"/>
                  <a:gd name="T38" fmla="*/ 5 w 51"/>
                  <a:gd name="T39" fmla="*/ 1 h 94"/>
                  <a:gd name="T40" fmla="*/ 5 w 51"/>
                  <a:gd name="T41" fmla="*/ 1 h 94"/>
                  <a:gd name="T42" fmla="*/ 5 w 51"/>
                  <a:gd name="T43" fmla="*/ 1 h 94"/>
                  <a:gd name="T44" fmla="*/ 5 w 51"/>
                  <a:gd name="T45" fmla="*/ 1 h 94"/>
                  <a:gd name="T46" fmla="*/ 6 w 51"/>
                  <a:gd name="T47" fmla="*/ 3 h 94"/>
                  <a:gd name="T48" fmla="*/ 6 w 51"/>
                  <a:gd name="T49" fmla="*/ 3 h 94"/>
                  <a:gd name="T50" fmla="*/ 6 w 51"/>
                  <a:gd name="T51" fmla="*/ 5 h 94"/>
                  <a:gd name="T52" fmla="*/ 6 w 51"/>
                  <a:gd name="T53" fmla="*/ 5 h 94"/>
                  <a:gd name="T54" fmla="*/ 6 w 51"/>
                  <a:gd name="T55" fmla="*/ 7 h 94"/>
                  <a:gd name="T56" fmla="*/ 6 w 51"/>
                  <a:gd name="T57" fmla="*/ 7 h 94"/>
                  <a:gd name="T58" fmla="*/ 6 w 51"/>
                  <a:gd name="T59" fmla="*/ 9 h 94"/>
                  <a:gd name="T60" fmla="*/ 6 w 51"/>
                  <a:gd name="T61" fmla="*/ 9 h 94"/>
                  <a:gd name="T62" fmla="*/ 6 w 51"/>
                  <a:gd name="T63" fmla="*/ 10 h 94"/>
                  <a:gd name="T64" fmla="*/ 5 w 51"/>
                  <a:gd name="T65" fmla="*/ 10 h 94"/>
                  <a:gd name="T66" fmla="*/ 5 w 51"/>
                  <a:gd name="T67" fmla="*/ 10 h 94"/>
                  <a:gd name="T68" fmla="*/ 5 w 51"/>
                  <a:gd name="T69" fmla="*/ 10 h 94"/>
                  <a:gd name="T70" fmla="*/ 5 w 51"/>
                  <a:gd name="T71" fmla="*/ 11 h 94"/>
                  <a:gd name="T72" fmla="*/ 5 w 51"/>
                  <a:gd name="T73" fmla="*/ 11 h 94"/>
                  <a:gd name="T74" fmla="*/ 5 w 51"/>
                  <a:gd name="T75" fmla="*/ 11 h 94"/>
                  <a:gd name="T76" fmla="*/ 4 w 51"/>
                  <a:gd name="T77" fmla="*/ 12 h 94"/>
                  <a:gd name="T78" fmla="*/ 4 w 51"/>
                  <a:gd name="T79" fmla="*/ 12 h 94"/>
                  <a:gd name="T80" fmla="*/ 4 w 51"/>
                  <a:gd name="T81" fmla="*/ 12 h 94"/>
                  <a:gd name="T82" fmla="*/ 3 w 51"/>
                  <a:gd name="T83" fmla="*/ 12 h 94"/>
                  <a:gd name="T84" fmla="*/ 3 w 51"/>
                  <a:gd name="T85" fmla="*/ 12 h 94"/>
                  <a:gd name="T86" fmla="*/ 3 w 51"/>
                  <a:gd name="T87" fmla="*/ 12 h 94"/>
                  <a:gd name="T88" fmla="*/ 3 w 51"/>
                  <a:gd name="T89" fmla="*/ 12 h 94"/>
                  <a:gd name="T90" fmla="*/ 2 w 51"/>
                  <a:gd name="T91" fmla="*/ 12 h 94"/>
                  <a:gd name="T92" fmla="*/ 2 w 51"/>
                  <a:gd name="T93" fmla="*/ 12 h 94"/>
                  <a:gd name="T94" fmla="*/ 2 w 51"/>
                  <a:gd name="T95" fmla="*/ 12 h 94"/>
                  <a:gd name="T96" fmla="*/ 2 w 51"/>
                  <a:gd name="T97" fmla="*/ 12 h 94"/>
                  <a:gd name="T98" fmla="*/ 1 w 51"/>
                  <a:gd name="T99" fmla="*/ 12 h 94"/>
                  <a:gd name="T100" fmla="*/ 1 w 51"/>
                  <a:gd name="T101" fmla="*/ 11 h 94"/>
                  <a:gd name="T102" fmla="*/ 1 w 51"/>
                  <a:gd name="T103" fmla="*/ 11 h 94"/>
                  <a:gd name="T104" fmla="*/ 1 w 51"/>
                  <a:gd name="T105" fmla="*/ 11 h 94"/>
                  <a:gd name="T106" fmla="*/ 1 w 51"/>
                  <a:gd name="T107" fmla="*/ 11 h 94"/>
                  <a:gd name="T108" fmla="*/ 1 w 51"/>
                  <a:gd name="T109" fmla="*/ 10 h 94"/>
                  <a:gd name="T110" fmla="*/ 0 w 51"/>
                  <a:gd name="T111" fmla="*/ 10 h 94"/>
                  <a:gd name="T112" fmla="*/ 0 w 51"/>
                  <a:gd name="T113" fmla="*/ 9 h 94"/>
                  <a:gd name="T114" fmla="*/ 0 w 51"/>
                  <a:gd name="T115" fmla="*/ 9 h 94"/>
                  <a:gd name="T116" fmla="*/ 0 w 51"/>
                  <a:gd name="T117" fmla="*/ 6 h 94"/>
                  <a:gd name="T118" fmla="*/ 0 w 51"/>
                  <a:gd name="T119" fmla="*/ 6 h 94"/>
                  <a:gd name="T120" fmla="*/ 0 w 51"/>
                  <a:gd name="T121" fmla="*/ 3 h 9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1"/>
                  <a:gd name="T184" fmla="*/ 0 h 94"/>
                  <a:gd name="T185" fmla="*/ 51 w 51"/>
                  <a:gd name="T186" fmla="*/ 94 h 9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1" h="94">
                    <a:moveTo>
                      <a:pt x="0" y="29"/>
                    </a:moveTo>
                    <a:lnTo>
                      <a:pt x="2" y="29"/>
                    </a:lnTo>
                    <a:lnTo>
                      <a:pt x="2" y="23"/>
                    </a:lnTo>
                    <a:lnTo>
                      <a:pt x="3" y="23"/>
                    </a:lnTo>
                    <a:lnTo>
                      <a:pt x="3" y="18"/>
                    </a:lnTo>
                    <a:lnTo>
                      <a:pt x="4" y="18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17" y="0"/>
                    </a:lnTo>
                    <a:lnTo>
                      <a:pt x="38" y="0"/>
                    </a:lnTo>
                    <a:lnTo>
                      <a:pt x="38" y="1"/>
                    </a:lnTo>
                    <a:lnTo>
                      <a:pt x="41" y="1"/>
                    </a:lnTo>
                    <a:lnTo>
                      <a:pt x="41" y="5"/>
                    </a:lnTo>
                    <a:lnTo>
                      <a:pt x="42" y="5"/>
                    </a:lnTo>
                    <a:lnTo>
                      <a:pt x="44" y="11"/>
                    </a:lnTo>
                    <a:lnTo>
                      <a:pt x="45" y="11"/>
                    </a:lnTo>
                    <a:lnTo>
                      <a:pt x="45" y="14"/>
                    </a:lnTo>
                    <a:lnTo>
                      <a:pt x="47" y="14"/>
                    </a:lnTo>
                    <a:lnTo>
                      <a:pt x="48" y="24"/>
                    </a:lnTo>
                    <a:lnTo>
                      <a:pt x="49" y="24"/>
                    </a:lnTo>
                    <a:lnTo>
                      <a:pt x="49" y="33"/>
                    </a:lnTo>
                    <a:lnTo>
                      <a:pt x="51" y="33"/>
                    </a:lnTo>
                    <a:lnTo>
                      <a:pt x="51" y="57"/>
                    </a:lnTo>
                    <a:lnTo>
                      <a:pt x="49" y="57"/>
                    </a:lnTo>
                    <a:lnTo>
                      <a:pt x="49" y="68"/>
                    </a:lnTo>
                    <a:lnTo>
                      <a:pt x="48" y="68"/>
                    </a:lnTo>
                    <a:lnTo>
                      <a:pt x="48" y="75"/>
                    </a:lnTo>
                    <a:lnTo>
                      <a:pt x="47" y="75"/>
                    </a:lnTo>
                    <a:lnTo>
                      <a:pt x="47" y="79"/>
                    </a:lnTo>
                    <a:lnTo>
                      <a:pt x="45" y="79"/>
                    </a:lnTo>
                    <a:lnTo>
                      <a:pt x="45" y="83"/>
                    </a:lnTo>
                    <a:lnTo>
                      <a:pt x="44" y="83"/>
                    </a:lnTo>
                    <a:lnTo>
                      <a:pt x="44" y="86"/>
                    </a:lnTo>
                    <a:lnTo>
                      <a:pt x="38" y="90"/>
                    </a:lnTo>
                    <a:lnTo>
                      <a:pt x="34" y="90"/>
                    </a:lnTo>
                    <a:lnTo>
                      <a:pt x="34" y="91"/>
                    </a:lnTo>
                    <a:lnTo>
                      <a:pt x="29" y="91"/>
                    </a:lnTo>
                    <a:lnTo>
                      <a:pt x="29" y="92"/>
                    </a:lnTo>
                    <a:lnTo>
                      <a:pt x="25" y="92"/>
                    </a:lnTo>
                    <a:lnTo>
                      <a:pt x="25" y="94"/>
                    </a:lnTo>
                    <a:lnTo>
                      <a:pt x="19" y="94"/>
                    </a:lnTo>
                    <a:lnTo>
                      <a:pt x="19" y="92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4" y="90"/>
                    </a:lnTo>
                    <a:lnTo>
                      <a:pt x="14" y="86"/>
                    </a:lnTo>
                    <a:lnTo>
                      <a:pt x="11" y="86"/>
                    </a:lnTo>
                    <a:lnTo>
                      <a:pt x="11" y="83"/>
                    </a:lnTo>
                    <a:lnTo>
                      <a:pt x="10" y="83"/>
                    </a:lnTo>
                    <a:lnTo>
                      <a:pt x="8" y="77"/>
                    </a:lnTo>
                    <a:lnTo>
                      <a:pt x="7" y="77"/>
                    </a:lnTo>
                    <a:lnTo>
                      <a:pt x="4" y="68"/>
                    </a:lnTo>
                    <a:lnTo>
                      <a:pt x="3" y="68"/>
                    </a:lnTo>
                    <a:lnTo>
                      <a:pt x="2" y="54"/>
                    </a:lnTo>
                    <a:lnTo>
                      <a:pt x="0" y="54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93" name="Freeform 6943"/>
              <p:cNvSpPr>
                <a:spLocks/>
              </p:cNvSpPr>
              <p:nvPr/>
            </p:nvSpPr>
            <p:spPr bwMode="auto">
              <a:xfrm>
                <a:off x="5237" y="2383"/>
                <a:ext cx="25" cy="46"/>
              </a:xfrm>
              <a:custGeom>
                <a:avLst/>
                <a:gdLst>
                  <a:gd name="T0" fmla="*/ 5 w 49"/>
                  <a:gd name="T1" fmla="*/ 11 h 92"/>
                  <a:gd name="T2" fmla="*/ 5 w 49"/>
                  <a:gd name="T3" fmla="*/ 11 h 92"/>
                  <a:gd name="T4" fmla="*/ 6 w 49"/>
                  <a:gd name="T5" fmla="*/ 11 h 92"/>
                  <a:gd name="T6" fmla="*/ 6 w 49"/>
                  <a:gd name="T7" fmla="*/ 11 h 92"/>
                  <a:gd name="T8" fmla="*/ 6 w 49"/>
                  <a:gd name="T9" fmla="*/ 11 h 92"/>
                  <a:gd name="T10" fmla="*/ 6 w 49"/>
                  <a:gd name="T11" fmla="*/ 10 h 92"/>
                  <a:gd name="T12" fmla="*/ 6 w 49"/>
                  <a:gd name="T13" fmla="*/ 10 h 92"/>
                  <a:gd name="T14" fmla="*/ 6 w 49"/>
                  <a:gd name="T15" fmla="*/ 9 h 92"/>
                  <a:gd name="T16" fmla="*/ 7 w 49"/>
                  <a:gd name="T17" fmla="*/ 7 h 92"/>
                  <a:gd name="T18" fmla="*/ 6 w 49"/>
                  <a:gd name="T19" fmla="*/ 3 h 92"/>
                  <a:gd name="T20" fmla="*/ 6 w 49"/>
                  <a:gd name="T21" fmla="*/ 3 h 92"/>
                  <a:gd name="T22" fmla="*/ 6 w 49"/>
                  <a:gd name="T23" fmla="*/ 3 h 92"/>
                  <a:gd name="T24" fmla="*/ 6 w 49"/>
                  <a:gd name="T25" fmla="*/ 1 h 92"/>
                  <a:gd name="T26" fmla="*/ 6 w 49"/>
                  <a:gd name="T27" fmla="*/ 1 h 92"/>
                  <a:gd name="T28" fmla="*/ 6 w 49"/>
                  <a:gd name="T29" fmla="*/ 1 h 92"/>
                  <a:gd name="T30" fmla="*/ 5 w 49"/>
                  <a:gd name="T31" fmla="*/ 1 h 92"/>
                  <a:gd name="T32" fmla="*/ 5 w 49"/>
                  <a:gd name="T33" fmla="*/ 1 h 92"/>
                  <a:gd name="T34" fmla="*/ 2 w 49"/>
                  <a:gd name="T35" fmla="*/ 0 h 92"/>
                  <a:gd name="T36" fmla="*/ 2 w 49"/>
                  <a:gd name="T37" fmla="*/ 1 h 92"/>
                  <a:gd name="T38" fmla="*/ 2 w 49"/>
                  <a:gd name="T39" fmla="*/ 1 h 92"/>
                  <a:gd name="T40" fmla="*/ 1 w 49"/>
                  <a:gd name="T41" fmla="*/ 1 h 92"/>
                  <a:gd name="T42" fmla="*/ 1 w 49"/>
                  <a:gd name="T43" fmla="*/ 1 h 92"/>
                  <a:gd name="T44" fmla="*/ 1 w 49"/>
                  <a:gd name="T45" fmla="*/ 1 h 92"/>
                  <a:gd name="T46" fmla="*/ 1 w 49"/>
                  <a:gd name="T47" fmla="*/ 3 h 92"/>
                  <a:gd name="T48" fmla="*/ 1 w 49"/>
                  <a:gd name="T49" fmla="*/ 3 h 92"/>
                  <a:gd name="T50" fmla="*/ 1 w 49"/>
                  <a:gd name="T51" fmla="*/ 3 h 92"/>
                  <a:gd name="T52" fmla="*/ 0 w 49"/>
                  <a:gd name="T53" fmla="*/ 6 h 92"/>
                  <a:gd name="T54" fmla="*/ 1 w 49"/>
                  <a:gd name="T55" fmla="*/ 7 h 92"/>
                  <a:gd name="T56" fmla="*/ 1 w 49"/>
                  <a:gd name="T57" fmla="*/ 9 h 92"/>
                  <a:gd name="T58" fmla="*/ 1 w 49"/>
                  <a:gd name="T59" fmla="*/ 9 h 92"/>
                  <a:gd name="T60" fmla="*/ 1 w 49"/>
                  <a:gd name="T61" fmla="*/ 10 h 92"/>
                  <a:gd name="T62" fmla="*/ 1 w 49"/>
                  <a:gd name="T63" fmla="*/ 10 h 92"/>
                  <a:gd name="T64" fmla="*/ 1 w 49"/>
                  <a:gd name="T65" fmla="*/ 10 h 92"/>
                  <a:gd name="T66" fmla="*/ 2 w 49"/>
                  <a:gd name="T67" fmla="*/ 11 h 92"/>
                  <a:gd name="T68" fmla="*/ 2 w 49"/>
                  <a:gd name="T69" fmla="*/ 11 h 92"/>
                  <a:gd name="T70" fmla="*/ 2 w 49"/>
                  <a:gd name="T71" fmla="*/ 11 h 92"/>
                  <a:gd name="T72" fmla="*/ 2 w 49"/>
                  <a:gd name="T73" fmla="*/ 11 h 92"/>
                  <a:gd name="T74" fmla="*/ 2 w 49"/>
                  <a:gd name="T75" fmla="*/ 12 h 92"/>
                  <a:gd name="T76" fmla="*/ 3 w 49"/>
                  <a:gd name="T77" fmla="*/ 12 h 92"/>
                  <a:gd name="T78" fmla="*/ 3 w 49"/>
                  <a:gd name="T79" fmla="*/ 12 h 92"/>
                  <a:gd name="T80" fmla="*/ 5 w 49"/>
                  <a:gd name="T81" fmla="*/ 11 h 9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9"/>
                  <a:gd name="T124" fmla="*/ 0 h 92"/>
                  <a:gd name="T125" fmla="*/ 49 w 49"/>
                  <a:gd name="T126" fmla="*/ 92 h 9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9" h="92">
                    <a:moveTo>
                      <a:pt x="37" y="88"/>
                    </a:moveTo>
                    <a:lnTo>
                      <a:pt x="38" y="88"/>
                    </a:lnTo>
                    <a:lnTo>
                      <a:pt x="38" y="87"/>
                    </a:lnTo>
                    <a:lnTo>
                      <a:pt x="40" y="87"/>
                    </a:lnTo>
                    <a:lnTo>
                      <a:pt x="40" y="86"/>
                    </a:lnTo>
                    <a:lnTo>
                      <a:pt x="41" y="86"/>
                    </a:lnTo>
                    <a:lnTo>
                      <a:pt x="41" y="84"/>
                    </a:lnTo>
                    <a:lnTo>
                      <a:pt x="42" y="84"/>
                    </a:lnTo>
                    <a:lnTo>
                      <a:pt x="42" y="82"/>
                    </a:lnTo>
                    <a:lnTo>
                      <a:pt x="44" y="82"/>
                    </a:lnTo>
                    <a:lnTo>
                      <a:pt x="44" y="79"/>
                    </a:lnTo>
                    <a:lnTo>
                      <a:pt x="45" y="77"/>
                    </a:lnTo>
                    <a:lnTo>
                      <a:pt x="45" y="73"/>
                    </a:lnTo>
                    <a:lnTo>
                      <a:pt x="47" y="73"/>
                    </a:lnTo>
                    <a:lnTo>
                      <a:pt x="47" y="67"/>
                    </a:lnTo>
                    <a:lnTo>
                      <a:pt x="48" y="67"/>
                    </a:lnTo>
                    <a:lnTo>
                      <a:pt x="48" y="57"/>
                    </a:lnTo>
                    <a:lnTo>
                      <a:pt x="49" y="56"/>
                    </a:lnTo>
                    <a:lnTo>
                      <a:pt x="49" y="33"/>
                    </a:lnTo>
                    <a:lnTo>
                      <a:pt x="48" y="31"/>
                    </a:lnTo>
                    <a:lnTo>
                      <a:pt x="48" y="24"/>
                    </a:lnTo>
                    <a:lnTo>
                      <a:pt x="47" y="23"/>
                    </a:lnTo>
                    <a:lnTo>
                      <a:pt x="47" y="18"/>
                    </a:lnTo>
                    <a:lnTo>
                      <a:pt x="45" y="18"/>
                    </a:lnTo>
                    <a:lnTo>
                      <a:pt x="45" y="14"/>
                    </a:lnTo>
                    <a:lnTo>
                      <a:pt x="44" y="12"/>
                    </a:lnTo>
                    <a:lnTo>
                      <a:pt x="44" y="9"/>
                    </a:lnTo>
                    <a:lnTo>
                      <a:pt x="42" y="9"/>
                    </a:lnTo>
                    <a:lnTo>
                      <a:pt x="42" y="7"/>
                    </a:lnTo>
                    <a:lnTo>
                      <a:pt x="41" y="5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40" y="1"/>
                    </a:lnTo>
                    <a:lnTo>
                      <a:pt x="38" y="1"/>
                    </a:lnTo>
                    <a:lnTo>
                      <a:pt x="38" y="0"/>
                    </a:lnTo>
                    <a:lnTo>
                      <a:pt x="15" y="0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7" y="9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4" y="15"/>
                    </a:lnTo>
                    <a:lnTo>
                      <a:pt x="4" y="18"/>
                    </a:lnTo>
                    <a:lnTo>
                      <a:pt x="3" y="18"/>
                    </a:lnTo>
                    <a:lnTo>
                      <a:pt x="3" y="22"/>
                    </a:lnTo>
                    <a:lnTo>
                      <a:pt x="2" y="23"/>
                    </a:lnTo>
                    <a:lnTo>
                      <a:pt x="2" y="27"/>
                    </a:lnTo>
                    <a:lnTo>
                      <a:pt x="0" y="29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2" y="61"/>
                    </a:lnTo>
                    <a:lnTo>
                      <a:pt x="3" y="63"/>
                    </a:lnTo>
                    <a:lnTo>
                      <a:pt x="3" y="67"/>
                    </a:lnTo>
                    <a:lnTo>
                      <a:pt x="4" y="67"/>
                    </a:lnTo>
                    <a:lnTo>
                      <a:pt x="4" y="71"/>
                    </a:lnTo>
                    <a:lnTo>
                      <a:pt x="6" y="72"/>
                    </a:lnTo>
                    <a:lnTo>
                      <a:pt x="6" y="75"/>
                    </a:lnTo>
                    <a:lnTo>
                      <a:pt x="7" y="75"/>
                    </a:lnTo>
                    <a:lnTo>
                      <a:pt x="7" y="77"/>
                    </a:lnTo>
                    <a:lnTo>
                      <a:pt x="8" y="77"/>
                    </a:lnTo>
                    <a:lnTo>
                      <a:pt x="8" y="80"/>
                    </a:lnTo>
                    <a:lnTo>
                      <a:pt x="10" y="80"/>
                    </a:lnTo>
                    <a:lnTo>
                      <a:pt x="10" y="83"/>
                    </a:lnTo>
                    <a:lnTo>
                      <a:pt x="11" y="83"/>
                    </a:lnTo>
                    <a:lnTo>
                      <a:pt x="11" y="84"/>
                    </a:lnTo>
                    <a:lnTo>
                      <a:pt x="12" y="84"/>
                    </a:lnTo>
                    <a:lnTo>
                      <a:pt x="12" y="86"/>
                    </a:lnTo>
                    <a:lnTo>
                      <a:pt x="14" y="87"/>
                    </a:lnTo>
                    <a:lnTo>
                      <a:pt x="14" y="88"/>
                    </a:lnTo>
                    <a:lnTo>
                      <a:pt x="15" y="88"/>
                    </a:lnTo>
                    <a:lnTo>
                      <a:pt x="15" y="90"/>
                    </a:lnTo>
                    <a:lnTo>
                      <a:pt x="17" y="90"/>
                    </a:lnTo>
                    <a:lnTo>
                      <a:pt x="17" y="91"/>
                    </a:lnTo>
                    <a:lnTo>
                      <a:pt x="18" y="91"/>
                    </a:lnTo>
                    <a:lnTo>
                      <a:pt x="18" y="92"/>
                    </a:lnTo>
                    <a:lnTo>
                      <a:pt x="19" y="92"/>
                    </a:lnTo>
                    <a:lnTo>
                      <a:pt x="37" y="88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94" name="Freeform 6944"/>
              <p:cNvSpPr>
                <a:spLocks/>
              </p:cNvSpPr>
              <p:nvPr/>
            </p:nvSpPr>
            <p:spPr bwMode="auto">
              <a:xfrm>
                <a:off x="5244" y="2384"/>
                <a:ext cx="18" cy="43"/>
              </a:xfrm>
              <a:custGeom>
                <a:avLst/>
                <a:gdLst>
                  <a:gd name="T0" fmla="*/ 3 w 37"/>
                  <a:gd name="T1" fmla="*/ 1 h 85"/>
                  <a:gd name="T2" fmla="*/ 3 w 37"/>
                  <a:gd name="T3" fmla="*/ 1 h 85"/>
                  <a:gd name="T4" fmla="*/ 3 w 37"/>
                  <a:gd name="T5" fmla="*/ 1 h 85"/>
                  <a:gd name="T6" fmla="*/ 4 w 37"/>
                  <a:gd name="T7" fmla="*/ 2 h 85"/>
                  <a:gd name="T8" fmla="*/ 4 w 37"/>
                  <a:gd name="T9" fmla="*/ 3 h 85"/>
                  <a:gd name="T10" fmla="*/ 4 w 37"/>
                  <a:gd name="T11" fmla="*/ 4 h 85"/>
                  <a:gd name="T12" fmla="*/ 4 w 37"/>
                  <a:gd name="T13" fmla="*/ 6 h 85"/>
                  <a:gd name="T14" fmla="*/ 4 w 37"/>
                  <a:gd name="T15" fmla="*/ 8 h 85"/>
                  <a:gd name="T16" fmla="*/ 4 w 37"/>
                  <a:gd name="T17" fmla="*/ 9 h 85"/>
                  <a:gd name="T18" fmla="*/ 4 w 37"/>
                  <a:gd name="T19" fmla="*/ 9 h 85"/>
                  <a:gd name="T20" fmla="*/ 3 w 37"/>
                  <a:gd name="T21" fmla="*/ 9 h 85"/>
                  <a:gd name="T22" fmla="*/ 3 w 37"/>
                  <a:gd name="T23" fmla="*/ 10 h 85"/>
                  <a:gd name="T24" fmla="*/ 3 w 37"/>
                  <a:gd name="T25" fmla="*/ 10 h 85"/>
                  <a:gd name="T26" fmla="*/ 3 w 37"/>
                  <a:gd name="T27" fmla="*/ 10 h 85"/>
                  <a:gd name="T28" fmla="*/ 3 w 37"/>
                  <a:gd name="T29" fmla="*/ 11 h 85"/>
                  <a:gd name="T30" fmla="*/ 3 w 37"/>
                  <a:gd name="T31" fmla="*/ 11 h 85"/>
                  <a:gd name="T32" fmla="*/ 2 w 37"/>
                  <a:gd name="T33" fmla="*/ 11 h 85"/>
                  <a:gd name="T34" fmla="*/ 2 w 37"/>
                  <a:gd name="T35" fmla="*/ 11 h 85"/>
                  <a:gd name="T36" fmla="*/ 2 w 37"/>
                  <a:gd name="T37" fmla="*/ 11 h 85"/>
                  <a:gd name="T38" fmla="*/ 2 w 37"/>
                  <a:gd name="T39" fmla="*/ 11 h 85"/>
                  <a:gd name="T40" fmla="*/ 2 w 37"/>
                  <a:gd name="T41" fmla="*/ 10 h 85"/>
                  <a:gd name="T42" fmla="*/ 1 w 37"/>
                  <a:gd name="T43" fmla="*/ 10 h 85"/>
                  <a:gd name="T44" fmla="*/ 1 w 37"/>
                  <a:gd name="T45" fmla="*/ 10 h 85"/>
                  <a:gd name="T46" fmla="*/ 1 w 37"/>
                  <a:gd name="T47" fmla="*/ 10 h 85"/>
                  <a:gd name="T48" fmla="*/ 1 w 37"/>
                  <a:gd name="T49" fmla="*/ 10 h 85"/>
                  <a:gd name="T50" fmla="*/ 1 w 37"/>
                  <a:gd name="T51" fmla="*/ 9 h 85"/>
                  <a:gd name="T52" fmla="*/ 1 w 37"/>
                  <a:gd name="T53" fmla="*/ 9 h 85"/>
                  <a:gd name="T54" fmla="*/ 0 w 37"/>
                  <a:gd name="T55" fmla="*/ 9 h 85"/>
                  <a:gd name="T56" fmla="*/ 0 w 37"/>
                  <a:gd name="T57" fmla="*/ 8 h 85"/>
                  <a:gd name="T58" fmla="*/ 0 w 37"/>
                  <a:gd name="T59" fmla="*/ 8 h 85"/>
                  <a:gd name="T60" fmla="*/ 0 w 37"/>
                  <a:gd name="T61" fmla="*/ 7 h 85"/>
                  <a:gd name="T62" fmla="*/ 0 w 37"/>
                  <a:gd name="T63" fmla="*/ 6 h 85"/>
                  <a:gd name="T64" fmla="*/ 0 w 37"/>
                  <a:gd name="T65" fmla="*/ 4 h 85"/>
                  <a:gd name="T66" fmla="*/ 0 w 37"/>
                  <a:gd name="T67" fmla="*/ 3 h 85"/>
                  <a:gd name="T68" fmla="*/ 0 w 37"/>
                  <a:gd name="T69" fmla="*/ 2 h 85"/>
                  <a:gd name="T70" fmla="*/ 0 w 37"/>
                  <a:gd name="T71" fmla="*/ 2 h 85"/>
                  <a:gd name="T72" fmla="*/ 0 w 37"/>
                  <a:gd name="T73" fmla="*/ 2 h 85"/>
                  <a:gd name="T74" fmla="*/ 1 w 37"/>
                  <a:gd name="T75" fmla="*/ 1 h 85"/>
                  <a:gd name="T76" fmla="*/ 1 w 37"/>
                  <a:gd name="T77" fmla="*/ 1 h 85"/>
                  <a:gd name="T78" fmla="*/ 1 w 37"/>
                  <a:gd name="T79" fmla="*/ 1 h 85"/>
                  <a:gd name="T80" fmla="*/ 2 w 37"/>
                  <a:gd name="T81" fmla="*/ 1 h 85"/>
                  <a:gd name="T82" fmla="*/ 2 w 37"/>
                  <a:gd name="T83" fmla="*/ 0 h 8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7"/>
                  <a:gd name="T127" fmla="*/ 0 h 85"/>
                  <a:gd name="T128" fmla="*/ 37 w 37"/>
                  <a:gd name="T129" fmla="*/ 85 h 8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7" h="85">
                    <a:moveTo>
                      <a:pt x="28" y="0"/>
                    </a:moveTo>
                    <a:lnTo>
                      <a:pt x="28" y="1"/>
                    </a:lnTo>
                    <a:lnTo>
                      <a:pt x="30" y="1"/>
                    </a:lnTo>
                    <a:lnTo>
                      <a:pt x="30" y="4"/>
                    </a:lnTo>
                    <a:lnTo>
                      <a:pt x="31" y="4"/>
                    </a:lnTo>
                    <a:lnTo>
                      <a:pt x="31" y="8"/>
                    </a:lnTo>
                    <a:lnTo>
                      <a:pt x="33" y="8"/>
                    </a:lnTo>
                    <a:lnTo>
                      <a:pt x="33" y="12"/>
                    </a:lnTo>
                    <a:lnTo>
                      <a:pt x="34" y="13"/>
                    </a:lnTo>
                    <a:lnTo>
                      <a:pt x="34" y="19"/>
                    </a:lnTo>
                    <a:lnTo>
                      <a:pt x="35" y="19"/>
                    </a:lnTo>
                    <a:lnTo>
                      <a:pt x="35" y="30"/>
                    </a:lnTo>
                    <a:lnTo>
                      <a:pt x="37" y="31"/>
                    </a:lnTo>
                    <a:lnTo>
                      <a:pt x="37" y="43"/>
                    </a:lnTo>
                    <a:lnTo>
                      <a:pt x="35" y="43"/>
                    </a:lnTo>
                    <a:lnTo>
                      <a:pt x="35" y="62"/>
                    </a:lnTo>
                    <a:lnTo>
                      <a:pt x="34" y="64"/>
                    </a:lnTo>
                    <a:lnTo>
                      <a:pt x="34" y="66"/>
                    </a:lnTo>
                    <a:lnTo>
                      <a:pt x="33" y="68"/>
                    </a:lnTo>
                    <a:lnTo>
                      <a:pt x="33" y="69"/>
                    </a:lnTo>
                    <a:lnTo>
                      <a:pt x="31" y="70"/>
                    </a:lnTo>
                    <a:lnTo>
                      <a:pt x="31" y="72"/>
                    </a:lnTo>
                    <a:lnTo>
                      <a:pt x="30" y="73"/>
                    </a:lnTo>
                    <a:lnTo>
                      <a:pt x="30" y="74"/>
                    </a:lnTo>
                    <a:lnTo>
                      <a:pt x="28" y="76"/>
                    </a:lnTo>
                    <a:lnTo>
                      <a:pt x="28" y="77"/>
                    </a:lnTo>
                    <a:lnTo>
                      <a:pt x="27" y="79"/>
                    </a:lnTo>
                    <a:lnTo>
                      <a:pt x="27" y="80"/>
                    </a:lnTo>
                    <a:lnTo>
                      <a:pt x="26" y="80"/>
                    </a:lnTo>
                    <a:lnTo>
                      <a:pt x="26" y="81"/>
                    </a:lnTo>
                    <a:lnTo>
                      <a:pt x="24" y="83"/>
                    </a:lnTo>
                    <a:lnTo>
                      <a:pt x="24" y="84"/>
                    </a:lnTo>
                    <a:lnTo>
                      <a:pt x="23" y="84"/>
                    </a:lnTo>
                    <a:lnTo>
                      <a:pt x="23" y="85"/>
                    </a:lnTo>
                    <a:lnTo>
                      <a:pt x="22" y="85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19" y="83"/>
                    </a:lnTo>
                    <a:lnTo>
                      <a:pt x="18" y="83"/>
                    </a:lnTo>
                    <a:lnTo>
                      <a:pt x="18" y="81"/>
                    </a:lnTo>
                    <a:lnTo>
                      <a:pt x="16" y="81"/>
                    </a:lnTo>
                    <a:lnTo>
                      <a:pt x="16" y="80"/>
                    </a:lnTo>
                    <a:lnTo>
                      <a:pt x="15" y="80"/>
                    </a:lnTo>
                    <a:lnTo>
                      <a:pt x="15" y="79"/>
                    </a:lnTo>
                    <a:lnTo>
                      <a:pt x="13" y="79"/>
                    </a:lnTo>
                    <a:lnTo>
                      <a:pt x="13" y="77"/>
                    </a:lnTo>
                    <a:lnTo>
                      <a:pt x="12" y="76"/>
                    </a:lnTo>
                    <a:lnTo>
                      <a:pt x="12" y="74"/>
                    </a:lnTo>
                    <a:lnTo>
                      <a:pt x="11" y="74"/>
                    </a:lnTo>
                    <a:lnTo>
                      <a:pt x="11" y="73"/>
                    </a:lnTo>
                    <a:lnTo>
                      <a:pt x="9" y="73"/>
                    </a:lnTo>
                    <a:lnTo>
                      <a:pt x="9" y="70"/>
                    </a:lnTo>
                    <a:lnTo>
                      <a:pt x="8" y="70"/>
                    </a:lnTo>
                    <a:lnTo>
                      <a:pt x="8" y="68"/>
                    </a:lnTo>
                    <a:lnTo>
                      <a:pt x="7" y="68"/>
                    </a:lnTo>
                    <a:lnTo>
                      <a:pt x="7" y="65"/>
                    </a:lnTo>
                    <a:lnTo>
                      <a:pt x="5" y="65"/>
                    </a:lnTo>
                    <a:lnTo>
                      <a:pt x="5" y="61"/>
                    </a:lnTo>
                    <a:lnTo>
                      <a:pt x="4" y="60"/>
                    </a:lnTo>
                    <a:lnTo>
                      <a:pt x="4" y="57"/>
                    </a:lnTo>
                    <a:lnTo>
                      <a:pt x="3" y="55"/>
                    </a:lnTo>
                    <a:lnTo>
                      <a:pt x="3" y="51"/>
                    </a:lnTo>
                    <a:lnTo>
                      <a:pt x="1" y="50"/>
                    </a:lnTo>
                    <a:lnTo>
                      <a:pt x="1" y="43"/>
                    </a:lnTo>
                    <a:lnTo>
                      <a:pt x="0" y="42"/>
                    </a:lnTo>
                    <a:lnTo>
                      <a:pt x="0" y="26"/>
                    </a:lnTo>
                    <a:lnTo>
                      <a:pt x="1" y="24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3" y="15"/>
                    </a:lnTo>
                    <a:lnTo>
                      <a:pt x="4" y="15"/>
                    </a:lnTo>
                    <a:lnTo>
                      <a:pt x="4" y="12"/>
                    </a:lnTo>
                    <a:lnTo>
                      <a:pt x="5" y="12"/>
                    </a:lnTo>
                    <a:lnTo>
                      <a:pt x="5" y="11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12" y="4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2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95" name="Oval 6945"/>
              <p:cNvSpPr>
                <a:spLocks noChangeArrowheads="1"/>
              </p:cNvSpPr>
              <p:nvPr/>
            </p:nvSpPr>
            <p:spPr bwMode="auto">
              <a:xfrm>
                <a:off x="5249" y="2430"/>
                <a:ext cx="7" cy="8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96" name="Oval 6946"/>
              <p:cNvSpPr>
                <a:spLocks noChangeArrowheads="1"/>
              </p:cNvSpPr>
              <p:nvPr/>
            </p:nvSpPr>
            <p:spPr bwMode="auto">
              <a:xfrm>
                <a:off x="5249" y="2430"/>
                <a:ext cx="4" cy="8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97" name="Oval 6947"/>
              <p:cNvSpPr>
                <a:spLocks noChangeArrowheads="1"/>
              </p:cNvSpPr>
              <p:nvPr/>
            </p:nvSpPr>
            <p:spPr bwMode="auto">
              <a:xfrm>
                <a:off x="5240" y="2440"/>
                <a:ext cx="5" cy="7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98" name="Oval 6948"/>
              <p:cNvSpPr>
                <a:spLocks noChangeArrowheads="1"/>
              </p:cNvSpPr>
              <p:nvPr/>
            </p:nvSpPr>
            <p:spPr bwMode="auto">
              <a:xfrm>
                <a:off x="5240" y="2440"/>
                <a:ext cx="3" cy="7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99" name="Oval 6949"/>
              <p:cNvSpPr>
                <a:spLocks noChangeArrowheads="1"/>
              </p:cNvSpPr>
              <p:nvPr/>
            </p:nvSpPr>
            <p:spPr bwMode="auto">
              <a:xfrm>
                <a:off x="5243" y="2368"/>
                <a:ext cx="4" cy="6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00" name="Oval 6950"/>
              <p:cNvSpPr>
                <a:spLocks noChangeArrowheads="1"/>
              </p:cNvSpPr>
              <p:nvPr/>
            </p:nvSpPr>
            <p:spPr bwMode="auto">
              <a:xfrm>
                <a:off x="5243" y="2368"/>
                <a:ext cx="2" cy="6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01" name="Oval 6951"/>
              <p:cNvSpPr>
                <a:spLocks noChangeArrowheads="1"/>
              </p:cNvSpPr>
              <p:nvPr/>
            </p:nvSpPr>
            <p:spPr bwMode="auto">
              <a:xfrm>
                <a:off x="5256" y="2372"/>
                <a:ext cx="4" cy="9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02" name="Oval 6952"/>
              <p:cNvSpPr>
                <a:spLocks noChangeArrowheads="1"/>
              </p:cNvSpPr>
              <p:nvPr/>
            </p:nvSpPr>
            <p:spPr bwMode="auto">
              <a:xfrm>
                <a:off x="5256" y="2372"/>
                <a:ext cx="2" cy="7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03" name="Oval 6953"/>
              <p:cNvSpPr>
                <a:spLocks noChangeArrowheads="1"/>
              </p:cNvSpPr>
              <p:nvPr/>
            </p:nvSpPr>
            <p:spPr bwMode="auto">
              <a:xfrm>
                <a:off x="5234" y="2374"/>
                <a:ext cx="4" cy="9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04" name="Oval 6954"/>
              <p:cNvSpPr>
                <a:spLocks noChangeArrowheads="1"/>
              </p:cNvSpPr>
              <p:nvPr/>
            </p:nvSpPr>
            <p:spPr bwMode="auto">
              <a:xfrm>
                <a:off x="5234" y="2374"/>
                <a:ext cx="2" cy="9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05" name="Oval 6955"/>
              <p:cNvSpPr>
                <a:spLocks noChangeArrowheads="1"/>
              </p:cNvSpPr>
              <p:nvPr/>
            </p:nvSpPr>
            <p:spPr bwMode="auto">
              <a:xfrm>
                <a:off x="5228" y="2406"/>
                <a:ext cx="6" cy="7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06" name="Oval 6956"/>
              <p:cNvSpPr>
                <a:spLocks noChangeArrowheads="1"/>
              </p:cNvSpPr>
              <p:nvPr/>
            </p:nvSpPr>
            <p:spPr bwMode="auto">
              <a:xfrm>
                <a:off x="5228" y="2406"/>
                <a:ext cx="4" cy="7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07" name="Oval 6957"/>
              <p:cNvSpPr>
                <a:spLocks noChangeArrowheads="1"/>
              </p:cNvSpPr>
              <p:nvPr/>
            </p:nvSpPr>
            <p:spPr bwMode="auto">
              <a:xfrm>
                <a:off x="5232" y="2430"/>
                <a:ext cx="6" cy="6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08" name="Oval 6958"/>
              <p:cNvSpPr>
                <a:spLocks noChangeArrowheads="1"/>
              </p:cNvSpPr>
              <p:nvPr/>
            </p:nvSpPr>
            <p:spPr bwMode="auto">
              <a:xfrm>
                <a:off x="5232" y="2430"/>
                <a:ext cx="2" cy="6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09" name="Freeform 6959"/>
              <p:cNvSpPr>
                <a:spLocks/>
              </p:cNvSpPr>
              <p:nvPr/>
            </p:nvSpPr>
            <p:spPr bwMode="auto">
              <a:xfrm>
                <a:off x="5072" y="2311"/>
                <a:ext cx="102" cy="225"/>
              </a:xfrm>
              <a:custGeom>
                <a:avLst/>
                <a:gdLst>
                  <a:gd name="T0" fmla="*/ 12 w 203"/>
                  <a:gd name="T1" fmla="*/ 1 h 450"/>
                  <a:gd name="T2" fmla="*/ 10 w 203"/>
                  <a:gd name="T3" fmla="*/ 1 h 450"/>
                  <a:gd name="T4" fmla="*/ 9 w 203"/>
                  <a:gd name="T5" fmla="*/ 2 h 450"/>
                  <a:gd name="T6" fmla="*/ 8 w 203"/>
                  <a:gd name="T7" fmla="*/ 2 h 450"/>
                  <a:gd name="T8" fmla="*/ 7 w 203"/>
                  <a:gd name="T9" fmla="*/ 4 h 450"/>
                  <a:gd name="T10" fmla="*/ 6 w 203"/>
                  <a:gd name="T11" fmla="*/ 5 h 450"/>
                  <a:gd name="T12" fmla="*/ 6 w 203"/>
                  <a:gd name="T13" fmla="*/ 6 h 450"/>
                  <a:gd name="T14" fmla="*/ 5 w 203"/>
                  <a:gd name="T15" fmla="*/ 6 h 450"/>
                  <a:gd name="T16" fmla="*/ 5 w 203"/>
                  <a:gd name="T17" fmla="*/ 7 h 450"/>
                  <a:gd name="T18" fmla="*/ 4 w 203"/>
                  <a:gd name="T19" fmla="*/ 9 h 450"/>
                  <a:gd name="T20" fmla="*/ 3 w 203"/>
                  <a:gd name="T21" fmla="*/ 10 h 450"/>
                  <a:gd name="T22" fmla="*/ 3 w 203"/>
                  <a:gd name="T23" fmla="*/ 12 h 450"/>
                  <a:gd name="T24" fmla="*/ 2 w 203"/>
                  <a:gd name="T25" fmla="*/ 14 h 450"/>
                  <a:gd name="T26" fmla="*/ 2 w 203"/>
                  <a:gd name="T27" fmla="*/ 17 h 450"/>
                  <a:gd name="T28" fmla="*/ 1 w 203"/>
                  <a:gd name="T29" fmla="*/ 21 h 450"/>
                  <a:gd name="T30" fmla="*/ 1 w 203"/>
                  <a:gd name="T31" fmla="*/ 25 h 450"/>
                  <a:gd name="T32" fmla="*/ 0 w 203"/>
                  <a:gd name="T33" fmla="*/ 35 h 450"/>
                  <a:gd name="T34" fmla="*/ 1 w 203"/>
                  <a:gd name="T35" fmla="*/ 39 h 450"/>
                  <a:gd name="T36" fmla="*/ 1 w 203"/>
                  <a:gd name="T37" fmla="*/ 42 h 450"/>
                  <a:gd name="T38" fmla="*/ 2 w 203"/>
                  <a:gd name="T39" fmla="*/ 43 h 450"/>
                  <a:gd name="T40" fmla="*/ 2 w 203"/>
                  <a:gd name="T41" fmla="*/ 45 h 450"/>
                  <a:gd name="T42" fmla="*/ 3 w 203"/>
                  <a:gd name="T43" fmla="*/ 46 h 450"/>
                  <a:gd name="T44" fmla="*/ 3 w 203"/>
                  <a:gd name="T45" fmla="*/ 48 h 450"/>
                  <a:gd name="T46" fmla="*/ 4 w 203"/>
                  <a:gd name="T47" fmla="*/ 49 h 450"/>
                  <a:gd name="T48" fmla="*/ 5 w 203"/>
                  <a:gd name="T49" fmla="*/ 51 h 450"/>
                  <a:gd name="T50" fmla="*/ 7 w 203"/>
                  <a:gd name="T51" fmla="*/ 53 h 450"/>
                  <a:gd name="T52" fmla="*/ 11 w 203"/>
                  <a:gd name="T53" fmla="*/ 56 h 450"/>
                  <a:gd name="T54" fmla="*/ 12 w 203"/>
                  <a:gd name="T55" fmla="*/ 56 h 450"/>
                  <a:gd name="T56" fmla="*/ 14 w 203"/>
                  <a:gd name="T57" fmla="*/ 56 h 450"/>
                  <a:gd name="T58" fmla="*/ 16 w 203"/>
                  <a:gd name="T59" fmla="*/ 56 h 450"/>
                  <a:gd name="T60" fmla="*/ 16 w 203"/>
                  <a:gd name="T61" fmla="*/ 55 h 450"/>
                  <a:gd name="T62" fmla="*/ 19 w 203"/>
                  <a:gd name="T63" fmla="*/ 52 h 450"/>
                  <a:gd name="T64" fmla="*/ 20 w 203"/>
                  <a:gd name="T65" fmla="*/ 50 h 450"/>
                  <a:gd name="T66" fmla="*/ 21 w 203"/>
                  <a:gd name="T67" fmla="*/ 49 h 450"/>
                  <a:gd name="T68" fmla="*/ 22 w 203"/>
                  <a:gd name="T69" fmla="*/ 49 h 450"/>
                  <a:gd name="T70" fmla="*/ 22 w 203"/>
                  <a:gd name="T71" fmla="*/ 48 h 450"/>
                  <a:gd name="T72" fmla="*/ 23 w 203"/>
                  <a:gd name="T73" fmla="*/ 47 h 450"/>
                  <a:gd name="T74" fmla="*/ 23 w 203"/>
                  <a:gd name="T75" fmla="*/ 46 h 450"/>
                  <a:gd name="T76" fmla="*/ 24 w 203"/>
                  <a:gd name="T77" fmla="*/ 45 h 450"/>
                  <a:gd name="T78" fmla="*/ 24 w 203"/>
                  <a:gd name="T79" fmla="*/ 42 h 450"/>
                  <a:gd name="T80" fmla="*/ 24 w 203"/>
                  <a:gd name="T81" fmla="*/ 40 h 450"/>
                  <a:gd name="T82" fmla="*/ 25 w 203"/>
                  <a:gd name="T83" fmla="*/ 35 h 450"/>
                  <a:gd name="T84" fmla="*/ 25 w 203"/>
                  <a:gd name="T85" fmla="*/ 29 h 450"/>
                  <a:gd name="T86" fmla="*/ 26 w 203"/>
                  <a:gd name="T87" fmla="*/ 23 h 450"/>
                  <a:gd name="T88" fmla="*/ 25 w 203"/>
                  <a:gd name="T89" fmla="*/ 15 h 450"/>
                  <a:gd name="T90" fmla="*/ 25 w 203"/>
                  <a:gd name="T91" fmla="*/ 14 h 450"/>
                  <a:gd name="T92" fmla="*/ 24 w 203"/>
                  <a:gd name="T93" fmla="*/ 12 h 450"/>
                  <a:gd name="T94" fmla="*/ 24 w 203"/>
                  <a:gd name="T95" fmla="*/ 11 h 450"/>
                  <a:gd name="T96" fmla="*/ 23 w 203"/>
                  <a:gd name="T97" fmla="*/ 9 h 450"/>
                  <a:gd name="T98" fmla="*/ 23 w 203"/>
                  <a:gd name="T99" fmla="*/ 7 h 450"/>
                  <a:gd name="T100" fmla="*/ 22 w 203"/>
                  <a:gd name="T101" fmla="*/ 7 h 450"/>
                  <a:gd name="T102" fmla="*/ 22 w 203"/>
                  <a:gd name="T103" fmla="*/ 6 h 450"/>
                  <a:gd name="T104" fmla="*/ 20 w 203"/>
                  <a:gd name="T105" fmla="*/ 4 h 450"/>
                  <a:gd name="T106" fmla="*/ 19 w 203"/>
                  <a:gd name="T107" fmla="*/ 3 h 450"/>
                  <a:gd name="T108" fmla="*/ 18 w 203"/>
                  <a:gd name="T109" fmla="*/ 2 h 450"/>
                  <a:gd name="T110" fmla="*/ 17 w 203"/>
                  <a:gd name="T111" fmla="*/ 1 h 450"/>
                  <a:gd name="T112" fmla="*/ 17 w 203"/>
                  <a:gd name="T113" fmla="*/ 1 h 450"/>
                  <a:gd name="T114" fmla="*/ 14 w 203"/>
                  <a:gd name="T115" fmla="*/ 0 h 45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3"/>
                  <a:gd name="T175" fmla="*/ 0 h 450"/>
                  <a:gd name="T176" fmla="*/ 203 w 203"/>
                  <a:gd name="T177" fmla="*/ 450 h 45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3" h="450">
                    <a:moveTo>
                      <a:pt x="98" y="0"/>
                    </a:moveTo>
                    <a:lnTo>
                      <a:pt x="98" y="1"/>
                    </a:lnTo>
                    <a:lnTo>
                      <a:pt x="89" y="1"/>
                    </a:lnTo>
                    <a:lnTo>
                      <a:pt x="89" y="3"/>
                    </a:lnTo>
                    <a:lnTo>
                      <a:pt x="80" y="4"/>
                    </a:lnTo>
                    <a:lnTo>
                      <a:pt x="80" y="5"/>
                    </a:lnTo>
                    <a:lnTo>
                      <a:pt x="78" y="5"/>
                    </a:lnTo>
                    <a:lnTo>
                      <a:pt x="78" y="7"/>
                    </a:lnTo>
                    <a:lnTo>
                      <a:pt x="74" y="7"/>
                    </a:lnTo>
                    <a:lnTo>
                      <a:pt x="74" y="8"/>
                    </a:lnTo>
                    <a:lnTo>
                      <a:pt x="71" y="8"/>
                    </a:lnTo>
                    <a:lnTo>
                      <a:pt x="71" y="9"/>
                    </a:lnTo>
                    <a:lnTo>
                      <a:pt x="65" y="12"/>
                    </a:lnTo>
                    <a:lnTo>
                      <a:pt x="65" y="13"/>
                    </a:lnTo>
                    <a:lnTo>
                      <a:pt x="63" y="13"/>
                    </a:lnTo>
                    <a:lnTo>
                      <a:pt x="63" y="15"/>
                    </a:lnTo>
                    <a:lnTo>
                      <a:pt x="53" y="23"/>
                    </a:lnTo>
                    <a:lnTo>
                      <a:pt x="53" y="26"/>
                    </a:lnTo>
                    <a:lnTo>
                      <a:pt x="49" y="27"/>
                    </a:lnTo>
                    <a:lnTo>
                      <a:pt x="49" y="30"/>
                    </a:lnTo>
                    <a:lnTo>
                      <a:pt x="48" y="30"/>
                    </a:lnTo>
                    <a:lnTo>
                      <a:pt x="48" y="33"/>
                    </a:lnTo>
                    <a:lnTo>
                      <a:pt x="44" y="34"/>
                    </a:lnTo>
                    <a:lnTo>
                      <a:pt x="44" y="37"/>
                    </a:lnTo>
                    <a:lnTo>
                      <a:pt x="42" y="37"/>
                    </a:lnTo>
                    <a:lnTo>
                      <a:pt x="42" y="39"/>
                    </a:lnTo>
                    <a:lnTo>
                      <a:pt x="41" y="39"/>
                    </a:lnTo>
                    <a:lnTo>
                      <a:pt x="41" y="42"/>
                    </a:lnTo>
                    <a:lnTo>
                      <a:pt x="39" y="42"/>
                    </a:lnTo>
                    <a:lnTo>
                      <a:pt x="39" y="45"/>
                    </a:lnTo>
                    <a:lnTo>
                      <a:pt x="38" y="45"/>
                    </a:lnTo>
                    <a:lnTo>
                      <a:pt x="38" y="47"/>
                    </a:lnTo>
                    <a:lnTo>
                      <a:pt x="37" y="47"/>
                    </a:lnTo>
                    <a:lnTo>
                      <a:pt x="37" y="50"/>
                    </a:lnTo>
                    <a:lnTo>
                      <a:pt x="34" y="52"/>
                    </a:lnTo>
                    <a:lnTo>
                      <a:pt x="34" y="54"/>
                    </a:lnTo>
                    <a:lnTo>
                      <a:pt x="33" y="54"/>
                    </a:lnTo>
                    <a:lnTo>
                      <a:pt x="31" y="61"/>
                    </a:lnTo>
                    <a:lnTo>
                      <a:pt x="30" y="61"/>
                    </a:lnTo>
                    <a:lnTo>
                      <a:pt x="29" y="68"/>
                    </a:lnTo>
                    <a:lnTo>
                      <a:pt x="27" y="68"/>
                    </a:lnTo>
                    <a:lnTo>
                      <a:pt x="26" y="75"/>
                    </a:lnTo>
                    <a:lnTo>
                      <a:pt x="24" y="75"/>
                    </a:lnTo>
                    <a:lnTo>
                      <a:pt x="24" y="79"/>
                    </a:lnTo>
                    <a:lnTo>
                      <a:pt x="23" y="79"/>
                    </a:lnTo>
                    <a:lnTo>
                      <a:pt x="22" y="86"/>
                    </a:lnTo>
                    <a:lnTo>
                      <a:pt x="20" y="86"/>
                    </a:lnTo>
                    <a:lnTo>
                      <a:pt x="20" y="94"/>
                    </a:lnTo>
                    <a:lnTo>
                      <a:pt x="19" y="94"/>
                    </a:lnTo>
                    <a:lnTo>
                      <a:pt x="18" y="103"/>
                    </a:lnTo>
                    <a:lnTo>
                      <a:pt x="16" y="103"/>
                    </a:lnTo>
                    <a:lnTo>
                      <a:pt x="16" y="107"/>
                    </a:lnTo>
                    <a:lnTo>
                      <a:pt x="15" y="107"/>
                    </a:lnTo>
                    <a:lnTo>
                      <a:pt x="12" y="126"/>
                    </a:lnTo>
                    <a:lnTo>
                      <a:pt x="11" y="126"/>
                    </a:lnTo>
                    <a:lnTo>
                      <a:pt x="11" y="136"/>
                    </a:lnTo>
                    <a:lnTo>
                      <a:pt x="9" y="136"/>
                    </a:lnTo>
                    <a:lnTo>
                      <a:pt x="8" y="148"/>
                    </a:lnTo>
                    <a:lnTo>
                      <a:pt x="7" y="148"/>
                    </a:lnTo>
                    <a:lnTo>
                      <a:pt x="7" y="162"/>
                    </a:lnTo>
                    <a:lnTo>
                      <a:pt x="5" y="162"/>
                    </a:lnTo>
                    <a:lnTo>
                      <a:pt x="5" y="168"/>
                    </a:lnTo>
                    <a:lnTo>
                      <a:pt x="4" y="168"/>
                    </a:lnTo>
                    <a:lnTo>
                      <a:pt x="3" y="194"/>
                    </a:lnTo>
                    <a:lnTo>
                      <a:pt x="1" y="194"/>
                    </a:lnTo>
                    <a:lnTo>
                      <a:pt x="1" y="219"/>
                    </a:lnTo>
                    <a:lnTo>
                      <a:pt x="0" y="219"/>
                    </a:lnTo>
                    <a:lnTo>
                      <a:pt x="0" y="274"/>
                    </a:lnTo>
                    <a:lnTo>
                      <a:pt x="1" y="274"/>
                    </a:lnTo>
                    <a:lnTo>
                      <a:pt x="1" y="291"/>
                    </a:lnTo>
                    <a:lnTo>
                      <a:pt x="3" y="291"/>
                    </a:lnTo>
                    <a:lnTo>
                      <a:pt x="4" y="310"/>
                    </a:lnTo>
                    <a:lnTo>
                      <a:pt x="5" y="310"/>
                    </a:lnTo>
                    <a:lnTo>
                      <a:pt x="5" y="321"/>
                    </a:lnTo>
                    <a:lnTo>
                      <a:pt x="7" y="321"/>
                    </a:lnTo>
                    <a:lnTo>
                      <a:pt x="8" y="329"/>
                    </a:lnTo>
                    <a:lnTo>
                      <a:pt x="9" y="329"/>
                    </a:lnTo>
                    <a:lnTo>
                      <a:pt x="9" y="338"/>
                    </a:lnTo>
                    <a:lnTo>
                      <a:pt x="11" y="338"/>
                    </a:lnTo>
                    <a:lnTo>
                      <a:pt x="11" y="342"/>
                    </a:lnTo>
                    <a:lnTo>
                      <a:pt x="12" y="342"/>
                    </a:lnTo>
                    <a:lnTo>
                      <a:pt x="12" y="348"/>
                    </a:lnTo>
                    <a:lnTo>
                      <a:pt x="14" y="348"/>
                    </a:lnTo>
                    <a:lnTo>
                      <a:pt x="15" y="356"/>
                    </a:lnTo>
                    <a:lnTo>
                      <a:pt x="16" y="356"/>
                    </a:lnTo>
                    <a:lnTo>
                      <a:pt x="18" y="364"/>
                    </a:lnTo>
                    <a:lnTo>
                      <a:pt x="19" y="364"/>
                    </a:lnTo>
                    <a:lnTo>
                      <a:pt x="19" y="367"/>
                    </a:lnTo>
                    <a:lnTo>
                      <a:pt x="20" y="367"/>
                    </a:lnTo>
                    <a:lnTo>
                      <a:pt x="22" y="372"/>
                    </a:lnTo>
                    <a:lnTo>
                      <a:pt x="23" y="372"/>
                    </a:lnTo>
                    <a:lnTo>
                      <a:pt x="24" y="378"/>
                    </a:lnTo>
                    <a:lnTo>
                      <a:pt x="26" y="378"/>
                    </a:lnTo>
                    <a:lnTo>
                      <a:pt x="27" y="383"/>
                    </a:lnTo>
                    <a:lnTo>
                      <a:pt x="29" y="383"/>
                    </a:lnTo>
                    <a:lnTo>
                      <a:pt x="29" y="387"/>
                    </a:lnTo>
                    <a:lnTo>
                      <a:pt x="30" y="387"/>
                    </a:lnTo>
                    <a:lnTo>
                      <a:pt x="30" y="390"/>
                    </a:lnTo>
                    <a:lnTo>
                      <a:pt x="31" y="390"/>
                    </a:lnTo>
                    <a:lnTo>
                      <a:pt x="38" y="401"/>
                    </a:lnTo>
                    <a:lnTo>
                      <a:pt x="39" y="401"/>
                    </a:lnTo>
                    <a:lnTo>
                      <a:pt x="41" y="406"/>
                    </a:lnTo>
                    <a:lnTo>
                      <a:pt x="42" y="406"/>
                    </a:lnTo>
                    <a:lnTo>
                      <a:pt x="53" y="420"/>
                    </a:lnTo>
                    <a:lnTo>
                      <a:pt x="60" y="428"/>
                    </a:lnTo>
                    <a:lnTo>
                      <a:pt x="63" y="428"/>
                    </a:lnTo>
                    <a:lnTo>
                      <a:pt x="78" y="444"/>
                    </a:lnTo>
                    <a:lnTo>
                      <a:pt x="82" y="444"/>
                    </a:lnTo>
                    <a:lnTo>
                      <a:pt x="83" y="447"/>
                    </a:lnTo>
                    <a:lnTo>
                      <a:pt x="87" y="447"/>
                    </a:lnTo>
                    <a:lnTo>
                      <a:pt x="87" y="449"/>
                    </a:lnTo>
                    <a:lnTo>
                      <a:pt x="90" y="449"/>
                    </a:lnTo>
                    <a:lnTo>
                      <a:pt x="90" y="450"/>
                    </a:lnTo>
                    <a:lnTo>
                      <a:pt x="108" y="450"/>
                    </a:lnTo>
                    <a:lnTo>
                      <a:pt x="108" y="449"/>
                    </a:lnTo>
                    <a:lnTo>
                      <a:pt x="112" y="449"/>
                    </a:lnTo>
                    <a:lnTo>
                      <a:pt x="112" y="447"/>
                    </a:lnTo>
                    <a:lnTo>
                      <a:pt x="117" y="446"/>
                    </a:lnTo>
                    <a:lnTo>
                      <a:pt x="117" y="444"/>
                    </a:lnTo>
                    <a:lnTo>
                      <a:pt x="123" y="443"/>
                    </a:lnTo>
                    <a:lnTo>
                      <a:pt x="123" y="442"/>
                    </a:lnTo>
                    <a:lnTo>
                      <a:pt x="125" y="439"/>
                    </a:lnTo>
                    <a:lnTo>
                      <a:pt x="128" y="439"/>
                    </a:lnTo>
                    <a:lnTo>
                      <a:pt x="128" y="438"/>
                    </a:lnTo>
                    <a:lnTo>
                      <a:pt x="146" y="421"/>
                    </a:lnTo>
                    <a:lnTo>
                      <a:pt x="146" y="419"/>
                    </a:lnTo>
                    <a:lnTo>
                      <a:pt x="151" y="415"/>
                    </a:lnTo>
                    <a:lnTo>
                      <a:pt x="151" y="412"/>
                    </a:lnTo>
                    <a:lnTo>
                      <a:pt x="155" y="409"/>
                    </a:lnTo>
                    <a:lnTo>
                      <a:pt x="155" y="406"/>
                    </a:lnTo>
                    <a:lnTo>
                      <a:pt x="160" y="404"/>
                    </a:lnTo>
                    <a:lnTo>
                      <a:pt x="160" y="400"/>
                    </a:lnTo>
                    <a:lnTo>
                      <a:pt x="161" y="400"/>
                    </a:lnTo>
                    <a:lnTo>
                      <a:pt x="161" y="397"/>
                    </a:lnTo>
                    <a:lnTo>
                      <a:pt x="165" y="394"/>
                    </a:lnTo>
                    <a:lnTo>
                      <a:pt x="165" y="391"/>
                    </a:lnTo>
                    <a:lnTo>
                      <a:pt x="168" y="390"/>
                    </a:lnTo>
                    <a:lnTo>
                      <a:pt x="168" y="387"/>
                    </a:lnTo>
                    <a:lnTo>
                      <a:pt x="169" y="387"/>
                    </a:lnTo>
                    <a:lnTo>
                      <a:pt x="169" y="385"/>
                    </a:lnTo>
                    <a:lnTo>
                      <a:pt x="172" y="383"/>
                    </a:lnTo>
                    <a:lnTo>
                      <a:pt x="172" y="381"/>
                    </a:lnTo>
                    <a:lnTo>
                      <a:pt x="173" y="381"/>
                    </a:lnTo>
                    <a:lnTo>
                      <a:pt x="173" y="378"/>
                    </a:lnTo>
                    <a:lnTo>
                      <a:pt x="176" y="376"/>
                    </a:lnTo>
                    <a:lnTo>
                      <a:pt x="176" y="374"/>
                    </a:lnTo>
                    <a:lnTo>
                      <a:pt x="177" y="374"/>
                    </a:lnTo>
                    <a:lnTo>
                      <a:pt x="177" y="371"/>
                    </a:lnTo>
                    <a:lnTo>
                      <a:pt x="180" y="370"/>
                    </a:lnTo>
                    <a:lnTo>
                      <a:pt x="180" y="366"/>
                    </a:lnTo>
                    <a:lnTo>
                      <a:pt x="181" y="366"/>
                    </a:lnTo>
                    <a:lnTo>
                      <a:pt x="181" y="363"/>
                    </a:lnTo>
                    <a:lnTo>
                      <a:pt x="184" y="361"/>
                    </a:lnTo>
                    <a:lnTo>
                      <a:pt x="184" y="357"/>
                    </a:lnTo>
                    <a:lnTo>
                      <a:pt x="185" y="357"/>
                    </a:lnTo>
                    <a:lnTo>
                      <a:pt x="185" y="355"/>
                    </a:lnTo>
                    <a:lnTo>
                      <a:pt x="188" y="353"/>
                    </a:lnTo>
                    <a:lnTo>
                      <a:pt x="188" y="347"/>
                    </a:lnTo>
                    <a:lnTo>
                      <a:pt x="190" y="347"/>
                    </a:lnTo>
                    <a:lnTo>
                      <a:pt x="190" y="336"/>
                    </a:lnTo>
                    <a:lnTo>
                      <a:pt x="191" y="336"/>
                    </a:lnTo>
                    <a:lnTo>
                      <a:pt x="191" y="325"/>
                    </a:lnTo>
                    <a:lnTo>
                      <a:pt x="192" y="325"/>
                    </a:lnTo>
                    <a:lnTo>
                      <a:pt x="192" y="314"/>
                    </a:lnTo>
                    <a:lnTo>
                      <a:pt x="194" y="314"/>
                    </a:lnTo>
                    <a:lnTo>
                      <a:pt x="194" y="304"/>
                    </a:lnTo>
                    <a:lnTo>
                      <a:pt x="195" y="304"/>
                    </a:lnTo>
                    <a:lnTo>
                      <a:pt x="196" y="279"/>
                    </a:lnTo>
                    <a:lnTo>
                      <a:pt x="198" y="279"/>
                    </a:lnTo>
                    <a:lnTo>
                      <a:pt x="198" y="265"/>
                    </a:lnTo>
                    <a:lnTo>
                      <a:pt x="199" y="265"/>
                    </a:lnTo>
                    <a:lnTo>
                      <a:pt x="200" y="236"/>
                    </a:lnTo>
                    <a:lnTo>
                      <a:pt x="202" y="236"/>
                    </a:lnTo>
                    <a:lnTo>
                      <a:pt x="202" y="209"/>
                    </a:lnTo>
                    <a:lnTo>
                      <a:pt x="203" y="209"/>
                    </a:lnTo>
                    <a:lnTo>
                      <a:pt x="203" y="177"/>
                    </a:lnTo>
                    <a:lnTo>
                      <a:pt x="202" y="177"/>
                    </a:lnTo>
                    <a:lnTo>
                      <a:pt x="202" y="152"/>
                    </a:lnTo>
                    <a:lnTo>
                      <a:pt x="200" y="152"/>
                    </a:lnTo>
                    <a:lnTo>
                      <a:pt x="199" y="125"/>
                    </a:lnTo>
                    <a:lnTo>
                      <a:pt x="198" y="125"/>
                    </a:lnTo>
                    <a:lnTo>
                      <a:pt x="196" y="109"/>
                    </a:lnTo>
                    <a:lnTo>
                      <a:pt x="195" y="109"/>
                    </a:lnTo>
                    <a:lnTo>
                      <a:pt x="195" y="105"/>
                    </a:lnTo>
                    <a:lnTo>
                      <a:pt x="194" y="105"/>
                    </a:lnTo>
                    <a:lnTo>
                      <a:pt x="194" y="96"/>
                    </a:lnTo>
                    <a:lnTo>
                      <a:pt x="192" y="96"/>
                    </a:lnTo>
                    <a:lnTo>
                      <a:pt x="192" y="94"/>
                    </a:lnTo>
                    <a:lnTo>
                      <a:pt x="191" y="94"/>
                    </a:lnTo>
                    <a:lnTo>
                      <a:pt x="191" y="86"/>
                    </a:lnTo>
                    <a:lnTo>
                      <a:pt x="190" y="86"/>
                    </a:lnTo>
                    <a:lnTo>
                      <a:pt x="190" y="83"/>
                    </a:lnTo>
                    <a:lnTo>
                      <a:pt x="188" y="83"/>
                    </a:lnTo>
                    <a:lnTo>
                      <a:pt x="187" y="75"/>
                    </a:lnTo>
                    <a:lnTo>
                      <a:pt x="185" y="75"/>
                    </a:lnTo>
                    <a:lnTo>
                      <a:pt x="184" y="69"/>
                    </a:lnTo>
                    <a:lnTo>
                      <a:pt x="183" y="69"/>
                    </a:lnTo>
                    <a:lnTo>
                      <a:pt x="183" y="65"/>
                    </a:lnTo>
                    <a:lnTo>
                      <a:pt x="181" y="65"/>
                    </a:lnTo>
                    <a:lnTo>
                      <a:pt x="180" y="60"/>
                    </a:lnTo>
                    <a:lnTo>
                      <a:pt x="179" y="60"/>
                    </a:lnTo>
                    <a:lnTo>
                      <a:pt x="179" y="56"/>
                    </a:lnTo>
                    <a:lnTo>
                      <a:pt x="177" y="56"/>
                    </a:lnTo>
                    <a:lnTo>
                      <a:pt x="176" y="50"/>
                    </a:lnTo>
                    <a:lnTo>
                      <a:pt x="175" y="50"/>
                    </a:lnTo>
                    <a:lnTo>
                      <a:pt x="173" y="45"/>
                    </a:lnTo>
                    <a:lnTo>
                      <a:pt x="172" y="45"/>
                    </a:lnTo>
                    <a:lnTo>
                      <a:pt x="172" y="42"/>
                    </a:lnTo>
                    <a:lnTo>
                      <a:pt x="170" y="42"/>
                    </a:lnTo>
                    <a:lnTo>
                      <a:pt x="160" y="28"/>
                    </a:lnTo>
                    <a:lnTo>
                      <a:pt x="158" y="28"/>
                    </a:lnTo>
                    <a:lnTo>
                      <a:pt x="158" y="26"/>
                    </a:lnTo>
                    <a:lnTo>
                      <a:pt x="157" y="26"/>
                    </a:lnTo>
                    <a:lnTo>
                      <a:pt x="153" y="20"/>
                    </a:lnTo>
                    <a:lnTo>
                      <a:pt x="150" y="20"/>
                    </a:lnTo>
                    <a:lnTo>
                      <a:pt x="149" y="18"/>
                    </a:lnTo>
                    <a:lnTo>
                      <a:pt x="146" y="18"/>
                    </a:lnTo>
                    <a:lnTo>
                      <a:pt x="146" y="15"/>
                    </a:lnTo>
                    <a:lnTo>
                      <a:pt x="142" y="13"/>
                    </a:lnTo>
                    <a:lnTo>
                      <a:pt x="142" y="12"/>
                    </a:lnTo>
                    <a:lnTo>
                      <a:pt x="139" y="12"/>
                    </a:lnTo>
                    <a:lnTo>
                      <a:pt x="139" y="11"/>
                    </a:lnTo>
                    <a:lnTo>
                      <a:pt x="136" y="11"/>
                    </a:lnTo>
                    <a:lnTo>
                      <a:pt x="135" y="8"/>
                    </a:lnTo>
                    <a:lnTo>
                      <a:pt x="132" y="8"/>
                    </a:lnTo>
                    <a:lnTo>
                      <a:pt x="132" y="7"/>
                    </a:lnTo>
                    <a:lnTo>
                      <a:pt x="130" y="7"/>
                    </a:lnTo>
                    <a:lnTo>
                      <a:pt x="130" y="5"/>
                    </a:lnTo>
                    <a:lnTo>
                      <a:pt x="116" y="3"/>
                    </a:lnTo>
                    <a:lnTo>
                      <a:pt x="116" y="1"/>
                    </a:lnTo>
                    <a:lnTo>
                      <a:pt x="105" y="1"/>
                    </a:lnTo>
                    <a:lnTo>
                      <a:pt x="105" y="0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10" name="Freeform 6960"/>
              <p:cNvSpPr>
                <a:spLocks/>
              </p:cNvSpPr>
              <p:nvPr/>
            </p:nvSpPr>
            <p:spPr bwMode="auto">
              <a:xfrm>
                <a:off x="5085" y="2386"/>
                <a:ext cx="76" cy="76"/>
              </a:xfrm>
              <a:custGeom>
                <a:avLst/>
                <a:gdLst>
                  <a:gd name="T0" fmla="*/ 7 w 153"/>
                  <a:gd name="T1" fmla="*/ 0 h 153"/>
                  <a:gd name="T2" fmla="*/ 6 w 153"/>
                  <a:gd name="T3" fmla="*/ 0 h 153"/>
                  <a:gd name="T4" fmla="*/ 5 w 153"/>
                  <a:gd name="T5" fmla="*/ 1 h 153"/>
                  <a:gd name="T6" fmla="*/ 4 w 153"/>
                  <a:gd name="T7" fmla="*/ 1 h 153"/>
                  <a:gd name="T8" fmla="*/ 3 w 153"/>
                  <a:gd name="T9" fmla="*/ 1 h 153"/>
                  <a:gd name="T10" fmla="*/ 1 w 153"/>
                  <a:gd name="T11" fmla="*/ 4 h 153"/>
                  <a:gd name="T12" fmla="*/ 1 w 153"/>
                  <a:gd name="T13" fmla="*/ 4 h 153"/>
                  <a:gd name="T14" fmla="*/ 1 w 153"/>
                  <a:gd name="T15" fmla="*/ 5 h 153"/>
                  <a:gd name="T16" fmla="*/ 0 w 153"/>
                  <a:gd name="T17" fmla="*/ 6 h 153"/>
                  <a:gd name="T18" fmla="*/ 0 w 153"/>
                  <a:gd name="T19" fmla="*/ 7 h 153"/>
                  <a:gd name="T20" fmla="*/ 0 w 153"/>
                  <a:gd name="T21" fmla="*/ 8 h 153"/>
                  <a:gd name="T22" fmla="*/ 0 w 153"/>
                  <a:gd name="T23" fmla="*/ 11 h 153"/>
                  <a:gd name="T24" fmla="*/ 0 w 153"/>
                  <a:gd name="T25" fmla="*/ 12 h 153"/>
                  <a:gd name="T26" fmla="*/ 1 w 153"/>
                  <a:gd name="T27" fmla="*/ 14 h 153"/>
                  <a:gd name="T28" fmla="*/ 1 w 153"/>
                  <a:gd name="T29" fmla="*/ 14 h 153"/>
                  <a:gd name="T30" fmla="*/ 1 w 153"/>
                  <a:gd name="T31" fmla="*/ 15 h 153"/>
                  <a:gd name="T32" fmla="*/ 4 w 153"/>
                  <a:gd name="T33" fmla="*/ 17 h 153"/>
                  <a:gd name="T34" fmla="*/ 4 w 153"/>
                  <a:gd name="T35" fmla="*/ 17 h 153"/>
                  <a:gd name="T36" fmla="*/ 5 w 153"/>
                  <a:gd name="T37" fmla="*/ 18 h 153"/>
                  <a:gd name="T38" fmla="*/ 6 w 153"/>
                  <a:gd name="T39" fmla="*/ 18 h 153"/>
                  <a:gd name="T40" fmla="*/ 7 w 153"/>
                  <a:gd name="T41" fmla="*/ 18 h 153"/>
                  <a:gd name="T42" fmla="*/ 8 w 153"/>
                  <a:gd name="T43" fmla="*/ 19 h 153"/>
                  <a:gd name="T44" fmla="*/ 11 w 153"/>
                  <a:gd name="T45" fmla="*/ 18 h 153"/>
                  <a:gd name="T46" fmla="*/ 12 w 153"/>
                  <a:gd name="T47" fmla="*/ 18 h 153"/>
                  <a:gd name="T48" fmla="*/ 14 w 153"/>
                  <a:gd name="T49" fmla="*/ 18 h 153"/>
                  <a:gd name="T50" fmla="*/ 14 w 153"/>
                  <a:gd name="T51" fmla="*/ 17 h 153"/>
                  <a:gd name="T52" fmla="*/ 15 w 153"/>
                  <a:gd name="T53" fmla="*/ 17 h 153"/>
                  <a:gd name="T54" fmla="*/ 17 w 153"/>
                  <a:gd name="T55" fmla="*/ 15 h 153"/>
                  <a:gd name="T56" fmla="*/ 17 w 153"/>
                  <a:gd name="T57" fmla="*/ 14 h 153"/>
                  <a:gd name="T58" fmla="*/ 18 w 153"/>
                  <a:gd name="T59" fmla="*/ 13 h 153"/>
                  <a:gd name="T60" fmla="*/ 18 w 153"/>
                  <a:gd name="T61" fmla="*/ 12 h 153"/>
                  <a:gd name="T62" fmla="*/ 18 w 153"/>
                  <a:gd name="T63" fmla="*/ 11 h 153"/>
                  <a:gd name="T64" fmla="*/ 19 w 153"/>
                  <a:gd name="T65" fmla="*/ 10 h 153"/>
                  <a:gd name="T66" fmla="*/ 18 w 153"/>
                  <a:gd name="T67" fmla="*/ 7 h 153"/>
                  <a:gd name="T68" fmla="*/ 18 w 153"/>
                  <a:gd name="T69" fmla="*/ 6 h 153"/>
                  <a:gd name="T70" fmla="*/ 18 w 153"/>
                  <a:gd name="T71" fmla="*/ 5 h 153"/>
                  <a:gd name="T72" fmla="*/ 17 w 153"/>
                  <a:gd name="T73" fmla="*/ 4 h 153"/>
                  <a:gd name="T74" fmla="*/ 17 w 153"/>
                  <a:gd name="T75" fmla="*/ 3 h 153"/>
                  <a:gd name="T76" fmla="*/ 15 w 153"/>
                  <a:gd name="T77" fmla="*/ 1 h 153"/>
                  <a:gd name="T78" fmla="*/ 14 w 153"/>
                  <a:gd name="T79" fmla="*/ 1 h 153"/>
                  <a:gd name="T80" fmla="*/ 13 w 153"/>
                  <a:gd name="T81" fmla="*/ 1 h 153"/>
                  <a:gd name="T82" fmla="*/ 12 w 153"/>
                  <a:gd name="T83" fmla="*/ 0 h 153"/>
                  <a:gd name="T84" fmla="*/ 11 w 153"/>
                  <a:gd name="T85" fmla="*/ 0 h 153"/>
                  <a:gd name="T86" fmla="*/ 10 w 153"/>
                  <a:gd name="T87" fmla="*/ 0 h 15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53"/>
                  <a:gd name="T133" fmla="*/ 0 h 153"/>
                  <a:gd name="T134" fmla="*/ 153 w 153"/>
                  <a:gd name="T135" fmla="*/ 153 h 153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53" h="153">
                    <a:moveTo>
                      <a:pt x="67" y="0"/>
                    </a:moveTo>
                    <a:lnTo>
                      <a:pt x="67" y="2"/>
                    </a:lnTo>
                    <a:lnTo>
                      <a:pt x="58" y="2"/>
                    </a:lnTo>
                    <a:lnTo>
                      <a:pt x="58" y="3"/>
                    </a:lnTo>
                    <a:lnTo>
                      <a:pt x="50" y="4"/>
                    </a:lnTo>
                    <a:lnTo>
                      <a:pt x="50" y="6"/>
                    </a:lnTo>
                    <a:lnTo>
                      <a:pt x="46" y="6"/>
                    </a:lnTo>
                    <a:lnTo>
                      <a:pt x="46" y="7"/>
                    </a:lnTo>
                    <a:lnTo>
                      <a:pt x="41" y="9"/>
                    </a:lnTo>
                    <a:lnTo>
                      <a:pt x="41" y="10"/>
                    </a:lnTo>
                    <a:lnTo>
                      <a:pt x="38" y="10"/>
                    </a:lnTo>
                    <a:lnTo>
                      <a:pt x="38" y="11"/>
                    </a:lnTo>
                    <a:lnTo>
                      <a:pt x="33" y="14"/>
                    </a:lnTo>
                    <a:lnTo>
                      <a:pt x="33" y="15"/>
                    </a:lnTo>
                    <a:lnTo>
                      <a:pt x="30" y="15"/>
                    </a:lnTo>
                    <a:lnTo>
                      <a:pt x="30" y="17"/>
                    </a:lnTo>
                    <a:lnTo>
                      <a:pt x="15" y="30"/>
                    </a:lnTo>
                    <a:lnTo>
                      <a:pt x="15" y="33"/>
                    </a:lnTo>
                    <a:lnTo>
                      <a:pt x="12" y="34"/>
                    </a:lnTo>
                    <a:lnTo>
                      <a:pt x="12" y="37"/>
                    </a:lnTo>
                    <a:lnTo>
                      <a:pt x="9" y="38"/>
                    </a:lnTo>
                    <a:lnTo>
                      <a:pt x="9" y="41"/>
                    </a:lnTo>
                    <a:lnTo>
                      <a:pt x="8" y="41"/>
                    </a:lnTo>
                    <a:lnTo>
                      <a:pt x="8" y="44"/>
                    </a:lnTo>
                    <a:lnTo>
                      <a:pt x="7" y="44"/>
                    </a:lnTo>
                    <a:lnTo>
                      <a:pt x="5" y="51"/>
                    </a:lnTo>
                    <a:lnTo>
                      <a:pt x="4" y="51"/>
                    </a:lnTo>
                    <a:lnTo>
                      <a:pt x="4" y="55"/>
                    </a:lnTo>
                    <a:lnTo>
                      <a:pt x="3" y="55"/>
                    </a:lnTo>
                    <a:lnTo>
                      <a:pt x="3" y="59"/>
                    </a:lnTo>
                    <a:lnTo>
                      <a:pt x="1" y="59"/>
                    </a:lnTo>
                    <a:lnTo>
                      <a:pt x="1" y="67"/>
                    </a:lnTo>
                    <a:lnTo>
                      <a:pt x="0" y="67"/>
                    </a:lnTo>
                    <a:lnTo>
                      <a:pt x="0" y="86"/>
                    </a:lnTo>
                    <a:lnTo>
                      <a:pt x="1" y="86"/>
                    </a:lnTo>
                    <a:lnTo>
                      <a:pt x="1" y="94"/>
                    </a:lnTo>
                    <a:lnTo>
                      <a:pt x="3" y="94"/>
                    </a:lnTo>
                    <a:lnTo>
                      <a:pt x="4" y="102"/>
                    </a:lnTo>
                    <a:lnTo>
                      <a:pt x="5" y="102"/>
                    </a:lnTo>
                    <a:lnTo>
                      <a:pt x="5" y="106"/>
                    </a:lnTo>
                    <a:lnTo>
                      <a:pt x="7" y="106"/>
                    </a:lnTo>
                    <a:lnTo>
                      <a:pt x="8" y="112"/>
                    </a:lnTo>
                    <a:lnTo>
                      <a:pt x="9" y="112"/>
                    </a:lnTo>
                    <a:lnTo>
                      <a:pt x="9" y="115"/>
                    </a:lnTo>
                    <a:lnTo>
                      <a:pt x="11" y="115"/>
                    </a:lnTo>
                    <a:lnTo>
                      <a:pt x="13" y="120"/>
                    </a:lnTo>
                    <a:lnTo>
                      <a:pt x="15" y="120"/>
                    </a:lnTo>
                    <a:lnTo>
                      <a:pt x="15" y="123"/>
                    </a:lnTo>
                    <a:lnTo>
                      <a:pt x="16" y="123"/>
                    </a:lnTo>
                    <a:lnTo>
                      <a:pt x="30" y="138"/>
                    </a:lnTo>
                    <a:lnTo>
                      <a:pt x="33" y="138"/>
                    </a:lnTo>
                    <a:lnTo>
                      <a:pt x="34" y="140"/>
                    </a:lnTo>
                    <a:lnTo>
                      <a:pt x="37" y="140"/>
                    </a:lnTo>
                    <a:lnTo>
                      <a:pt x="38" y="143"/>
                    </a:lnTo>
                    <a:lnTo>
                      <a:pt x="41" y="143"/>
                    </a:lnTo>
                    <a:lnTo>
                      <a:pt x="41" y="145"/>
                    </a:lnTo>
                    <a:lnTo>
                      <a:pt x="43" y="145"/>
                    </a:lnTo>
                    <a:lnTo>
                      <a:pt x="43" y="146"/>
                    </a:lnTo>
                    <a:lnTo>
                      <a:pt x="50" y="147"/>
                    </a:lnTo>
                    <a:lnTo>
                      <a:pt x="50" y="149"/>
                    </a:lnTo>
                    <a:lnTo>
                      <a:pt x="54" y="149"/>
                    </a:lnTo>
                    <a:lnTo>
                      <a:pt x="54" y="150"/>
                    </a:lnTo>
                    <a:lnTo>
                      <a:pt x="58" y="150"/>
                    </a:lnTo>
                    <a:lnTo>
                      <a:pt x="58" y="151"/>
                    </a:lnTo>
                    <a:lnTo>
                      <a:pt x="67" y="151"/>
                    </a:lnTo>
                    <a:lnTo>
                      <a:pt x="67" y="153"/>
                    </a:lnTo>
                    <a:lnTo>
                      <a:pt x="86" y="153"/>
                    </a:lnTo>
                    <a:lnTo>
                      <a:pt x="86" y="151"/>
                    </a:lnTo>
                    <a:lnTo>
                      <a:pt x="94" y="151"/>
                    </a:lnTo>
                    <a:lnTo>
                      <a:pt x="94" y="150"/>
                    </a:lnTo>
                    <a:lnTo>
                      <a:pt x="102" y="149"/>
                    </a:lnTo>
                    <a:lnTo>
                      <a:pt x="102" y="147"/>
                    </a:lnTo>
                    <a:lnTo>
                      <a:pt x="106" y="147"/>
                    </a:lnTo>
                    <a:lnTo>
                      <a:pt x="106" y="146"/>
                    </a:lnTo>
                    <a:lnTo>
                      <a:pt x="112" y="145"/>
                    </a:lnTo>
                    <a:lnTo>
                      <a:pt x="112" y="143"/>
                    </a:lnTo>
                    <a:lnTo>
                      <a:pt x="114" y="143"/>
                    </a:lnTo>
                    <a:lnTo>
                      <a:pt x="114" y="142"/>
                    </a:lnTo>
                    <a:lnTo>
                      <a:pt x="120" y="139"/>
                    </a:lnTo>
                    <a:lnTo>
                      <a:pt x="120" y="138"/>
                    </a:lnTo>
                    <a:lnTo>
                      <a:pt x="123" y="138"/>
                    </a:lnTo>
                    <a:lnTo>
                      <a:pt x="123" y="136"/>
                    </a:lnTo>
                    <a:lnTo>
                      <a:pt x="138" y="123"/>
                    </a:lnTo>
                    <a:lnTo>
                      <a:pt x="138" y="120"/>
                    </a:lnTo>
                    <a:lnTo>
                      <a:pt x="140" y="119"/>
                    </a:lnTo>
                    <a:lnTo>
                      <a:pt x="140" y="116"/>
                    </a:lnTo>
                    <a:lnTo>
                      <a:pt x="143" y="115"/>
                    </a:lnTo>
                    <a:lnTo>
                      <a:pt x="143" y="112"/>
                    </a:lnTo>
                    <a:lnTo>
                      <a:pt x="144" y="112"/>
                    </a:lnTo>
                    <a:lnTo>
                      <a:pt x="144" y="109"/>
                    </a:lnTo>
                    <a:lnTo>
                      <a:pt x="146" y="109"/>
                    </a:lnTo>
                    <a:lnTo>
                      <a:pt x="147" y="102"/>
                    </a:lnTo>
                    <a:lnTo>
                      <a:pt x="149" y="102"/>
                    </a:lnTo>
                    <a:lnTo>
                      <a:pt x="149" y="98"/>
                    </a:lnTo>
                    <a:lnTo>
                      <a:pt x="150" y="98"/>
                    </a:lnTo>
                    <a:lnTo>
                      <a:pt x="150" y="94"/>
                    </a:lnTo>
                    <a:lnTo>
                      <a:pt x="151" y="94"/>
                    </a:lnTo>
                    <a:lnTo>
                      <a:pt x="151" y="86"/>
                    </a:lnTo>
                    <a:lnTo>
                      <a:pt x="153" y="86"/>
                    </a:lnTo>
                    <a:lnTo>
                      <a:pt x="153" y="67"/>
                    </a:lnTo>
                    <a:lnTo>
                      <a:pt x="151" y="67"/>
                    </a:lnTo>
                    <a:lnTo>
                      <a:pt x="151" y="59"/>
                    </a:lnTo>
                    <a:lnTo>
                      <a:pt x="150" y="59"/>
                    </a:lnTo>
                    <a:lnTo>
                      <a:pt x="149" y="51"/>
                    </a:lnTo>
                    <a:lnTo>
                      <a:pt x="147" y="51"/>
                    </a:lnTo>
                    <a:lnTo>
                      <a:pt x="147" y="47"/>
                    </a:lnTo>
                    <a:lnTo>
                      <a:pt x="146" y="47"/>
                    </a:lnTo>
                    <a:lnTo>
                      <a:pt x="144" y="41"/>
                    </a:lnTo>
                    <a:lnTo>
                      <a:pt x="143" y="41"/>
                    </a:lnTo>
                    <a:lnTo>
                      <a:pt x="143" y="38"/>
                    </a:lnTo>
                    <a:lnTo>
                      <a:pt x="142" y="38"/>
                    </a:lnTo>
                    <a:lnTo>
                      <a:pt x="139" y="33"/>
                    </a:lnTo>
                    <a:lnTo>
                      <a:pt x="138" y="33"/>
                    </a:lnTo>
                    <a:lnTo>
                      <a:pt x="138" y="30"/>
                    </a:lnTo>
                    <a:lnTo>
                      <a:pt x="136" y="30"/>
                    </a:lnTo>
                    <a:lnTo>
                      <a:pt x="123" y="15"/>
                    </a:lnTo>
                    <a:lnTo>
                      <a:pt x="120" y="15"/>
                    </a:lnTo>
                    <a:lnTo>
                      <a:pt x="119" y="13"/>
                    </a:lnTo>
                    <a:lnTo>
                      <a:pt x="116" y="13"/>
                    </a:lnTo>
                    <a:lnTo>
                      <a:pt x="114" y="10"/>
                    </a:lnTo>
                    <a:lnTo>
                      <a:pt x="112" y="10"/>
                    </a:lnTo>
                    <a:lnTo>
                      <a:pt x="112" y="9"/>
                    </a:lnTo>
                    <a:lnTo>
                      <a:pt x="109" y="9"/>
                    </a:lnTo>
                    <a:lnTo>
                      <a:pt x="109" y="7"/>
                    </a:lnTo>
                    <a:lnTo>
                      <a:pt x="102" y="6"/>
                    </a:lnTo>
                    <a:lnTo>
                      <a:pt x="102" y="4"/>
                    </a:lnTo>
                    <a:lnTo>
                      <a:pt x="98" y="4"/>
                    </a:lnTo>
                    <a:lnTo>
                      <a:pt x="98" y="3"/>
                    </a:lnTo>
                    <a:lnTo>
                      <a:pt x="94" y="3"/>
                    </a:lnTo>
                    <a:lnTo>
                      <a:pt x="94" y="2"/>
                    </a:lnTo>
                    <a:lnTo>
                      <a:pt x="86" y="2"/>
                    </a:lnTo>
                    <a:lnTo>
                      <a:pt x="86" y="0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11" name="Freeform 6961"/>
              <p:cNvSpPr>
                <a:spLocks/>
              </p:cNvSpPr>
              <p:nvPr/>
            </p:nvSpPr>
            <p:spPr bwMode="auto">
              <a:xfrm>
                <a:off x="5072" y="2311"/>
                <a:ext cx="101" cy="224"/>
              </a:xfrm>
              <a:custGeom>
                <a:avLst/>
                <a:gdLst>
                  <a:gd name="T0" fmla="*/ 25 w 202"/>
                  <a:gd name="T1" fmla="*/ 31 h 449"/>
                  <a:gd name="T2" fmla="*/ 25 w 202"/>
                  <a:gd name="T3" fmla="*/ 34 h 449"/>
                  <a:gd name="T4" fmla="*/ 25 w 202"/>
                  <a:gd name="T5" fmla="*/ 37 h 449"/>
                  <a:gd name="T6" fmla="*/ 24 w 202"/>
                  <a:gd name="T7" fmla="*/ 40 h 449"/>
                  <a:gd name="T8" fmla="*/ 24 w 202"/>
                  <a:gd name="T9" fmla="*/ 43 h 449"/>
                  <a:gd name="T10" fmla="*/ 23 w 202"/>
                  <a:gd name="T11" fmla="*/ 44 h 449"/>
                  <a:gd name="T12" fmla="*/ 22 w 202"/>
                  <a:gd name="T13" fmla="*/ 46 h 449"/>
                  <a:gd name="T14" fmla="*/ 21 w 202"/>
                  <a:gd name="T15" fmla="*/ 48 h 449"/>
                  <a:gd name="T16" fmla="*/ 20 w 202"/>
                  <a:gd name="T17" fmla="*/ 50 h 449"/>
                  <a:gd name="T18" fmla="*/ 19 w 202"/>
                  <a:gd name="T19" fmla="*/ 51 h 449"/>
                  <a:gd name="T20" fmla="*/ 18 w 202"/>
                  <a:gd name="T21" fmla="*/ 52 h 449"/>
                  <a:gd name="T22" fmla="*/ 15 w 202"/>
                  <a:gd name="T23" fmla="*/ 54 h 449"/>
                  <a:gd name="T24" fmla="*/ 14 w 202"/>
                  <a:gd name="T25" fmla="*/ 55 h 449"/>
                  <a:gd name="T26" fmla="*/ 13 w 202"/>
                  <a:gd name="T27" fmla="*/ 55 h 449"/>
                  <a:gd name="T28" fmla="*/ 12 w 202"/>
                  <a:gd name="T29" fmla="*/ 55 h 449"/>
                  <a:gd name="T30" fmla="*/ 10 w 202"/>
                  <a:gd name="T31" fmla="*/ 55 h 449"/>
                  <a:gd name="T32" fmla="*/ 7 w 202"/>
                  <a:gd name="T33" fmla="*/ 53 h 449"/>
                  <a:gd name="T34" fmla="*/ 6 w 202"/>
                  <a:gd name="T35" fmla="*/ 51 h 449"/>
                  <a:gd name="T36" fmla="*/ 5 w 202"/>
                  <a:gd name="T37" fmla="*/ 49 h 449"/>
                  <a:gd name="T38" fmla="*/ 3 w 202"/>
                  <a:gd name="T39" fmla="*/ 47 h 449"/>
                  <a:gd name="T40" fmla="*/ 3 w 202"/>
                  <a:gd name="T41" fmla="*/ 45 h 449"/>
                  <a:gd name="T42" fmla="*/ 2 w 202"/>
                  <a:gd name="T43" fmla="*/ 43 h 449"/>
                  <a:gd name="T44" fmla="*/ 2 w 202"/>
                  <a:gd name="T45" fmla="*/ 41 h 449"/>
                  <a:gd name="T46" fmla="*/ 1 w 202"/>
                  <a:gd name="T47" fmla="*/ 39 h 449"/>
                  <a:gd name="T48" fmla="*/ 1 w 202"/>
                  <a:gd name="T49" fmla="*/ 36 h 449"/>
                  <a:gd name="T50" fmla="*/ 0 w 202"/>
                  <a:gd name="T51" fmla="*/ 27 h 449"/>
                  <a:gd name="T52" fmla="*/ 1 w 202"/>
                  <a:gd name="T53" fmla="*/ 22 h 449"/>
                  <a:gd name="T54" fmla="*/ 1 w 202"/>
                  <a:gd name="T55" fmla="*/ 19 h 449"/>
                  <a:gd name="T56" fmla="*/ 2 w 202"/>
                  <a:gd name="T57" fmla="*/ 16 h 449"/>
                  <a:gd name="T58" fmla="*/ 2 w 202"/>
                  <a:gd name="T59" fmla="*/ 14 h 449"/>
                  <a:gd name="T60" fmla="*/ 3 w 202"/>
                  <a:gd name="T61" fmla="*/ 11 h 449"/>
                  <a:gd name="T62" fmla="*/ 3 w 202"/>
                  <a:gd name="T63" fmla="*/ 9 h 449"/>
                  <a:gd name="T64" fmla="*/ 3 w 202"/>
                  <a:gd name="T65" fmla="*/ 8 h 449"/>
                  <a:gd name="T66" fmla="*/ 5 w 202"/>
                  <a:gd name="T67" fmla="*/ 6 h 449"/>
                  <a:gd name="T68" fmla="*/ 6 w 202"/>
                  <a:gd name="T69" fmla="*/ 4 h 449"/>
                  <a:gd name="T70" fmla="*/ 6 w 202"/>
                  <a:gd name="T71" fmla="*/ 3 h 449"/>
                  <a:gd name="T72" fmla="*/ 7 w 202"/>
                  <a:gd name="T73" fmla="*/ 1 h 449"/>
                  <a:gd name="T74" fmla="*/ 9 w 202"/>
                  <a:gd name="T75" fmla="*/ 1 h 449"/>
                  <a:gd name="T76" fmla="*/ 10 w 202"/>
                  <a:gd name="T77" fmla="*/ 0 h 449"/>
                  <a:gd name="T78" fmla="*/ 12 w 202"/>
                  <a:gd name="T79" fmla="*/ 0 h 449"/>
                  <a:gd name="T80" fmla="*/ 13 w 202"/>
                  <a:gd name="T81" fmla="*/ 0 h 449"/>
                  <a:gd name="T82" fmla="*/ 15 w 202"/>
                  <a:gd name="T83" fmla="*/ 0 h 449"/>
                  <a:gd name="T84" fmla="*/ 17 w 202"/>
                  <a:gd name="T85" fmla="*/ 1 h 449"/>
                  <a:gd name="T86" fmla="*/ 18 w 202"/>
                  <a:gd name="T87" fmla="*/ 1 h 449"/>
                  <a:gd name="T88" fmla="*/ 19 w 202"/>
                  <a:gd name="T89" fmla="*/ 2 h 449"/>
                  <a:gd name="T90" fmla="*/ 21 w 202"/>
                  <a:gd name="T91" fmla="*/ 4 h 449"/>
                  <a:gd name="T92" fmla="*/ 22 w 202"/>
                  <a:gd name="T93" fmla="*/ 6 h 449"/>
                  <a:gd name="T94" fmla="*/ 23 w 202"/>
                  <a:gd name="T95" fmla="*/ 7 h 449"/>
                  <a:gd name="T96" fmla="*/ 23 w 202"/>
                  <a:gd name="T97" fmla="*/ 9 h 449"/>
                  <a:gd name="T98" fmla="*/ 24 w 202"/>
                  <a:gd name="T99" fmla="*/ 10 h 449"/>
                  <a:gd name="T100" fmla="*/ 24 w 202"/>
                  <a:gd name="T101" fmla="*/ 12 h 449"/>
                  <a:gd name="T102" fmla="*/ 25 w 202"/>
                  <a:gd name="T103" fmla="*/ 14 h 449"/>
                  <a:gd name="T104" fmla="*/ 25 w 202"/>
                  <a:gd name="T105" fmla="*/ 17 h 449"/>
                  <a:gd name="T106" fmla="*/ 25 w 202"/>
                  <a:gd name="T107" fmla="*/ 22 h 44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02"/>
                  <a:gd name="T163" fmla="*/ 0 h 449"/>
                  <a:gd name="T164" fmla="*/ 202 w 202"/>
                  <a:gd name="T165" fmla="*/ 449 h 44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02" h="449">
                    <a:moveTo>
                      <a:pt x="200" y="227"/>
                    </a:moveTo>
                    <a:lnTo>
                      <a:pt x="200" y="235"/>
                    </a:lnTo>
                    <a:lnTo>
                      <a:pt x="199" y="236"/>
                    </a:lnTo>
                    <a:lnTo>
                      <a:pt x="199" y="249"/>
                    </a:lnTo>
                    <a:lnTo>
                      <a:pt x="198" y="251"/>
                    </a:lnTo>
                    <a:lnTo>
                      <a:pt x="198" y="264"/>
                    </a:lnTo>
                    <a:lnTo>
                      <a:pt x="196" y="265"/>
                    </a:lnTo>
                    <a:lnTo>
                      <a:pt x="196" y="276"/>
                    </a:lnTo>
                    <a:lnTo>
                      <a:pt x="195" y="279"/>
                    </a:lnTo>
                    <a:lnTo>
                      <a:pt x="195" y="289"/>
                    </a:lnTo>
                    <a:lnTo>
                      <a:pt x="194" y="292"/>
                    </a:lnTo>
                    <a:lnTo>
                      <a:pt x="194" y="302"/>
                    </a:lnTo>
                    <a:lnTo>
                      <a:pt x="192" y="304"/>
                    </a:lnTo>
                    <a:lnTo>
                      <a:pt x="192" y="313"/>
                    </a:lnTo>
                    <a:lnTo>
                      <a:pt x="191" y="314"/>
                    </a:lnTo>
                    <a:lnTo>
                      <a:pt x="191" y="322"/>
                    </a:lnTo>
                    <a:lnTo>
                      <a:pt x="190" y="325"/>
                    </a:lnTo>
                    <a:lnTo>
                      <a:pt x="190" y="333"/>
                    </a:lnTo>
                    <a:lnTo>
                      <a:pt x="188" y="336"/>
                    </a:lnTo>
                    <a:lnTo>
                      <a:pt x="188" y="344"/>
                    </a:lnTo>
                    <a:lnTo>
                      <a:pt x="187" y="347"/>
                    </a:lnTo>
                    <a:lnTo>
                      <a:pt x="187" y="351"/>
                    </a:lnTo>
                    <a:lnTo>
                      <a:pt x="184" y="355"/>
                    </a:lnTo>
                    <a:lnTo>
                      <a:pt x="183" y="359"/>
                    </a:lnTo>
                    <a:lnTo>
                      <a:pt x="180" y="363"/>
                    </a:lnTo>
                    <a:lnTo>
                      <a:pt x="179" y="367"/>
                    </a:lnTo>
                    <a:lnTo>
                      <a:pt x="176" y="371"/>
                    </a:lnTo>
                    <a:lnTo>
                      <a:pt x="175" y="374"/>
                    </a:lnTo>
                    <a:lnTo>
                      <a:pt x="172" y="378"/>
                    </a:lnTo>
                    <a:lnTo>
                      <a:pt x="170" y="382"/>
                    </a:lnTo>
                    <a:lnTo>
                      <a:pt x="168" y="385"/>
                    </a:lnTo>
                    <a:lnTo>
                      <a:pt x="166" y="389"/>
                    </a:lnTo>
                    <a:lnTo>
                      <a:pt x="164" y="391"/>
                    </a:lnTo>
                    <a:lnTo>
                      <a:pt x="162" y="394"/>
                    </a:lnTo>
                    <a:lnTo>
                      <a:pt x="160" y="397"/>
                    </a:lnTo>
                    <a:lnTo>
                      <a:pt x="158" y="401"/>
                    </a:lnTo>
                    <a:lnTo>
                      <a:pt x="157" y="404"/>
                    </a:lnTo>
                    <a:lnTo>
                      <a:pt x="154" y="406"/>
                    </a:lnTo>
                    <a:lnTo>
                      <a:pt x="153" y="409"/>
                    </a:lnTo>
                    <a:lnTo>
                      <a:pt x="150" y="412"/>
                    </a:lnTo>
                    <a:lnTo>
                      <a:pt x="149" y="415"/>
                    </a:lnTo>
                    <a:lnTo>
                      <a:pt x="146" y="416"/>
                    </a:lnTo>
                    <a:lnTo>
                      <a:pt x="145" y="419"/>
                    </a:lnTo>
                    <a:lnTo>
                      <a:pt x="143" y="421"/>
                    </a:lnTo>
                    <a:lnTo>
                      <a:pt x="140" y="423"/>
                    </a:lnTo>
                    <a:lnTo>
                      <a:pt x="139" y="425"/>
                    </a:lnTo>
                    <a:lnTo>
                      <a:pt x="128" y="436"/>
                    </a:lnTo>
                    <a:lnTo>
                      <a:pt x="125" y="438"/>
                    </a:lnTo>
                    <a:lnTo>
                      <a:pt x="123" y="440"/>
                    </a:lnTo>
                    <a:lnTo>
                      <a:pt x="120" y="442"/>
                    </a:lnTo>
                    <a:lnTo>
                      <a:pt x="119" y="443"/>
                    </a:lnTo>
                    <a:lnTo>
                      <a:pt x="117" y="443"/>
                    </a:lnTo>
                    <a:lnTo>
                      <a:pt x="115" y="444"/>
                    </a:lnTo>
                    <a:lnTo>
                      <a:pt x="113" y="446"/>
                    </a:lnTo>
                    <a:lnTo>
                      <a:pt x="112" y="446"/>
                    </a:lnTo>
                    <a:lnTo>
                      <a:pt x="110" y="447"/>
                    </a:lnTo>
                    <a:lnTo>
                      <a:pt x="108" y="447"/>
                    </a:lnTo>
                    <a:lnTo>
                      <a:pt x="106" y="449"/>
                    </a:lnTo>
                    <a:lnTo>
                      <a:pt x="90" y="449"/>
                    </a:lnTo>
                    <a:lnTo>
                      <a:pt x="89" y="447"/>
                    </a:lnTo>
                    <a:lnTo>
                      <a:pt x="86" y="447"/>
                    </a:lnTo>
                    <a:lnTo>
                      <a:pt x="84" y="446"/>
                    </a:lnTo>
                    <a:lnTo>
                      <a:pt x="83" y="446"/>
                    </a:lnTo>
                    <a:lnTo>
                      <a:pt x="80" y="443"/>
                    </a:lnTo>
                    <a:lnTo>
                      <a:pt x="79" y="443"/>
                    </a:lnTo>
                    <a:lnTo>
                      <a:pt x="76" y="442"/>
                    </a:lnTo>
                    <a:lnTo>
                      <a:pt x="63" y="428"/>
                    </a:lnTo>
                    <a:lnTo>
                      <a:pt x="59" y="425"/>
                    </a:lnTo>
                    <a:lnTo>
                      <a:pt x="53" y="420"/>
                    </a:lnTo>
                    <a:lnTo>
                      <a:pt x="52" y="417"/>
                    </a:lnTo>
                    <a:lnTo>
                      <a:pt x="46" y="412"/>
                    </a:lnTo>
                    <a:lnTo>
                      <a:pt x="44" y="408"/>
                    </a:lnTo>
                    <a:lnTo>
                      <a:pt x="41" y="405"/>
                    </a:lnTo>
                    <a:lnTo>
                      <a:pt x="39" y="402"/>
                    </a:lnTo>
                    <a:lnTo>
                      <a:pt x="37" y="398"/>
                    </a:lnTo>
                    <a:lnTo>
                      <a:pt x="34" y="395"/>
                    </a:lnTo>
                    <a:lnTo>
                      <a:pt x="33" y="391"/>
                    </a:lnTo>
                    <a:lnTo>
                      <a:pt x="30" y="389"/>
                    </a:lnTo>
                    <a:lnTo>
                      <a:pt x="29" y="385"/>
                    </a:lnTo>
                    <a:lnTo>
                      <a:pt x="27" y="381"/>
                    </a:lnTo>
                    <a:lnTo>
                      <a:pt x="24" y="376"/>
                    </a:lnTo>
                    <a:lnTo>
                      <a:pt x="23" y="374"/>
                    </a:lnTo>
                    <a:lnTo>
                      <a:pt x="22" y="370"/>
                    </a:lnTo>
                    <a:lnTo>
                      <a:pt x="19" y="366"/>
                    </a:lnTo>
                    <a:lnTo>
                      <a:pt x="18" y="361"/>
                    </a:lnTo>
                    <a:lnTo>
                      <a:pt x="16" y="357"/>
                    </a:lnTo>
                    <a:lnTo>
                      <a:pt x="15" y="353"/>
                    </a:lnTo>
                    <a:lnTo>
                      <a:pt x="14" y="349"/>
                    </a:lnTo>
                    <a:lnTo>
                      <a:pt x="12" y="345"/>
                    </a:lnTo>
                    <a:lnTo>
                      <a:pt x="11" y="340"/>
                    </a:lnTo>
                    <a:lnTo>
                      <a:pt x="9" y="336"/>
                    </a:lnTo>
                    <a:lnTo>
                      <a:pt x="9" y="332"/>
                    </a:lnTo>
                    <a:lnTo>
                      <a:pt x="8" y="326"/>
                    </a:lnTo>
                    <a:lnTo>
                      <a:pt x="7" y="322"/>
                    </a:lnTo>
                    <a:lnTo>
                      <a:pt x="5" y="318"/>
                    </a:lnTo>
                    <a:lnTo>
                      <a:pt x="5" y="313"/>
                    </a:lnTo>
                    <a:lnTo>
                      <a:pt x="4" y="307"/>
                    </a:lnTo>
                    <a:lnTo>
                      <a:pt x="4" y="303"/>
                    </a:lnTo>
                    <a:lnTo>
                      <a:pt x="3" y="298"/>
                    </a:lnTo>
                    <a:lnTo>
                      <a:pt x="3" y="292"/>
                    </a:lnTo>
                    <a:lnTo>
                      <a:pt x="1" y="288"/>
                    </a:lnTo>
                    <a:lnTo>
                      <a:pt x="1" y="277"/>
                    </a:lnTo>
                    <a:lnTo>
                      <a:pt x="0" y="272"/>
                    </a:lnTo>
                    <a:lnTo>
                      <a:pt x="0" y="221"/>
                    </a:lnTo>
                    <a:lnTo>
                      <a:pt x="1" y="215"/>
                    </a:lnTo>
                    <a:lnTo>
                      <a:pt x="1" y="197"/>
                    </a:lnTo>
                    <a:lnTo>
                      <a:pt x="3" y="190"/>
                    </a:lnTo>
                    <a:lnTo>
                      <a:pt x="3" y="183"/>
                    </a:lnTo>
                    <a:lnTo>
                      <a:pt x="4" y="177"/>
                    </a:lnTo>
                    <a:lnTo>
                      <a:pt x="4" y="171"/>
                    </a:lnTo>
                    <a:lnTo>
                      <a:pt x="5" y="164"/>
                    </a:lnTo>
                    <a:lnTo>
                      <a:pt x="7" y="158"/>
                    </a:lnTo>
                    <a:lnTo>
                      <a:pt x="7" y="151"/>
                    </a:lnTo>
                    <a:lnTo>
                      <a:pt x="8" y="144"/>
                    </a:lnTo>
                    <a:lnTo>
                      <a:pt x="9" y="137"/>
                    </a:lnTo>
                    <a:lnTo>
                      <a:pt x="11" y="132"/>
                    </a:lnTo>
                    <a:lnTo>
                      <a:pt x="11" y="128"/>
                    </a:lnTo>
                    <a:lnTo>
                      <a:pt x="12" y="122"/>
                    </a:lnTo>
                    <a:lnTo>
                      <a:pt x="14" y="118"/>
                    </a:lnTo>
                    <a:lnTo>
                      <a:pt x="14" y="113"/>
                    </a:lnTo>
                    <a:lnTo>
                      <a:pt x="15" y="109"/>
                    </a:lnTo>
                    <a:lnTo>
                      <a:pt x="16" y="105"/>
                    </a:lnTo>
                    <a:lnTo>
                      <a:pt x="18" y="99"/>
                    </a:lnTo>
                    <a:lnTo>
                      <a:pt x="19" y="95"/>
                    </a:lnTo>
                    <a:lnTo>
                      <a:pt x="20" y="91"/>
                    </a:lnTo>
                    <a:lnTo>
                      <a:pt x="20" y="87"/>
                    </a:lnTo>
                    <a:lnTo>
                      <a:pt x="22" y="83"/>
                    </a:lnTo>
                    <a:lnTo>
                      <a:pt x="23" y="79"/>
                    </a:lnTo>
                    <a:lnTo>
                      <a:pt x="24" y="76"/>
                    </a:lnTo>
                    <a:lnTo>
                      <a:pt x="26" y="72"/>
                    </a:lnTo>
                    <a:lnTo>
                      <a:pt x="27" y="68"/>
                    </a:lnTo>
                    <a:lnTo>
                      <a:pt x="29" y="65"/>
                    </a:lnTo>
                    <a:lnTo>
                      <a:pt x="30" y="61"/>
                    </a:lnTo>
                    <a:lnTo>
                      <a:pt x="31" y="58"/>
                    </a:lnTo>
                    <a:lnTo>
                      <a:pt x="33" y="54"/>
                    </a:lnTo>
                    <a:lnTo>
                      <a:pt x="34" y="52"/>
                    </a:lnTo>
                    <a:lnTo>
                      <a:pt x="37" y="49"/>
                    </a:lnTo>
                    <a:lnTo>
                      <a:pt x="38" y="45"/>
                    </a:lnTo>
                    <a:lnTo>
                      <a:pt x="39" y="42"/>
                    </a:lnTo>
                    <a:lnTo>
                      <a:pt x="41" y="39"/>
                    </a:lnTo>
                    <a:lnTo>
                      <a:pt x="42" y="37"/>
                    </a:lnTo>
                    <a:lnTo>
                      <a:pt x="44" y="34"/>
                    </a:lnTo>
                    <a:lnTo>
                      <a:pt x="46" y="33"/>
                    </a:lnTo>
                    <a:lnTo>
                      <a:pt x="48" y="30"/>
                    </a:lnTo>
                    <a:lnTo>
                      <a:pt x="49" y="27"/>
                    </a:lnTo>
                    <a:lnTo>
                      <a:pt x="52" y="26"/>
                    </a:lnTo>
                    <a:lnTo>
                      <a:pt x="53" y="23"/>
                    </a:lnTo>
                    <a:lnTo>
                      <a:pt x="63" y="13"/>
                    </a:lnTo>
                    <a:lnTo>
                      <a:pt x="65" y="12"/>
                    </a:lnTo>
                    <a:lnTo>
                      <a:pt x="67" y="11"/>
                    </a:lnTo>
                    <a:lnTo>
                      <a:pt x="69" y="9"/>
                    </a:lnTo>
                    <a:lnTo>
                      <a:pt x="71" y="8"/>
                    </a:lnTo>
                    <a:lnTo>
                      <a:pt x="74" y="7"/>
                    </a:lnTo>
                    <a:lnTo>
                      <a:pt x="75" y="7"/>
                    </a:lnTo>
                    <a:lnTo>
                      <a:pt x="78" y="5"/>
                    </a:lnTo>
                    <a:lnTo>
                      <a:pt x="80" y="4"/>
                    </a:lnTo>
                    <a:lnTo>
                      <a:pt x="82" y="4"/>
                    </a:lnTo>
                    <a:lnTo>
                      <a:pt x="84" y="3"/>
                    </a:lnTo>
                    <a:lnTo>
                      <a:pt x="87" y="3"/>
                    </a:lnTo>
                    <a:lnTo>
                      <a:pt x="89" y="1"/>
                    </a:lnTo>
                    <a:lnTo>
                      <a:pt x="97" y="1"/>
                    </a:lnTo>
                    <a:lnTo>
                      <a:pt x="98" y="0"/>
                    </a:lnTo>
                    <a:lnTo>
                      <a:pt x="104" y="0"/>
                    </a:lnTo>
                    <a:lnTo>
                      <a:pt x="106" y="1"/>
                    </a:lnTo>
                    <a:lnTo>
                      <a:pt x="115" y="1"/>
                    </a:lnTo>
                    <a:lnTo>
                      <a:pt x="117" y="3"/>
                    </a:lnTo>
                    <a:lnTo>
                      <a:pt x="120" y="3"/>
                    </a:lnTo>
                    <a:lnTo>
                      <a:pt x="123" y="4"/>
                    </a:lnTo>
                    <a:lnTo>
                      <a:pt x="125" y="4"/>
                    </a:lnTo>
                    <a:lnTo>
                      <a:pt x="128" y="5"/>
                    </a:lnTo>
                    <a:lnTo>
                      <a:pt x="131" y="7"/>
                    </a:lnTo>
                    <a:lnTo>
                      <a:pt x="134" y="8"/>
                    </a:lnTo>
                    <a:lnTo>
                      <a:pt x="135" y="9"/>
                    </a:lnTo>
                    <a:lnTo>
                      <a:pt x="138" y="11"/>
                    </a:lnTo>
                    <a:lnTo>
                      <a:pt x="140" y="12"/>
                    </a:lnTo>
                    <a:lnTo>
                      <a:pt x="143" y="13"/>
                    </a:lnTo>
                    <a:lnTo>
                      <a:pt x="145" y="16"/>
                    </a:lnTo>
                    <a:lnTo>
                      <a:pt x="147" y="18"/>
                    </a:lnTo>
                    <a:lnTo>
                      <a:pt x="149" y="19"/>
                    </a:lnTo>
                    <a:lnTo>
                      <a:pt x="151" y="20"/>
                    </a:lnTo>
                    <a:lnTo>
                      <a:pt x="155" y="24"/>
                    </a:lnTo>
                    <a:lnTo>
                      <a:pt x="157" y="27"/>
                    </a:lnTo>
                    <a:lnTo>
                      <a:pt x="164" y="34"/>
                    </a:lnTo>
                    <a:lnTo>
                      <a:pt x="165" y="37"/>
                    </a:lnTo>
                    <a:lnTo>
                      <a:pt x="169" y="41"/>
                    </a:lnTo>
                    <a:lnTo>
                      <a:pt x="170" y="43"/>
                    </a:lnTo>
                    <a:lnTo>
                      <a:pt x="172" y="46"/>
                    </a:lnTo>
                    <a:lnTo>
                      <a:pt x="173" y="49"/>
                    </a:lnTo>
                    <a:lnTo>
                      <a:pt x="175" y="52"/>
                    </a:lnTo>
                    <a:lnTo>
                      <a:pt x="176" y="54"/>
                    </a:lnTo>
                    <a:lnTo>
                      <a:pt x="177" y="57"/>
                    </a:lnTo>
                    <a:lnTo>
                      <a:pt x="179" y="61"/>
                    </a:lnTo>
                    <a:lnTo>
                      <a:pt x="180" y="64"/>
                    </a:lnTo>
                    <a:lnTo>
                      <a:pt x="181" y="66"/>
                    </a:lnTo>
                    <a:lnTo>
                      <a:pt x="183" y="71"/>
                    </a:lnTo>
                    <a:lnTo>
                      <a:pt x="184" y="73"/>
                    </a:lnTo>
                    <a:lnTo>
                      <a:pt x="185" y="76"/>
                    </a:lnTo>
                    <a:lnTo>
                      <a:pt x="187" y="80"/>
                    </a:lnTo>
                    <a:lnTo>
                      <a:pt x="188" y="84"/>
                    </a:lnTo>
                    <a:lnTo>
                      <a:pt x="190" y="87"/>
                    </a:lnTo>
                    <a:lnTo>
                      <a:pt x="190" y="91"/>
                    </a:lnTo>
                    <a:lnTo>
                      <a:pt x="191" y="95"/>
                    </a:lnTo>
                    <a:lnTo>
                      <a:pt x="192" y="98"/>
                    </a:lnTo>
                    <a:lnTo>
                      <a:pt x="192" y="102"/>
                    </a:lnTo>
                    <a:lnTo>
                      <a:pt x="194" y="106"/>
                    </a:lnTo>
                    <a:lnTo>
                      <a:pt x="195" y="110"/>
                    </a:lnTo>
                    <a:lnTo>
                      <a:pt x="195" y="114"/>
                    </a:lnTo>
                    <a:lnTo>
                      <a:pt x="196" y="118"/>
                    </a:lnTo>
                    <a:lnTo>
                      <a:pt x="196" y="122"/>
                    </a:lnTo>
                    <a:lnTo>
                      <a:pt x="198" y="126"/>
                    </a:lnTo>
                    <a:lnTo>
                      <a:pt x="198" y="136"/>
                    </a:lnTo>
                    <a:lnTo>
                      <a:pt x="199" y="140"/>
                    </a:lnTo>
                    <a:lnTo>
                      <a:pt x="199" y="149"/>
                    </a:lnTo>
                    <a:lnTo>
                      <a:pt x="200" y="153"/>
                    </a:lnTo>
                    <a:lnTo>
                      <a:pt x="200" y="174"/>
                    </a:lnTo>
                    <a:lnTo>
                      <a:pt x="202" y="178"/>
                    </a:lnTo>
                    <a:lnTo>
                      <a:pt x="202" y="205"/>
                    </a:lnTo>
                    <a:lnTo>
                      <a:pt x="200" y="211"/>
                    </a:lnTo>
                    <a:lnTo>
                      <a:pt x="200" y="227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12" name="Freeform 6962"/>
              <p:cNvSpPr>
                <a:spLocks/>
              </p:cNvSpPr>
              <p:nvPr/>
            </p:nvSpPr>
            <p:spPr bwMode="auto">
              <a:xfrm>
                <a:off x="5094" y="2337"/>
                <a:ext cx="69" cy="163"/>
              </a:xfrm>
              <a:custGeom>
                <a:avLst/>
                <a:gdLst>
                  <a:gd name="T0" fmla="*/ 8 w 139"/>
                  <a:gd name="T1" fmla="*/ 1 h 326"/>
                  <a:gd name="T2" fmla="*/ 7 w 139"/>
                  <a:gd name="T3" fmla="*/ 1 h 326"/>
                  <a:gd name="T4" fmla="*/ 6 w 139"/>
                  <a:gd name="T5" fmla="*/ 1 h 326"/>
                  <a:gd name="T6" fmla="*/ 5 w 139"/>
                  <a:gd name="T7" fmla="*/ 1 h 326"/>
                  <a:gd name="T8" fmla="*/ 5 w 139"/>
                  <a:gd name="T9" fmla="*/ 3 h 326"/>
                  <a:gd name="T10" fmla="*/ 4 w 139"/>
                  <a:gd name="T11" fmla="*/ 3 h 326"/>
                  <a:gd name="T12" fmla="*/ 4 w 139"/>
                  <a:gd name="T13" fmla="*/ 3 h 326"/>
                  <a:gd name="T14" fmla="*/ 3 w 139"/>
                  <a:gd name="T15" fmla="*/ 5 h 326"/>
                  <a:gd name="T16" fmla="*/ 3 w 139"/>
                  <a:gd name="T17" fmla="*/ 5 h 326"/>
                  <a:gd name="T18" fmla="*/ 3 w 139"/>
                  <a:gd name="T19" fmla="*/ 5 h 326"/>
                  <a:gd name="T20" fmla="*/ 3 w 139"/>
                  <a:gd name="T21" fmla="*/ 6 h 326"/>
                  <a:gd name="T22" fmla="*/ 2 w 139"/>
                  <a:gd name="T23" fmla="*/ 6 h 326"/>
                  <a:gd name="T24" fmla="*/ 2 w 139"/>
                  <a:gd name="T25" fmla="*/ 9 h 326"/>
                  <a:gd name="T26" fmla="*/ 2 w 139"/>
                  <a:gd name="T27" fmla="*/ 9 h 326"/>
                  <a:gd name="T28" fmla="*/ 1 w 139"/>
                  <a:gd name="T29" fmla="*/ 10 h 326"/>
                  <a:gd name="T30" fmla="*/ 1 w 139"/>
                  <a:gd name="T31" fmla="*/ 11 h 326"/>
                  <a:gd name="T32" fmla="*/ 1 w 139"/>
                  <a:gd name="T33" fmla="*/ 12 h 326"/>
                  <a:gd name="T34" fmla="*/ 0 w 139"/>
                  <a:gd name="T35" fmla="*/ 15 h 326"/>
                  <a:gd name="T36" fmla="*/ 0 w 139"/>
                  <a:gd name="T37" fmla="*/ 21 h 326"/>
                  <a:gd name="T38" fmla="*/ 0 w 139"/>
                  <a:gd name="T39" fmla="*/ 24 h 326"/>
                  <a:gd name="T40" fmla="*/ 0 w 139"/>
                  <a:gd name="T41" fmla="*/ 29 h 326"/>
                  <a:gd name="T42" fmla="*/ 0 w 139"/>
                  <a:gd name="T43" fmla="*/ 30 h 326"/>
                  <a:gd name="T44" fmla="*/ 0 w 139"/>
                  <a:gd name="T45" fmla="*/ 34 h 326"/>
                  <a:gd name="T46" fmla="*/ 1 w 139"/>
                  <a:gd name="T47" fmla="*/ 34 h 326"/>
                  <a:gd name="T48" fmla="*/ 1 w 139"/>
                  <a:gd name="T49" fmla="*/ 35 h 326"/>
                  <a:gd name="T50" fmla="*/ 1 w 139"/>
                  <a:gd name="T51" fmla="*/ 36 h 326"/>
                  <a:gd name="T52" fmla="*/ 1 w 139"/>
                  <a:gd name="T53" fmla="*/ 37 h 326"/>
                  <a:gd name="T54" fmla="*/ 2 w 139"/>
                  <a:gd name="T55" fmla="*/ 38 h 326"/>
                  <a:gd name="T56" fmla="*/ 2 w 139"/>
                  <a:gd name="T57" fmla="*/ 38 h 326"/>
                  <a:gd name="T58" fmla="*/ 4 w 139"/>
                  <a:gd name="T59" fmla="*/ 40 h 326"/>
                  <a:gd name="T60" fmla="*/ 4 w 139"/>
                  <a:gd name="T61" fmla="*/ 40 h 326"/>
                  <a:gd name="T62" fmla="*/ 5 w 139"/>
                  <a:gd name="T63" fmla="*/ 41 h 326"/>
                  <a:gd name="T64" fmla="*/ 6 w 139"/>
                  <a:gd name="T65" fmla="*/ 41 h 326"/>
                  <a:gd name="T66" fmla="*/ 9 w 139"/>
                  <a:gd name="T67" fmla="*/ 41 h 326"/>
                  <a:gd name="T68" fmla="*/ 10 w 139"/>
                  <a:gd name="T69" fmla="*/ 41 h 326"/>
                  <a:gd name="T70" fmla="*/ 12 w 139"/>
                  <a:gd name="T71" fmla="*/ 39 h 326"/>
                  <a:gd name="T72" fmla="*/ 13 w 139"/>
                  <a:gd name="T73" fmla="*/ 38 h 326"/>
                  <a:gd name="T74" fmla="*/ 13 w 139"/>
                  <a:gd name="T75" fmla="*/ 37 h 326"/>
                  <a:gd name="T76" fmla="*/ 14 w 139"/>
                  <a:gd name="T77" fmla="*/ 36 h 326"/>
                  <a:gd name="T78" fmla="*/ 15 w 139"/>
                  <a:gd name="T79" fmla="*/ 34 h 326"/>
                  <a:gd name="T80" fmla="*/ 15 w 139"/>
                  <a:gd name="T81" fmla="*/ 34 h 326"/>
                  <a:gd name="T82" fmla="*/ 15 w 139"/>
                  <a:gd name="T83" fmla="*/ 33 h 326"/>
                  <a:gd name="T84" fmla="*/ 16 w 139"/>
                  <a:gd name="T85" fmla="*/ 31 h 326"/>
                  <a:gd name="T86" fmla="*/ 16 w 139"/>
                  <a:gd name="T87" fmla="*/ 29 h 326"/>
                  <a:gd name="T88" fmla="*/ 16 w 139"/>
                  <a:gd name="T89" fmla="*/ 29 h 326"/>
                  <a:gd name="T90" fmla="*/ 16 w 139"/>
                  <a:gd name="T91" fmla="*/ 27 h 326"/>
                  <a:gd name="T92" fmla="*/ 17 w 139"/>
                  <a:gd name="T93" fmla="*/ 25 h 326"/>
                  <a:gd name="T94" fmla="*/ 17 w 139"/>
                  <a:gd name="T95" fmla="*/ 14 h 326"/>
                  <a:gd name="T96" fmla="*/ 17 w 139"/>
                  <a:gd name="T97" fmla="*/ 12 h 326"/>
                  <a:gd name="T98" fmla="*/ 16 w 139"/>
                  <a:gd name="T99" fmla="*/ 10 h 326"/>
                  <a:gd name="T100" fmla="*/ 16 w 139"/>
                  <a:gd name="T101" fmla="*/ 9 h 326"/>
                  <a:gd name="T102" fmla="*/ 16 w 139"/>
                  <a:gd name="T103" fmla="*/ 7 h 326"/>
                  <a:gd name="T104" fmla="*/ 16 w 139"/>
                  <a:gd name="T105" fmla="*/ 6 h 326"/>
                  <a:gd name="T106" fmla="*/ 15 w 139"/>
                  <a:gd name="T107" fmla="*/ 5 h 326"/>
                  <a:gd name="T108" fmla="*/ 15 w 139"/>
                  <a:gd name="T109" fmla="*/ 5 h 326"/>
                  <a:gd name="T110" fmla="*/ 15 w 139"/>
                  <a:gd name="T111" fmla="*/ 3 h 326"/>
                  <a:gd name="T112" fmla="*/ 14 w 139"/>
                  <a:gd name="T113" fmla="*/ 3 h 326"/>
                  <a:gd name="T114" fmla="*/ 13 w 139"/>
                  <a:gd name="T115" fmla="*/ 1 h 326"/>
                  <a:gd name="T116" fmla="*/ 12 w 139"/>
                  <a:gd name="T117" fmla="*/ 1 h 326"/>
                  <a:gd name="T118" fmla="*/ 12 w 139"/>
                  <a:gd name="T119" fmla="*/ 1 h 326"/>
                  <a:gd name="T120" fmla="*/ 11 w 139"/>
                  <a:gd name="T121" fmla="*/ 1 h 326"/>
                  <a:gd name="T122" fmla="*/ 11 w 139"/>
                  <a:gd name="T123" fmla="*/ 1 h 326"/>
                  <a:gd name="T124" fmla="*/ 8 w 139"/>
                  <a:gd name="T125" fmla="*/ 0 h 32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39"/>
                  <a:gd name="T190" fmla="*/ 0 h 326"/>
                  <a:gd name="T191" fmla="*/ 139 w 139"/>
                  <a:gd name="T192" fmla="*/ 326 h 32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39" h="326">
                    <a:moveTo>
                      <a:pt x="69" y="0"/>
                    </a:moveTo>
                    <a:lnTo>
                      <a:pt x="69" y="1"/>
                    </a:lnTo>
                    <a:lnTo>
                      <a:pt x="64" y="1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60" y="4"/>
                    </a:lnTo>
                    <a:lnTo>
                      <a:pt x="54" y="5"/>
                    </a:lnTo>
                    <a:lnTo>
                      <a:pt x="54" y="6"/>
                    </a:lnTo>
                    <a:lnTo>
                      <a:pt x="51" y="9"/>
                    </a:lnTo>
                    <a:lnTo>
                      <a:pt x="49" y="9"/>
                    </a:lnTo>
                    <a:lnTo>
                      <a:pt x="49" y="10"/>
                    </a:lnTo>
                    <a:lnTo>
                      <a:pt x="46" y="12"/>
                    </a:lnTo>
                    <a:lnTo>
                      <a:pt x="46" y="14"/>
                    </a:lnTo>
                    <a:lnTo>
                      <a:pt x="40" y="17"/>
                    </a:lnTo>
                    <a:lnTo>
                      <a:pt x="40" y="20"/>
                    </a:lnTo>
                    <a:lnTo>
                      <a:pt x="38" y="21"/>
                    </a:lnTo>
                    <a:lnTo>
                      <a:pt x="38" y="24"/>
                    </a:lnTo>
                    <a:lnTo>
                      <a:pt x="36" y="24"/>
                    </a:lnTo>
                    <a:lnTo>
                      <a:pt x="36" y="27"/>
                    </a:lnTo>
                    <a:lnTo>
                      <a:pt x="34" y="28"/>
                    </a:lnTo>
                    <a:lnTo>
                      <a:pt x="34" y="31"/>
                    </a:lnTo>
                    <a:lnTo>
                      <a:pt x="32" y="31"/>
                    </a:lnTo>
                    <a:lnTo>
                      <a:pt x="32" y="34"/>
                    </a:lnTo>
                    <a:lnTo>
                      <a:pt x="31" y="34"/>
                    </a:lnTo>
                    <a:lnTo>
                      <a:pt x="31" y="36"/>
                    </a:lnTo>
                    <a:lnTo>
                      <a:pt x="30" y="36"/>
                    </a:lnTo>
                    <a:lnTo>
                      <a:pt x="30" y="39"/>
                    </a:lnTo>
                    <a:lnTo>
                      <a:pt x="28" y="39"/>
                    </a:lnTo>
                    <a:lnTo>
                      <a:pt x="28" y="42"/>
                    </a:lnTo>
                    <a:lnTo>
                      <a:pt x="27" y="42"/>
                    </a:lnTo>
                    <a:lnTo>
                      <a:pt x="27" y="44"/>
                    </a:lnTo>
                    <a:lnTo>
                      <a:pt x="25" y="44"/>
                    </a:lnTo>
                    <a:lnTo>
                      <a:pt x="24" y="51"/>
                    </a:lnTo>
                    <a:lnTo>
                      <a:pt x="23" y="51"/>
                    </a:lnTo>
                    <a:lnTo>
                      <a:pt x="23" y="54"/>
                    </a:lnTo>
                    <a:lnTo>
                      <a:pt x="21" y="54"/>
                    </a:lnTo>
                    <a:lnTo>
                      <a:pt x="20" y="61"/>
                    </a:lnTo>
                    <a:lnTo>
                      <a:pt x="19" y="61"/>
                    </a:lnTo>
                    <a:lnTo>
                      <a:pt x="19" y="68"/>
                    </a:lnTo>
                    <a:lnTo>
                      <a:pt x="17" y="68"/>
                    </a:lnTo>
                    <a:lnTo>
                      <a:pt x="17" y="72"/>
                    </a:lnTo>
                    <a:lnTo>
                      <a:pt x="16" y="72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5" y="84"/>
                    </a:lnTo>
                    <a:lnTo>
                      <a:pt x="13" y="84"/>
                    </a:lnTo>
                    <a:lnTo>
                      <a:pt x="13" y="88"/>
                    </a:lnTo>
                    <a:lnTo>
                      <a:pt x="12" y="88"/>
                    </a:lnTo>
                    <a:lnTo>
                      <a:pt x="12" y="96"/>
                    </a:lnTo>
                    <a:lnTo>
                      <a:pt x="10" y="96"/>
                    </a:lnTo>
                    <a:lnTo>
                      <a:pt x="10" y="100"/>
                    </a:lnTo>
                    <a:lnTo>
                      <a:pt x="9" y="100"/>
                    </a:lnTo>
                    <a:lnTo>
                      <a:pt x="8" y="121"/>
                    </a:lnTo>
                    <a:lnTo>
                      <a:pt x="6" y="121"/>
                    </a:lnTo>
                    <a:lnTo>
                      <a:pt x="5" y="141"/>
                    </a:lnTo>
                    <a:lnTo>
                      <a:pt x="4" y="141"/>
                    </a:lnTo>
                    <a:lnTo>
                      <a:pt x="2" y="175"/>
                    </a:lnTo>
                    <a:lnTo>
                      <a:pt x="1" y="175"/>
                    </a:lnTo>
                    <a:lnTo>
                      <a:pt x="1" y="193"/>
                    </a:lnTo>
                    <a:lnTo>
                      <a:pt x="0" y="193"/>
                    </a:lnTo>
                    <a:lnTo>
                      <a:pt x="0" y="218"/>
                    </a:lnTo>
                    <a:lnTo>
                      <a:pt x="1" y="218"/>
                    </a:lnTo>
                    <a:lnTo>
                      <a:pt x="1" y="235"/>
                    </a:lnTo>
                    <a:lnTo>
                      <a:pt x="2" y="235"/>
                    </a:lnTo>
                    <a:lnTo>
                      <a:pt x="2" y="246"/>
                    </a:lnTo>
                    <a:lnTo>
                      <a:pt x="4" y="246"/>
                    </a:lnTo>
                    <a:lnTo>
                      <a:pt x="5" y="259"/>
                    </a:lnTo>
                    <a:lnTo>
                      <a:pt x="6" y="259"/>
                    </a:lnTo>
                    <a:lnTo>
                      <a:pt x="6" y="266"/>
                    </a:lnTo>
                    <a:lnTo>
                      <a:pt x="8" y="266"/>
                    </a:lnTo>
                    <a:lnTo>
                      <a:pt x="8" y="271"/>
                    </a:lnTo>
                    <a:lnTo>
                      <a:pt x="9" y="271"/>
                    </a:lnTo>
                    <a:lnTo>
                      <a:pt x="9" y="274"/>
                    </a:lnTo>
                    <a:lnTo>
                      <a:pt x="10" y="274"/>
                    </a:lnTo>
                    <a:lnTo>
                      <a:pt x="10" y="280"/>
                    </a:lnTo>
                    <a:lnTo>
                      <a:pt x="12" y="280"/>
                    </a:lnTo>
                    <a:lnTo>
                      <a:pt x="12" y="282"/>
                    </a:lnTo>
                    <a:lnTo>
                      <a:pt x="13" y="282"/>
                    </a:lnTo>
                    <a:lnTo>
                      <a:pt x="13" y="288"/>
                    </a:lnTo>
                    <a:lnTo>
                      <a:pt x="15" y="288"/>
                    </a:lnTo>
                    <a:lnTo>
                      <a:pt x="15" y="290"/>
                    </a:lnTo>
                    <a:lnTo>
                      <a:pt x="16" y="290"/>
                    </a:lnTo>
                    <a:lnTo>
                      <a:pt x="17" y="293"/>
                    </a:lnTo>
                    <a:lnTo>
                      <a:pt x="17" y="297"/>
                    </a:lnTo>
                    <a:lnTo>
                      <a:pt x="19" y="297"/>
                    </a:lnTo>
                    <a:lnTo>
                      <a:pt x="21" y="303"/>
                    </a:lnTo>
                    <a:lnTo>
                      <a:pt x="23" y="303"/>
                    </a:lnTo>
                    <a:lnTo>
                      <a:pt x="23" y="305"/>
                    </a:lnTo>
                    <a:lnTo>
                      <a:pt x="24" y="305"/>
                    </a:lnTo>
                    <a:lnTo>
                      <a:pt x="32" y="316"/>
                    </a:lnTo>
                    <a:lnTo>
                      <a:pt x="35" y="316"/>
                    </a:lnTo>
                    <a:lnTo>
                      <a:pt x="35" y="318"/>
                    </a:lnTo>
                    <a:lnTo>
                      <a:pt x="38" y="318"/>
                    </a:lnTo>
                    <a:lnTo>
                      <a:pt x="40" y="322"/>
                    </a:lnTo>
                    <a:lnTo>
                      <a:pt x="45" y="322"/>
                    </a:lnTo>
                    <a:lnTo>
                      <a:pt x="45" y="323"/>
                    </a:lnTo>
                    <a:lnTo>
                      <a:pt x="47" y="323"/>
                    </a:lnTo>
                    <a:lnTo>
                      <a:pt x="47" y="324"/>
                    </a:lnTo>
                    <a:lnTo>
                      <a:pt x="53" y="324"/>
                    </a:lnTo>
                    <a:lnTo>
                      <a:pt x="53" y="326"/>
                    </a:lnTo>
                    <a:lnTo>
                      <a:pt x="72" y="326"/>
                    </a:lnTo>
                    <a:lnTo>
                      <a:pt x="72" y="324"/>
                    </a:lnTo>
                    <a:lnTo>
                      <a:pt x="79" y="324"/>
                    </a:lnTo>
                    <a:lnTo>
                      <a:pt x="79" y="323"/>
                    </a:lnTo>
                    <a:lnTo>
                      <a:pt x="84" y="323"/>
                    </a:lnTo>
                    <a:lnTo>
                      <a:pt x="84" y="322"/>
                    </a:lnTo>
                    <a:lnTo>
                      <a:pt x="96" y="311"/>
                    </a:lnTo>
                    <a:lnTo>
                      <a:pt x="96" y="308"/>
                    </a:lnTo>
                    <a:lnTo>
                      <a:pt x="105" y="301"/>
                    </a:lnTo>
                    <a:lnTo>
                      <a:pt x="105" y="299"/>
                    </a:lnTo>
                    <a:lnTo>
                      <a:pt x="107" y="297"/>
                    </a:lnTo>
                    <a:lnTo>
                      <a:pt x="107" y="295"/>
                    </a:lnTo>
                    <a:lnTo>
                      <a:pt x="109" y="295"/>
                    </a:lnTo>
                    <a:lnTo>
                      <a:pt x="109" y="292"/>
                    </a:lnTo>
                    <a:lnTo>
                      <a:pt x="113" y="289"/>
                    </a:lnTo>
                    <a:lnTo>
                      <a:pt x="113" y="285"/>
                    </a:lnTo>
                    <a:lnTo>
                      <a:pt x="116" y="284"/>
                    </a:lnTo>
                    <a:lnTo>
                      <a:pt x="116" y="280"/>
                    </a:lnTo>
                    <a:lnTo>
                      <a:pt x="118" y="278"/>
                    </a:lnTo>
                    <a:lnTo>
                      <a:pt x="120" y="271"/>
                    </a:lnTo>
                    <a:lnTo>
                      <a:pt x="121" y="271"/>
                    </a:lnTo>
                    <a:lnTo>
                      <a:pt x="121" y="267"/>
                    </a:lnTo>
                    <a:lnTo>
                      <a:pt x="124" y="266"/>
                    </a:lnTo>
                    <a:lnTo>
                      <a:pt x="124" y="262"/>
                    </a:lnTo>
                    <a:lnTo>
                      <a:pt x="125" y="262"/>
                    </a:lnTo>
                    <a:lnTo>
                      <a:pt x="125" y="258"/>
                    </a:lnTo>
                    <a:lnTo>
                      <a:pt x="126" y="258"/>
                    </a:lnTo>
                    <a:lnTo>
                      <a:pt x="126" y="254"/>
                    </a:lnTo>
                    <a:lnTo>
                      <a:pt x="128" y="254"/>
                    </a:lnTo>
                    <a:lnTo>
                      <a:pt x="129" y="244"/>
                    </a:lnTo>
                    <a:lnTo>
                      <a:pt x="131" y="244"/>
                    </a:lnTo>
                    <a:lnTo>
                      <a:pt x="131" y="237"/>
                    </a:lnTo>
                    <a:lnTo>
                      <a:pt x="132" y="237"/>
                    </a:lnTo>
                    <a:lnTo>
                      <a:pt x="132" y="233"/>
                    </a:lnTo>
                    <a:lnTo>
                      <a:pt x="133" y="233"/>
                    </a:lnTo>
                    <a:lnTo>
                      <a:pt x="133" y="224"/>
                    </a:lnTo>
                    <a:lnTo>
                      <a:pt x="135" y="224"/>
                    </a:lnTo>
                    <a:lnTo>
                      <a:pt x="135" y="217"/>
                    </a:lnTo>
                    <a:lnTo>
                      <a:pt x="136" y="217"/>
                    </a:lnTo>
                    <a:lnTo>
                      <a:pt x="136" y="205"/>
                    </a:lnTo>
                    <a:lnTo>
                      <a:pt x="137" y="205"/>
                    </a:lnTo>
                    <a:lnTo>
                      <a:pt x="137" y="178"/>
                    </a:lnTo>
                    <a:lnTo>
                      <a:pt x="139" y="178"/>
                    </a:lnTo>
                    <a:lnTo>
                      <a:pt x="139" y="115"/>
                    </a:lnTo>
                    <a:lnTo>
                      <a:pt x="137" y="115"/>
                    </a:lnTo>
                    <a:lnTo>
                      <a:pt x="137" y="97"/>
                    </a:lnTo>
                    <a:lnTo>
                      <a:pt x="136" y="97"/>
                    </a:lnTo>
                    <a:lnTo>
                      <a:pt x="136" y="85"/>
                    </a:lnTo>
                    <a:lnTo>
                      <a:pt x="135" y="85"/>
                    </a:lnTo>
                    <a:lnTo>
                      <a:pt x="135" y="74"/>
                    </a:lnTo>
                    <a:lnTo>
                      <a:pt x="133" y="74"/>
                    </a:lnTo>
                    <a:lnTo>
                      <a:pt x="133" y="66"/>
                    </a:lnTo>
                    <a:lnTo>
                      <a:pt x="132" y="66"/>
                    </a:lnTo>
                    <a:lnTo>
                      <a:pt x="132" y="59"/>
                    </a:lnTo>
                    <a:lnTo>
                      <a:pt x="131" y="59"/>
                    </a:lnTo>
                    <a:lnTo>
                      <a:pt x="131" y="57"/>
                    </a:lnTo>
                    <a:lnTo>
                      <a:pt x="129" y="57"/>
                    </a:lnTo>
                    <a:lnTo>
                      <a:pt x="129" y="50"/>
                    </a:lnTo>
                    <a:lnTo>
                      <a:pt x="128" y="50"/>
                    </a:lnTo>
                    <a:lnTo>
                      <a:pt x="128" y="47"/>
                    </a:lnTo>
                    <a:lnTo>
                      <a:pt x="126" y="47"/>
                    </a:lnTo>
                    <a:lnTo>
                      <a:pt x="126" y="42"/>
                    </a:lnTo>
                    <a:lnTo>
                      <a:pt x="125" y="42"/>
                    </a:lnTo>
                    <a:lnTo>
                      <a:pt x="124" y="36"/>
                    </a:lnTo>
                    <a:lnTo>
                      <a:pt x="122" y="36"/>
                    </a:lnTo>
                    <a:lnTo>
                      <a:pt x="121" y="31"/>
                    </a:lnTo>
                    <a:lnTo>
                      <a:pt x="120" y="31"/>
                    </a:lnTo>
                    <a:lnTo>
                      <a:pt x="120" y="27"/>
                    </a:lnTo>
                    <a:lnTo>
                      <a:pt x="118" y="27"/>
                    </a:lnTo>
                    <a:lnTo>
                      <a:pt x="118" y="24"/>
                    </a:lnTo>
                    <a:lnTo>
                      <a:pt x="117" y="24"/>
                    </a:lnTo>
                    <a:lnTo>
                      <a:pt x="111" y="16"/>
                    </a:lnTo>
                    <a:lnTo>
                      <a:pt x="109" y="16"/>
                    </a:lnTo>
                    <a:lnTo>
                      <a:pt x="109" y="13"/>
                    </a:lnTo>
                    <a:lnTo>
                      <a:pt x="107" y="13"/>
                    </a:lnTo>
                    <a:lnTo>
                      <a:pt x="103" y="8"/>
                    </a:lnTo>
                    <a:lnTo>
                      <a:pt x="101" y="8"/>
                    </a:lnTo>
                    <a:lnTo>
                      <a:pt x="101" y="6"/>
                    </a:lnTo>
                    <a:lnTo>
                      <a:pt x="98" y="6"/>
                    </a:lnTo>
                    <a:lnTo>
                      <a:pt x="98" y="5"/>
                    </a:lnTo>
                    <a:lnTo>
                      <a:pt x="95" y="5"/>
                    </a:lnTo>
                    <a:lnTo>
                      <a:pt x="95" y="4"/>
                    </a:lnTo>
                    <a:lnTo>
                      <a:pt x="92" y="4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0" y="1"/>
                    </a:lnTo>
                    <a:lnTo>
                      <a:pt x="84" y="1"/>
                    </a:lnTo>
                    <a:lnTo>
                      <a:pt x="84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13" name="Freeform 6963"/>
              <p:cNvSpPr>
                <a:spLocks/>
              </p:cNvSpPr>
              <p:nvPr/>
            </p:nvSpPr>
            <p:spPr bwMode="auto">
              <a:xfrm>
                <a:off x="5101" y="2391"/>
                <a:ext cx="56" cy="56"/>
              </a:xfrm>
              <a:custGeom>
                <a:avLst/>
                <a:gdLst>
                  <a:gd name="T0" fmla="*/ 6 w 111"/>
                  <a:gd name="T1" fmla="*/ 1 h 112"/>
                  <a:gd name="T2" fmla="*/ 6 w 111"/>
                  <a:gd name="T3" fmla="*/ 1 h 112"/>
                  <a:gd name="T4" fmla="*/ 5 w 111"/>
                  <a:gd name="T5" fmla="*/ 1 h 112"/>
                  <a:gd name="T6" fmla="*/ 4 w 111"/>
                  <a:gd name="T7" fmla="*/ 1 h 112"/>
                  <a:gd name="T8" fmla="*/ 4 w 111"/>
                  <a:gd name="T9" fmla="*/ 2 h 112"/>
                  <a:gd name="T10" fmla="*/ 3 w 111"/>
                  <a:gd name="T11" fmla="*/ 3 h 112"/>
                  <a:gd name="T12" fmla="*/ 2 w 111"/>
                  <a:gd name="T13" fmla="*/ 4 h 112"/>
                  <a:gd name="T14" fmla="*/ 1 w 111"/>
                  <a:gd name="T15" fmla="*/ 4 h 112"/>
                  <a:gd name="T16" fmla="*/ 1 w 111"/>
                  <a:gd name="T17" fmla="*/ 4 h 112"/>
                  <a:gd name="T18" fmla="*/ 1 w 111"/>
                  <a:gd name="T19" fmla="*/ 5 h 112"/>
                  <a:gd name="T20" fmla="*/ 1 w 111"/>
                  <a:gd name="T21" fmla="*/ 6 h 112"/>
                  <a:gd name="T22" fmla="*/ 1 w 111"/>
                  <a:gd name="T23" fmla="*/ 6 h 112"/>
                  <a:gd name="T24" fmla="*/ 0 w 111"/>
                  <a:gd name="T25" fmla="*/ 8 h 112"/>
                  <a:gd name="T26" fmla="*/ 1 w 111"/>
                  <a:gd name="T27" fmla="*/ 9 h 112"/>
                  <a:gd name="T28" fmla="*/ 1 w 111"/>
                  <a:gd name="T29" fmla="*/ 10 h 112"/>
                  <a:gd name="T30" fmla="*/ 1 w 111"/>
                  <a:gd name="T31" fmla="*/ 11 h 112"/>
                  <a:gd name="T32" fmla="*/ 1 w 111"/>
                  <a:gd name="T33" fmla="*/ 11 h 112"/>
                  <a:gd name="T34" fmla="*/ 2 w 111"/>
                  <a:gd name="T35" fmla="*/ 12 h 112"/>
                  <a:gd name="T36" fmla="*/ 3 w 111"/>
                  <a:gd name="T37" fmla="*/ 13 h 112"/>
                  <a:gd name="T38" fmla="*/ 4 w 111"/>
                  <a:gd name="T39" fmla="*/ 13 h 112"/>
                  <a:gd name="T40" fmla="*/ 4 w 111"/>
                  <a:gd name="T41" fmla="*/ 14 h 112"/>
                  <a:gd name="T42" fmla="*/ 4 w 111"/>
                  <a:gd name="T43" fmla="*/ 14 h 112"/>
                  <a:gd name="T44" fmla="*/ 5 w 111"/>
                  <a:gd name="T45" fmla="*/ 14 h 112"/>
                  <a:gd name="T46" fmla="*/ 6 w 111"/>
                  <a:gd name="T47" fmla="*/ 14 h 112"/>
                  <a:gd name="T48" fmla="*/ 6 w 111"/>
                  <a:gd name="T49" fmla="*/ 14 h 112"/>
                  <a:gd name="T50" fmla="*/ 8 w 111"/>
                  <a:gd name="T51" fmla="*/ 14 h 112"/>
                  <a:gd name="T52" fmla="*/ 9 w 111"/>
                  <a:gd name="T53" fmla="*/ 14 h 112"/>
                  <a:gd name="T54" fmla="*/ 10 w 111"/>
                  <a:gd name="T55" fmla="*/ 14 h 112"/>
                  <a:gd name="T56" fmla="*/ 10 w 111"/>
                  <a:gd name="T57" fmla="*/ 14 h 112"/>
                  <a:gd name="T58" fmla="*/ 11 w 111"/>
                  <a:gd name="T59" fmla="*/ 13 h 112"/>
                  <a:gd name="T60" fmla="*/ 12 w 111"/>
                  <a:gd name="T61" fmla="*/ 12 h 112"/>
                  <a:gd name="T62" fmla="*/ 13 w 111"/>
                  <a:gd name="T63" fmla="*/ 11 h 112"/>
                  <a:gd name="T64" fmla="*/ 13 w 111"/>
                  <a:gd name="T65" fmla="*/ 11 h 112"/>
                  <a:gd name="T66" fmla="*/ 14 w 111"/>
                  <a:gd name="T67" fmla="*/ 11 h 112"/>
                  <a:gd name="T68" fmla="*/ 14 w 111"/>
                  <a:gd name="T69" fmla="*/ 10 h 112"/>
                  <a:gd name="T70" fmla="*/ 14 w 111"/>
                  <a:gd name="T71" fmla="*/ 9 h 112"/>
                  <a:gd name="T72" fmla="*/ 14 w 111"/>
                  <a:gd name="T73" fmla="*/ 8 h 112"/>
                  <a:gd name="T74" fmla="*/ 14 w 111"/>
                  <a:gd name="T75" fmla="*/ 6 h 112"/>
                  <a:gd name="T76" fmla="*/ 14 w 111"/>
                  <a:gd name="T77" fmla="*/ 6 h 112"/>
                  <a:gd name="T78" fmla="*/ 14 w 111"/>
                  <a:gd name="T79" fmla="*/ 5 h 112"/>
                  <a:gd name="T80" fmla="*/ 14 w 111"/>
                  <a:gd name="T81" fmla="*/ 4 h 112"/>
                  <a:gd name="T82" fmla="*/ 13 w 111"/>
                  <a:gd name="T83" fmla="*/ 4 h 112"/>
                  <a:gd name="T84" fmla="*/ 12 w 111"/>
                  <a:gd name="T85" fmla="*/ 3 h 112"/>
                  <a:gd name="T86" fmla="*/ 12 w 111"/>
                  <a:gd name="T87" fmla="*/ 2 h 112"/>
                  <a:gd name="T88" fmla="*/ 11 w 111"/>
                  <a:gd name="T89" fmla="*/ 1 h 112"/>
                  <a:gd name="T90" fmla="*/ 11 w 111"/>
                  <a:gd name="T91" fmla="*/ 1 h 112"/>
                  <a:gd name="T92" fmla="*/ 10 w 111"/>
                  <a:gd name="T93" fmla="*/ 1 h 112"/>
                  <a:gd name="T94" fmla="*/ 10 w 111"/>
                  <a:gd name="T95" fmla="*/ 1 h 112"/>
                  <a:gd name="T96" fmla="*/ 9 w 111"/>
                  <a:gd name="T97" fmla="*/ 1 h 112"/>
                  <a:gd name="T98" fmla="*/ 8 w 111"/>
                  <a:gd name="T99" fmla="*/ 0 h 11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11"/>
                  <a:gd name="T151" fmla="*/ 0 h 112"/>
                  <a:gd name="T152" fmla="*/ 111 w 111"/>
                  <a:gd name="T153" fmla="*/ 112 h 11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11" h="112">
                    <a:moveTo>
                      <a:pt x="47" y="0"/>
                    </a:moveTo>
                    <a:lnTo>
                      <a:pt x="47" y="2"/>
                    </a:lnTo>
                    <a:lnTo>
                      <a:pt x="41" y="2"/>
                    </a:lnTo>
                    <a:lnTo>
                      <a:pt x="41" y="3"/>
                    </a:lnTo>
                    <a:lnTo>
                      <a:pt x="36" y="3"/>
                    </a:lnTo>
                    <a:lnTo>
                      <a:pt x="36" y="4"/>
                    </a:lnTo>
                    <a:lnTo>
                      <a:pt x="31" y="6"/>
                    </a:lnTo>
                    <a:lnTo>
                      <a:pt x="31" y="7"/>
                    </a:lnTo>
                    <a:lnTo>
                      <a:pt x="25" y="8"/>
                    </a:lnTo>
                    <a:lnTo>
                      <a:pt x="25" y="10"/>
                    </a:lnTo>
                    <a:lnTo>
                      <a:pt x="17" y="15"/>
                    </a:lnTo>
                    <a:lnTo>
                      <a:pt x="17" y="17"/>
                    </a:lnTo>
                    <a:lnTo>
                      <a:pt x="10" y="22"/>
                    </a:lnTo>
                    <a:lnTo>
                      <a:pt x="10" y="25"/>
                    </a:lnTo>
                    <a:lnTo>
                      <a:pt x="8" y="26"/>
                    </a:lnTo>
                    <a:lnTo>
                      <a:pt x="8" y="29"/>
                    </a:lnTo>
                    <a:lnTo>
                      <a:pt x="6" y="29"/>
                    </a:lnTo>
                    <a:lnTo>
                      <a:pt x="6" y="32"/>
                    </a:lnTo>
                    <a:lnTo>
                      <a:pt x="5" y="32"/>
                    </a:lnTo>
                    <a:lnTo>
                      <a:pt x="5" y="34"/>
                    </a:lnTo>
                    <a:lnTo>
                      <a:pt x="4" y="34"/>
                    </a:lnTo>
                    <a:lnTo>
                      <a:pt x="2" y="41"/>
                    </a:lnTo>
                    <a:lnTo>
                      <a:pt x="1" y="41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0" y="64"/>
                    </a:lnTo>
                    <a:lnTo>
                      <a:pt x="1" y="64"/>
                    </a:lnTo>
                    <a:lnTo>
                      <a:pt x="1" y="71"/>
                    </a:lnTo>
                    <a:lnTo>
                      <a:pt x="2" y="71"/>
                    </a:lnTo>
                    <a:lnTo>
                      <a:pt x="2" y="75"/>
                    </a:lnTo>
                    <a:lnTo>
                      <a:pt x="4" y="75"/>
                    </a:lnTo>
                    <a:lnTo>
                      <a:pt x="5" y="81"/>
                    </a:lnTo>
                    <a:lnTo>
                      <a:pt x="6" y="81"/>
                    </a:lnTo>
                    <a:lnTo>
                      <a:pt x="8" y="86"/>
                    </a:lnTo>
                    <a:lnTo>
                      <a:pt x="9" y="86"/>
                    </a:lnTo>
                    <a:lnTo>
                      <a:pt x="15" y="94"/>
                    </a:lnTo>
                    <a:lnTo>
                      <a:pt x="16" y="94"/>
                    </a:lnTo>
                    <a:lnTo>
                      <a:pt x="21" y="101"/>
                    </a:lnTo>
                    <a:lnTo>
                      <a:pt x="24" y="101"/>
                    </a:lnTo>
                    <a:lnTo>
                      <a:pt x="25" y="104"/>
                    </a:lnTo>
                    <a:lnTo>
                      <a:pt x="28" y="104"/>
                    </a:lnTo>
                    <a:lnTo>
                      <a:pt x="28" y="105"/>
                    </a:lnTo>
                    <a:lnTo>
                      <a:pt x="31" y="105"/>
                    </a:lnTo>
                    <a:lnTo>
                      <a:pt x="31" y="106"/>
                    </a:lnTo>
                    <a:lnTo>
                      <a:pt x="34" y="106"/>
                    </a:lnTo>
                    <a:lnTo>
                      <a:pt x="34" y="108"/>
                    </a:lnTo>
                    <a:lnTo>
                      <a:pt x="41" y="109"/>
                    </a:lnTo>
                    <a:lnTo>
                      <a:pt x="41" y="110"/>
                    </a:lnTo>
                    <a:lnTo>
                      <a:pt x="47" y="110"/>
                    </a:lnTo>
                    <a:lnTo>
                      <a:pt x="47" y="112"/>
                    </a:lnTo>
                    <a:lnTo>
                      <a:pt x="64" y="112"/>
                    </a:lnTo>
                    <a:lnTo>
                      <a:pt x="64" y="110"/>
                    </a:lnTo>
                    <a:lnTo>
                      <a:pt x="71" y="110"/>
                    </a:lnTo>
                    <a:lnTo>
                      <a:pt x="71" y="109"/>
                    </a:lnTo>
                    <a:lnTo>
                      <a:pt x="75" y="109"/>
                    </a:lnTo>
                    <a:lnTo>
                      <a:pt x="75" y="108"/>
                    </a:lnTo>
                    <a:lnTo>
                      <a:pt x="80" y="106"/>
                    </a:lnTo>
                    <a:lnTo>
                      <a:pt x="80" y="105"/>
                    </a:lnTo>
                    <a:lnTo>
                      <a:pt x="86" y="104"/>
                    </a:lnTo>
                    <a:lnTo>
                      <a:pt x="86" y="102"/>
                    </a:lnTo>
                    <a:lnTo>
                      <a:pt x="94" y="97"/>
                    </a:lnTo>
                    <a:lnTo>
                      <a:pt x="94" y="95"/>
                    </a:lnTo>
                    <a:lnTo>
                      <a:pt x="101" y="90"/>
                    </a:lnTo>
                    <a:lnTo>
                      <a:pt x="101" y="87"/>
                    </a:lnTo>
                    <a:lnTo>
                      <a:pt x="103" y="86"/>
                    </a:lnTo>
                    <a:lnTo>
                      <a:pt x="103" y="83"/>
                    </a:lnTo>
                    <a:lnTo>
                      <a:pt x="105" y="83"/>
                    </a:lnTo>
                    <a:lnTo>
                      <a:pt x="105" y="81"/>
                    </a:lnTo>
                    <a:lnTo>
                      <a:pt x="106" y="81"/>
                    </a:lnTo>
                    <a:lnTo>
                      <a:pt x="106" y="78"/>
                    </a:lnTo>
                    <a:lnTo>
                      <a:pt x="107" y="78"/>
                    </a:lnTo>
                    <a:lnTo>
                      <a:pt x="109" y="71"/>
                    </a:lnTo>
                    <a:lnTo>
                      <a:pt x="110" y="71"/>
                    </a:lnTo>
                    <a:lnTo>
                      <a:pt x="110" y="64"/>
                    </a:lnTo>
                    <a:lnTo>
                      <a:pt x="111" y="64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10" y="41"/>
                    </a:lnTo>
                    <a:lnTo>
                      <a:pt x="109" y="41"/>
                    </a:lnTo>
                    <a:lnTo>
                      <a:pt x="109" y="37"/>
                    </a:lnTo>
                    <a:lnTo>
                      <a:pt x="107" y="37"/>
                    </a:lnTo>
                    <a:lnTo>
                      <a:pt x="106" y="32"/>
                    </a:lnTo>
                    <a:lnTo>
                      <a:pt x="105" y="32"/>
                    </a:lnTo>
                    <a:lnTo>
                      <a:pt x="103" y="26"/>
                    </a:lnTo>
                    <a:lnTo>
                      <a:pt x="102" y="26"/>
                    </a:lnTo>
                    <a:lnTo>
                      <a:pt x="96" y="18"/>
                    </a:lnTo>
                    <a:lnTo>
                      <a:pt x="95" y="18"/>
                    </a:lnTo>
                    <a:lnTo>
                      <a:pt x="90" y="11"/>
                    </a:lnTo>
                    <a:lnTo>
                      <a:pt x="87" y="11"/>
                    </a:lnTo>
                    <a:lnTo>
                      <a:pt x="86" y="8"/>
                    </a:lnTo>
                    <a:lnTo>
                      <a:pt x="83" y="8"/>
                    </a:lnTo>
                    <a:lnTo>
                      <a:pt x="83" y="7"/>
                    </a:lnTo>
                    <a:lnTo>
                      <a:pt x="80" y="7"/>
                    </a:lnTo>
                    <a:lnTo>
                      <a:pt x="80" y="6"/>
                    </a:lnTo>
                    <a:lnTo>
                      <a:pt x="77" y="6"/>
                    </a:lnTo>
                    <a:lnTo>
                      <a:pt x="77" y="4"/>
                    </a:lnTo>
                    <a:lnTo>
                      <a:pt x="71" y="3"/>
                    </a:lnTo>
                    <a:lnTo>
                      <a:pt x="71" y="2"/>
                    </a:lnTo>
                    <a:lnTo>
                      <a:pt x="64" y="2"/>
                    </a:lnTo>
                    <a:lnTo>
                      <a:pt x="64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14" name="Freeform 6964"/>
              <p:cNvSpPr>
                <a:spLocks/>
              </p:cNvSpPr>
              <p:nvPr/>
            </p:nvSpPr>
            <p:spPr bwMode="auto">
              <a:xfrm>
                <a:off x="5094" y="2337"/>
                <a:ext cx="69" cy="162"/>
              </a:xfrm>
              <a:custGeom>
                <a:avLst/>
                <a:gdLst>
                  <a:gd name="T0" fmla="*/ 17 w 137"/>
                  <a:gd name="T1" fmla="*/ 25 h 324"/>
                  <a:gd name="T2" fmla="*/ 17 w 137"/>
                  <a:gd name="T3" fmla="*/ 27 h 324"/>
                  <a:gd name="T4" fmla="*/ 17 w 137"/>
                  <a:gd name="T5" fmla="*/ 29 h 324"/>
                  <a:gd name="T6" fmla="*/ 17 w 137"/>
                  <a:gd name="T7" fmla="*/ 30 h 324"/>
                  <a:gd name="T8" fmla="*/ 16 w 137"/>
                  <a:gd name="T9" fmla="*/ 31 h 324"/>
                  <a:gd name="T10" fmla="*/ 16 w 137"/>
                  <a:gd name="T11" fmla="*/ 31 h 324"/>
                  <a:gd name="T12" fmla="*/ 16 w 137"/>
                  <a:gd name="T13" fmla="*/ 33 h 324"/>
                  <a:gd name="T14" fmla="*/ 15 w 137"/>
                  <a:gd name="T15" fmla="*/ 34 h 324"/>
                  <a:gd name="T16" fmla="*/ 15 w 137"/>
                  <a:gd name="T17" fmla="*/ 35 h 324"/>
                  <a:gd name="T18" fmla="*/ 15 w 137"/>
                  <a:gd name="T19" fmla="*/ 36 h 324"/>
                  <a:gd name="T20" fmla="*/ 14 w 137"/>
                  <a:gd name="T21" fmla="*/ 36 h 324"/>
                  <a:gd name="T22" fmla="*/ 14 w 137"/>
                  <a:gd name="T23" fmla="*/ 37 h 324"/>
                  <a:gd name="T24" fmla="*/ 13 w 137"/>
                  <a:gd name="T25" fmla="*/ 38 h 324"/>
                  <a:gd name="T26" fmla="*/ 11 w 137"/>
                  <a:gd name="T27" fmla="*/ 40 h 324"/>
                  <a:gd name="T28" fmla="*/ 10 w 137"/>
                  <a:gd name="T29" fmla="*/ 41 h 324"/>
                  <a:gd name="T30" fmla="*/ 7 w 137"/>
                  <a:gd name="T31" fmla="*/ 41 h 324"/>
                  <a:gd name="T32" fmla="*/ 6 w 137"/>
                  <a:gd name="T33" fmla="*/ 41 h 324"/>
                  <a:gd name="T34" fmla="*/ 5 w 137"/>
                  <a:gd name="T35" fmla="*/ 40 h 324"/>
                  <a:gd name="T36" fmla="*/ 4 w 137"/>
                  <a:gd name="T37" fmla="*/ 39 h 324"/>
                  <a:gd name="T38" fmla="*/ 3 w 137"/>
                  <a:gd name="T39" fmla="*/ 38 h 324"/>
                  <a:gd name="T40" fmla="*/ 3 w 137"/>
                  <a:gd name="T41" fmla="*/ 37 h 324"/>
                  <a:gd name="T42" fmla="*/ 2 w 137"/>
                  <a:gd name="T43" fmla="*/ 37 h 324"/>
                  <a:gd name="T44" fmla="*/ 2 w 137"/>
                  <a:gd name="T45" fmla="*/ 36 h 324"/>
                  <a:gd name="T46" fmla="*/ 2 w 137"/>
                  <a:gd name="T47" fmla="*/ 35 h 324"/>
                  <a:gd name="T48" fmla="*/ 1 w 137"/>
                  <a:gd name="T49" fmla="*/ 33 h 324"/>
                  <a:gd name="T50" fmla="*/ 1 w 137"/>
                  <a:gd name="T51" fmla="*/ 31 h 324"/>
                  <a:gd name="T52" fmla="*/ 1 w 137"/>
                  <a:gd name="T53" fmla="*/ 30 h 324"/>
                  <a:gd name="T54" fmla="*/ 1 w 137"/>
                  <a:gd name="T55" fmla="*/ 27 h 324"/>
                  <a:gd name="T56" fmla="*/ 1 w 137"/>
                  <a:gd name="T57" fmla="*/ 23 h 324"/>
                  <a:gd name="T58" fmla="*/ 1 w 137"/>
                  <a:gd name="T59" fmla="*/ 20 h 324"/>
                  <a:gd name="T60" fmla="*/ 1 w 137"/>
                  <a:gd name="T61" fmla="*/ 18 h 324"/>
                  <a:gd name="T62" fmla="*/ 1 w 137"/>
                  <a:gd name="T63" fmla="*/ 15 h 324"/>
                  <a:gd name="T64" fmla="*/ 2 w 137"/>
                  <a:gd name="T65" fmla="*/ 13 h 324"/>
                  <a:gd name="T66" fmla="*/ 2 w 137"/>
                  <a:gd name="T67" fmla="*/ 11 h 324"/>
                  <a:gd name="T68" fmla="*/ 2 w 137"/>
                  <a:gd name="T69" fmla="*/ 10 h 324"/>
                  <a:gd name="T70" fmla="*/ 3 w 137"/>
                  <a:gd name="T71" fmla="*/ 9 h 324"/>
                  <a:gd name="T72" fmla="*/ 3 w 137"/>
                  <a:gd name="T73" fmla="*/ 7 h 324"/>
                  <a:gd name="T74" fmla="*/ 3 w 137"/>
                  <a:gd name="T75" fmla="*/ 6 h 324"/>
                  <a:gd name="T76" fmla="*/ 4 w 137"/>
                  <a:gd name="T77" fmla="*/ 5 h 324"/>
                  <a:gd name="T78" fmla="*/ 4 w 137"/>
                  <a:gd name="T79" fmla="*/ 3 h 324"/>
                  <a:gd name="T80" fmla="*/ 5 w 137"/>
                  <a:gd name="T81" fmla="*/ 3 h 324"/>
                  <a:gd name="T82" fmla="*/ 5 w 137"/>
                  <a:gd name="T83" fmla="*/ 3 h 324"/>
                  <a:gd name="T84" fmla="*/ 6 w 137"/>
                  <a:gd name="T85" fmla="*/ 1 h 324"/>
                  <a:gd name="T86" fmla="*/ 7 w 137"/>
                  <a:gd name="T87" fmla="*/ 1 h 324"/>
                  <a:gd name="T88" fmla="*/ 8 w 137"/>
                  <a:gd name="T89" fmla="*/ 1 h 324"/>
                  <a:gd name="T90" fmla="*/ 9 w 137"/>
                  <a:gd name="T91" fmla="*/ 1 h 324"/>
                  <a:gd name="T92" fmla="*/ 11 w 137"/>
                  <a:gd name="T93" fmla="*/ 1 h 324"/>
                  <a:gd name="T94" fmla="*/ 12 w 137"/>
                  <a:gd name="T95" fmla="*/ 1 h 324"/>
                  <a:gd name="T96" fmla="*/ 13 w 137"/>
                  <a:gd name="T97" fmla="*/ 1 h 324"/>
                  <a:gd name="T98" fmla="*/ 14 w 137"/>
                  <a:gd name="T99" fmla="*/ 1 h 324"/>
                  <a:gd name="T100" fmla="*/ 15 w 137"/>
                  <a:gd name="T101" fmla="*/ 3 h 324"/>
                  <a:gd name="T102" fmla="*/ 15 w 137"/>
                  <a:gd name="T103" fmla="*/ 3 h 324"/>
                  <a:gd name="T104" fmla="*/ 15 w 137"/>
                  <a:gd name="T105" fmla="*/ 4 h 324"/>
                  <a:gd name="T106" fmla="*/ 16 w 137"/>
                  <a:gd name="T107" fmla="*/ 5 h 324"/>
                  <a:gd name="T108" fmla="*/ 16 w 137"/>
                  <a:gd name="T109" fmla="*/ 6 h 324"/>
                  <a:gd name="T110" fmla="*/ 17 w 137"/>
                  <a:gd name="T111" fmla="*/ 7 h 324"/>
                  <a:gd name="T112" fmla="*/ 17 w 137"/>
                  <a:gd name="T113" fmla="*/ 9 h 324"/>
                  <a:gd name="T114" fmla="*/ 17 w 137"/>
                  <a:gd name="T115" fmla="*/ 10 h 324"/>
                  <a:gd name="T116" fmla="*/ 17 w 137"/>
                  <a:gd name="T117" fmla="*/ 12 h 324"/>
                  <a:gd name="T118" fmla="*/ 18 w 137"/>
                  <a:gd name="T119" fmla="*/ 21 h 32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37"/>
                  <a:gd name="T181" fmla="*/ 0 h 324"/>
                  <a:gd name="T182" fmla="*/ 137 w 137"/>
                  <a:gd name="T183" fmla="*/ 324 h 32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37" h="324">
                    <a:moveTo>
                      <a:pt x="136" y="191"/>
                    </a:moveTo>
                    <a:lnTo>
                      <a:pt x="136" y="202"/>
                    </a:lnTo>
                    <a:lnTo>
                      <a:pt x="135" y="205"/>
                    </a:lnTo>
                    <a:lnTo>
                      <a:pt x="135" y="214"/>
                    </a:lnTo>
                    <a:lnTo>
                      <a:pt x="133" y="217"/>
                    </a:lnTo>
                    <a:lnTo>
                      <a:pt x="133" y="221"/>
                    </a:lnTo>
                    <a:lnTo>
                      <a:pt x="132" y="224"/>
                    </a:lnTo>
                    <a:lnTo>
                      <a:pt x="132" y="231"/>
                    </a:lnTo>
                    <a:lnTo>
                      <a:pt x="131" y="233"/>
                    </a:lnTo>
                    <a:lnTo>
                      <a:pt x="131" y="236"/>
                    </a:lnTo>
                    <a:lnTo>
                      <a:pt x="129" y="237"/>
                    </a:lnTo>
                    <a:lnTo>
                      <a:pt x="129" y="243"/>
                    </a:lnTo>
                    <a:lnTo>
                      <a:pt x="128" y="244"/>
                    </a:lnTo>
                    <a:lnTo>
                      <a:pt x="128" y="247"/>
                    </a:lnTo>
                    <a:lnTo>
                      <a:pt x="126" y="250"/>
                    </a:lnTo>
                    <a:lnTo>
                      <a:pt x="126" y="251"/>
                    </a:lnTo>
                    <a:lnTo>
                      <a:pt x="125" y="254"/>
                    </a:lnTo>
                    <a:lnTo>
                      <a:pt x="125" y="255"/>
                    </a:lnTo>
                    <a:lnTo>
                      <a:pt x="124" y="258"/>
                    </a:lnTo>
                    <a:lnTo>
                      <a:pt x="124" y="259"/>
                    </a:lnTo>
                    <a:lnTo>
                      <a:pt x="122" y="262"/>
                    </a:lnTo>
                    <a:lnTo>
                      <a:pt x="122" y="265"/>
                    </a:lnTo>
                    <a:lnTo>
                      <a:pt x="120" y="267"/>
                    </a:lnTo>
                    <a:lnTo>
                      <a:pt x="120" y="270"/>
                    </a:lnTo>
                    <a:lnTo>
                      <a:pt x="118" y="271"/>
                    </a:lnTo>
                    <a:lnTo>
                      <a:pt x="118" y="274"/>
                    </a:lnTo>
                    <a:lnTo>
                      <a:pt x="117" y="276"/>
                    </a:lnTo>
                    <a:lnTo>
                      <a:pt x="116" y="278"/>
                    </a:lnTo>
                    <a:lnTo>
                      <a:pt x="114" y="280"/>
                    </a:lnTo>
                    <a:lnTo>
                      <a:pt x="114" y="281"/>
                    </a:lnTo>
                    <a:lnTo>
                      <a:pt x="113" y="284"/>
                    </a:lnTo>
                    <a:lnTo>
                      <a:pt x="111" y="285"/>
                    </a:lnTo>
                    <a:lnTo>
                      <a:pt x="111" y="286"/>
                    </a:lnTo>
                    <a:lnTo>
                      <a:pt x="110" y="289"/>
                    </a:lnTo>
                    <a:lnTo>
                      <a:pt x="107" y="292"/>
                    </a:lnTo>
                    <a:lnTo>
                      <a:pt x="106" y="295"/>
                    </a:lnTo>
                    <a:lnTo>
                      <a:pt x="106" y="296"/>
                    </a:lnTo>
                    <a:lnTo>
                      <a:pt x="103" y="299"/>
                    </a:lnTo>
                    <a:lnTo>
                      <a:pt x="102" y="301"/>
                    </a:lnTo>
                    <a:lnTo>
                      <a:pt x="95" y="308"/>
                    </a:lnTo>
                    <a:lnTo>
                      <a:pt x="94" y="311"/>
                    </a:lnTo>
                    <a:lnTo>
                      <a:pt x="84" y="320"/>
                    </a:lnTo>
                    <a:lnTo>
                      <a:pt x="81" y="322"/>
                    </a:lnTo>
                    <a:lnTo>
                      <a:pt x="79" y="322"/>
                    </a:lnTo>
                    <a:lnTo>
                      <a:pt x="77" y="323"/>
                    </a:lnTo>
                    <a:lnTo>
                      <a:pt x="72" y="323"/>
                    </a:lnTo>
                    <a:lnTo>
                      <a:pt x="71" y="324"/>
                    </a:lnTo>
                    <a:lnTo>
                      <a:pt x="54" y="324"/>
                    </a:lnTo>
                    <a:lnTo>
                      <a:pt x="51" y="323"/>
                    </a:lnTo>
                    <a:lnTo>
                      <a:pt x="47" y="323"/>
                    </a:lnTo>
                    <a:lnTo>
                      <a:pt x="46" y="322"/>
                    </a:lnTo>
                    <a:lnTo>
                      <a:pt x="45" y="322"/>
                    </a:lnTo>
                    <a:lnTo>
                      <a:pt x="42" y="320"/>
                    </a:lnTo>
                    <a:lnTo>
                      <a:pt x="40" y="320"/>
                    </a:lnTo>
                    <a:lnTo>
                      <a:pt x="36" y="316"/>
                    </a:lnTo>
                    <a:lnTo>
                      <a:pt x="34" y="316"/>
                    </a:lnTo>
                    <a:lnTo>
                      <a:pt x="28" y="311"/>
                    </a:lnTo>
                    <a:lnTo>
                      <a:pt x="27" y="308"/>
                    </a:lnTo>
                    <a:lnTo>
                      <a:pt x="23" y="304"/>
                    </a:lnTo>
                    <a:lnTo>
                      <a:pt x="21" y="301"/>
                    </a:lnTo>
                    <a:lnTo>
                      <a:pt x="20" y="300"/>
                    </a:lnTo>
                    <a:lnTo>
                      <a:pt x="19" y="297"/>
                    </a:lnTo>
                    <a:lnTo>
                      <a:pt x="17" y="296"/>
                    </a:lnTo>
                    <a:lnTo>
                      <a:pt x="17" y="293"/>
                    </a:lnTo>
                    <a:lnTo>
                      <a:pt x="16" y="290"/>
                    </a:lnTo>
                    <a:lnTo>
                      <a:pt x="15" y="289"/>
                    </a:lnTo>
                    <a:lnTo>
                      <a:pt x="13" y="286"/>
                    </a:lnTo>
                    <a:lnTo>
                      <a:pt x="13" y="284"/>
                    </a:lnTo>
                    <a:lnTo>
                      <a:pt x="12" y="281"/>
                    </a:lnTo>
                    <a:lnTo>
                      <a:pt x="10" y="278"/>
                    </a:lnTo>
                    <a:lnTo>
                      <a:pt x="10" y="276"/>
                    </a:lnTo>
                    <a:lnTo>
                      <a:pt x="9" y="273"/>
                    </a:lnTo>
                    <a:lnTo>
                      <a:pt x="8" y="270"/>
                    </a:lnTo>
                    <a:lnTo>
                      <a:pt x="8" y="267"/>
                    </a:lnTo>
                    <a:lnTo>
                      <a:pt x="6" y="263"/>
                    </a:lnTo>
                    <a:lnTo>
                      <a:pt x="6" y="261"/>
                    </a:lnTo>
                    <a:lnTo>
                      <a:pt x="5" y="258"/>
                    </a:lnTo>
                    <a:lnTo>
                      <a:pt x="5" y="254"/>
                    </a:lnTo>
                    <a:lnTo>
                      <a:pt x="4" y="251"/>
                    </a:lnTo>
                    <a:lnTo>
                      <a:pt x="4" y="247"/>
                    </a:lnTo>
                    <a:lnTo>
                      <a:pt x="2" y="243"/>
                    </a:lnTo>
                    <a:lnTo>
                      <a:pt x="2" y="236"/>
                    </a:lnTo>
                    <a:lnTo>
                      <a:pt x="1" y="232"/>
                    </a:lnTo>
                    <a:lnTo>
                      <a:pt x="1" y="220"/>
                    </a:lnTo>
                    <a:lnTo>
                      <a:pt x="0" y="216"/>
                    </a:lnTo>
                    <a:lnTo>
                      <a:pt x="0" y="195"/>
                    </a:lnTo>
                    <a:lnTo>
                      <a:pt x="1" y="189"/>
                    </a:lnTo>
                    <a:lnTo>
                      <a:pt x="1" y="176"/>
                    </a:lnTo>
                    <a:lnTo>
                      <a:pt x="2" y="171"/>
                    </a:lnTo>
                    <a:lnTo>
                      <a:pt x="2" y="159"/>
                    </a:lnTo>
                    <a:lnTo>
                      <a:pt x="4" y="153"/>
                    </a:lnTo>
                    <a:lnTo>
                      <a:pt x="4" y="142"/>
                    </a:lnTo>
                    <a:lnTo>
                      <a:pt x="5" y="137"/>
                    </a:lnTo>
                    <a:lnTo>
                      <a:pt x="5" y="131"/>
                    </a:lnTo>
                    <a:lnTo>
                      <a:pt x="6" y="126"/>
                    </a:lnTo>
                    <a:lnTo>
                      <a:pt x="6" y="122"/>
                    </a:lnTo>
                    <a:lnTo>
                      <a:pt x="8" y="116"/>
                    </a:lnTo>
                    <a:lnTo>
                      <a:pt x="8" y="111"/>
                    </a:lnTo>
                    <a:lnTo>
                      <a:pt x="9" y="107"/>
                    </a:lnTo>
                    <a:lnTo>
                      <a:pt x="9" y="101"/>
                    </a:lnTo>
                    <a:lnTo>
                      <a:pt x="10" y="97"/>
                    </a:lnTo>
                    <a:lnTo>
                      <a:pt x="12" y="93"/>
                    </a:lnTo>
                    <a:lnTo>
                      <a:pt x="12" y="89"/>
                    </a:lnTo>
                    <a:lnTo>
                      <a:pt x="13" y="85"/>
                    </a:lnTo>
                    <a:lnTo>
                      <a:pt x="15" y="81"/>
                    </a:lnTo>
                    <a:lnTo>
                      <a:pt x="15" y="77"/>
                    </a:lnTo>
                    <a:lnTo>
                      <a:pt x="16" y="73"/>
                    </a:lnTo>
                    <a:lnTo>
                      <a:pt x="17" y="69"/>
                    </a:lnTo>
                    <a:lnTo>
                      <a:pt x="19" y="65"/>
                    </a:lnTo>
                    <a:lnTo>
                      <a:pt x="19" y="62"/>
                    </a:lnTo>
                    <a:lnTo>
                      <a:pt x="20" y="58"/>
                    </a:lnTo>
                    <a:lnTo>
                      <a:pt x="21" y="54"/>
                    </a:lnTo>
                    <a:lnTo>
                      <a:pt x="23" y="51"/>
                    </a:lnTo>
                    <a:lnTo>
                      <a:pt x="24" y="48"/>
                    </a:lnTo>
                    <a:lnTo>
                      <a:pt x="25" y="44"/>
                    </a:lnTo>
                    <a:lnTo>
                      <a:pt x="27" y="42"/>
                    </a:lnTo>
                    <a:lnTo>
                      <a:pt x="28" y="39"/>
                    </a:lnTo>
                    <a:lnTo>
                      <a:pt x="30" y="36"/>
                    </a:lnTo>
                    <a:lnTo>
                      <a:pt x="31" y="34"/>
                    </a:lnTo>
                    <a:lnTo>
                      <a:pt x="32" y="31"/>
                    </a:lnTo>
                    <a:lnTo>
                      <a:pt x="34" y="28"/>
                    </a:lnTo>
                    <a:lnTo>
                      <a:pt x="35" y="27"/>
                    </a:lnTo>
                    <a:lnTo>
                      <a:pt x="36" y="24"/>
                    </a:lnTo>
                    <a:lnTo>
                      <a:pt x="38" y="21"/>
                    </a:lnTo>
                    <a:lnTo>
                      <a:pt x="39" y="20"/>
                    </a:lnTo>
                    <a:lnTo>
                      <a:pt x="40" y="17"/>
                    </a:lnTo>
                    <a:lnTo>
                      <a:pt x="42" y="16"/>
                    </a:lnTo>
                    <a:lnTo>
                      <a:pt x="45" y="14"/>
                    </a:lnTo>
                    <a:lnTo>
                      <a:pt x="46" y="12"/>
                    </a:lnTo>
                    <a:lnTo>
                      <a:pt x="49" y="9"/>
                    </a:lnTo>
                    <a:lnTo>
                      <a:pt x="51" y="8"/>
                    </a:lnTo>
                    <a:lnTo>
                      <a:pt x="54" y="5"/>
                    </a:lnTo>
                    <a:lnTo>
                      <a:pt x="56" y="5"/>
                    </a:lnTo>
                    <a:lnTo>
                      <a:pt x="58" y="4"/>
                    </a:lnTo>
                    <a:lnTo>
                      <a:pt x="60" y="2"/>
                    </a:lnTo>
                    <a:lnTo>
                      <a:pt x="62" y="2"/>
                    </a:lnTo>
                    <a:lnTo>
                      <a:pt x="64" y="1"/>
                    </a:lnTo>
                    <a:lnTo>
                      <a:pt x="68" y="1"/>
                    </a:lnTo>
                    <a:lnTo>
                      <a:pt x="69" y="0"/>
                    </a:lnTo>
                    <a:lnTo>
                      <a:pt x="83" y="0"/>
                    </a:lnTo>
                    <a:lnTo>
                      <a:pt x="84" y="1"/>
                    </a:lnTo>
                    <a:lnTo>
                      <a:pt x="88" y="1"/>
                    </a:lnTo>
                    <a:lnTo>
                      <a:pt x="91" y="2"/>
                    </a:lnTo>
                    <a:lnTo>
                      <a:pt x="92" y="4"/>
                    </a:lnTo>
                    <a:lnTo>
                      <a:pt x="94" y="4"/>
                    </a:lnTo>
                    <a:lnTo>
                      <a:pt x="96" y="5"/>
                    </a:lnTo>
                    <a:lnTo>
                      <a:pt x="98" y="6"/>
                    </a:lnTo>
                    <a:lnTo>
                      <a:pt x="99" y="6"/>
                    </a:lnTo>
                    <a:lnTo>
                      <a:pt x="102" y="8"/>
                    </a:lnTo>
                    <a:lnTo>
                      <a:pt x="106" y="12"/>
                    </a:lnTo>
                    <a:lnTo>
                      <a:pt x="107" y="14"/>
                    </a:lnTo>
                    <a:lnTo>
                      <a:pt x="110" y="16"/>
                    </a:lnTo>
                    <a:lnTo>
                      <a:pt x="113" y="19"/>
                    </a:lnTo>
                    <a:lnTo>
                      <a:pt x="114" y="21"/>
                    </a:lnTo>
                    <a:lnTo>
                      <a:pt x="116" y="23"/>
                    </a:lnTo>
                    <a:lnTo>
                      <a:pt x="117" y="25"/>
                    </a:lnTo>
                    <a:lnTo>
                      <a:pt x="118" y="28"/>
                    </a:lnTo>
                    <a:lnTo>
                      <a:pt x="118" y="29"/>
                    </a:lnTo>
                    <a:lnTo>
                      <a:pt x="120" y="32"/>
                    </a:lnTo>
                    <a:lnTo>
                      <a:pt x="121" y="35"/>
                    </a:lnTo>
                    <a:lnTo>
                      <a:pt x="122" y="38"/>
                    </a:lnTo>
                    <a:lnTo>
                      <a:pt x="124" y="40"/>
                    </a:lnTo>
                    <a:lnTo>
                      <a:pt x="125" y="43"/>
                    </a:lnTo>
                    <a:lnTo>
                      <a:pt x="125" y="46"/>
                    </a:lnTo>
                    <a:lnTo>
                      <a:pt x="126" y="48"/>
                    </a:lnTo>
                    <a:lnTo>
                      <a:pt x="128" y="51"/>
                    </a:lnTo>
                    <a:lnTo>
                      <a:pt x="128" y="55"/>
                    </a:lnTo>
                    <a:lnTo>
                      <a:pt x="129" y="58"/>
                    </a:lnTo>
                    <a:lnTo>
                      <a:pt x="131" y="61"/>
                    </a:lnTo>
                    <a:lnTo>
                      <a:pt x="131" y="65"/>
                    </a:lnTo>
                    <a:lnTo>
                      <a:pt x="132" y="68"/>
                    </a:lnTo>
                    <a:lnTo>
                      <a:pt x="132" y="72"/>
                    </a:lnTo>
                    <a:lnTo>
                      <a:pt x="133" y="76"/>
                    </a:lnTo>
                    <a:lnTo>
                      <a:pt x="133" y="82"/>
                    </a:lnTo>
                    <a:lnTo>
                      <a:pt x="135" y="87"/>
                    </a:lnTo>
                    <a:lnTo>
                      <a:pt x="135" y="95"/>
                    </a:lnTo>
                    <a:lnTo>
                      <a:pt x="136" y="99"/>
                    </a:lnTo>
                    <a:lnTo>
                      <a:pt x="136" y="112"/>
                    </a:lnTo>
                    <a:lnTo>
                      <a:pt x="137" y="118"/>
                    </a:lnTo>
                    <a:lnTo>
                      <a:pt x="137" y="174"/>
                    </a:lnTo>
                    <a:lnTo>
                      <a:pt x="136" y="179"/>
                    </a:lnTo>
                    <a:lnTo>
                      <a:pt x="136" y="191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15" name="Freeform 6965"/>
              <p:cNvSpPr>
                <a:spLocks/>
              </p:cNvSpPr>
              <p:nvPr/>
            </p:nvSpPr>
            <p:spPr bwMode="auto">
              <a:xfrm>
                <a:off x="5104" y="2363"/>
                <a:ext cx="48" cy="119"/>
              </a:xfrm>
              <a:custGeom>
                <a:avLst/>
                <a:gdLst>
                  <a:gd name="T0" fmla="*/ 12 w 96"/>
                  <a:gd name="T1" fmla="*/ 20 h 238"/>
                  <a:gd name="T2" fmla="*/ 12 w 96"/>
                  <a:gd name="T3" fmla="*/ 22 h 238"/>
                  <a:gd name="T4" fmla="*/ 12 w 96"/>
                  <a:gd name="T5" fmla="*/ 22 h 238"/>
                  <a:gd name="T6" fmla="*/ 11 w 96"/>
                  <a:gd name="T7" fmla="*/ 24 h 238"/>
                  <a:gd name="T8" fmla="*/ 11 w 96"/>
                  <a:gd name="T9" fmla="*/ 24 h 238"/>
                  <a:gd name="T10" fmla="*/ 11 w 96"/>
                  <a:gd name="T11" fmla="*/ 25 h 238"/>
                  <a:gd name="T12" fmla="*/ 11 w 96"/>
                  <a:gd name="T13" fmla="*/ 26 h 238"/>
                  <a:gd name="T14" fmla="*/ 10 w 96"/>
                  <a:gd name="T15" fmla="*/ 26 h 238"/>
                  <a:gd name="T16" fmla="*/ 10 w 96"/>
                  <a:gd name="T17" fmla="*/ 27 h 238"/>
                  <a:gd name="T18" fmla="*/ 10 w 96"/>
                  <a:gd name="T19" fmla="*/ 27 h 238"/>
                  <a:gd name="T20" fmla="*/ 9 w 96"/>
                  <a:gd name="T21" fmla="*/ 28 h 238"/>
                  <a:gd name="T22" fmla="*/ 9 w 96"/>
                  <a:gd name="T23" fmla="*/ 29 h 238"/>
                  <a:gd name="T24" fmla="*/ 9 w 96"/>
                  <a:gd name="T25" fmla="*/ 29 h 238"/>
                  <a:gd name="T26" fmla="*/ 7 w 96"/>
                  <a:gd name="T27" fmla="*/ 30 h 238"/>
                  <a:gd name="T28" fmla="*/ 7 w 96"/>
                  <a:gd name="T29" fmla="*/ 30 h 238"/>
                  <a:gd name="T30" fmla="*/ 6 w 96"/>
                  <a:gd name="T31" fmla="*/ 30 h 238"/>
                  <a:gd name="T32" fmla="*/ 6 w 96"/>
                  <a:gd name="T33" fmla="*/ 30 h 238"/>
                  <a:gd name="T34" fmla="*/ 5 w 96"/>
                  <a:gd name="T35" fmla="*/ 30 h 238"/>
                  <a:gd name="T36" fmla="*/ 5 w 96"/>
                  <a:gd name="T37" fmla="*/ 29 h 238"/>
                  <a:gd name="T38" fmla="*/ 3 w 96"/>
                  <a:gd name="T39" fmla="*/ 28 h 238"/>
                  <a:gd name="T40" fmla="*/ 3 w 96"/>
                  <a:gd name="T41" fmla="*/ 27 h 238"/>
                  <a:gd name="T42" fmla="*/ 2 w 96"/>
                  <a:gd name="T43" fmla="*/ 26 h 238"/>
                  <a:gd name="T44" fmla="*/ 2 w 96"/>
                  <a:gd name="T45" fmla="*/ 25 h 238"/>
                  <a:gd name="T46" fmla="*/ 1 w 96"/>
                  <a:gd name="T47" fmla="*/ 24 h 238"/>
                  <a:gd name="T48" fmla="*/ 1 w 96"/>
                  <a:gd name="T49" fmla="*/ 23 h 238"/>
                  <a:gd name="T50" fmla="*/ 1 w 96"/>
                  <a:gd name="T51" fmla="*/ 22 h 238"/>
                  <a:gd name="T52" fmla="*/ 1 w 96"/>
                  <a:gd name="T53" fmla="*/ 20 h 238"/>
                  <a:gd name="T54" fmla="*/ 0 w 96"/>
                  <a:gd name="T55" fmla="*/ 18 h 238"/>
                  <a:gd name="T56" fmla="*/ 1 w 96"/>
                  <a:gd name="T57" fmla="*/ 13 h 238"/>
                  <a:gd name="T58" fmla="*/ 1 w 96"/>
                  <a:gd name="T59" fmla="*/ 11 h 238"/>
                  <a:gd name="T60" fmla="*/ 1 w 96"/>
                  <a:gd name="T61" fmla="*/ 10 h 238"/>
                  <a:gd name="T62" fmla="*/ 1 w 96"/>
                  <a:gd name="T63" fmla="*/ 9 h 238"/>
                  <a:gd name="T64" fmla="*/ 2 w 96"/>
                  <a:gd name="T65" fmla="*/ 7 h 238"/>
                  <a:gd name="T66" fmla="*/ 2 w 96"/>
                  <a:gd name="T67" fmla="*/ 7 h 238"/>
                  <a:gd name="T68" fmla="*/ 2 w 96"/>
                  <a:gd name="T69" fmla="*/ 6 h 238"/>
                  <a:gd name="T70" fmla="*/ 2 w 96"/>
                  <a:gd name="T71" fmla="*/ 5 h 238"/>
                  <a:gd name="T72" fmla="*/ 3 w 96"/>
                  <a:gd name="T73" fmla="*/ 4 h 238"/>
                  <a:gd name="T74" fmla="*/ 3 w 96"/>
                  <a:gd name="T75" fmla="*/ 3 h 238"/>
                  <a:gd name="T76" fmla="*/ 3 w 96"/>
                  <a:gd name="T77" fmla="*/ 2 h 238"/>
                  <a:gd name="T78" fmla="*/ 3 w 96"/>
                  <a:gd name="T79" fmla="*/ 1 h 238"/>
                  <a:gd name="T80" fmla="*/ 5 w 96"/>
                  <a:gd name="T81" fmla="*/ 1 h 238"/>
                  <a:gd name="T82" fmla="*/ 5 w 96"/>
                  <a:gd name="T83" fmla="*/ 1 h 238"/>
                  <a:gd name="T84" fmla="*/ 6 w 96"/>
                  <a:gd name="T85" fmla="*/ 1 h 238"/>
                  <a:gd name="T86" fmla="*/ 7 w 96"/>
                  <a:gd name="T87" fmla="*/ 1 h 238"/>
                  <a:gd name="T88" fmla="*/ 8 w 96"/>
                  <a:gd name="T89" fmla="*/ 1 h 238"/>
                  <a:gd name="T90" fmla="*/ 9 w 96"/>
                  <a:gd name="T91" fmla="*/ 1 h 238"/>
                  <a:gd name="T92" fmla="*/ 10 w 96"/>
                  <a:gd name="T93" fmla="*/ 2 h 238"/>
                  <a:gd name="T94" fmla="*/ 10 w 96"/>
                  <a:gd name="T95" fmla="*/ 3 h 238"/>
                  <a:gd name="T96" fmla="*/ 11 w 96"/>
                  <a:gd name="T97" fmla="*/ 3 h 238"/>
                  <a:gd name="T98" fmla="*/ 11 w 96"/>
                  <a:gd name="T99" fmla="*/ 4 h 238"/>
                  <a:gd name="T100" fmla="*/ 12 w 96"/>
                  <a:gd name="T101" fmla="*/ 5 h 238"/>
                  <a:gd name="T102" fmla="*/ 12 w 96"/>
                  <a:gd name="T103" fmla="*/ 6 h 238"/>
                  <a:gd name="T104" fmla="*/ 12 w 96"/>
                  <a:gd name="T105" fmla="*/ 7 h 238"/>
                  <a:gd name="T106" fmla="*/ 12 w 96"/>
                  <a:gd name="T107" fmla="*/ 9 h 238"/>
                  <a:gd name="T108" fmla="*/ 12 w 96"/>
                  <a:gd name="T109" fmla="*/ 18 h 23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6"/>
                  <a:gd name="T166" fmla="*/ 0 h 238"/>
                  <a:gd name="T167" fmla="*/ 96 w 96"/>
                  <a:gd name="T168" fmla="*/ 238 h 23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6" h="238">
                    <a:moveTo>
                      <a:pt x="94" y="150"/>
                    </a:moveTo>
                    <a:lnTo>
                      <a:pt x="94" y="154"/>
                    </a:lnTo>
                    <a:lnTo>
                      <a:pt x="93" y="157"/>
                    </a:lnTo>
                    <a:lnTo>
                      <a:pt x="93" y="161"/>
                    </a:lnTo>
                    <a:lnTo>
                      <a:pt x="91" y="162"/>
                    </a:lnTo>
                    <a:lnTo>
                      <a:pt x="91" y="169"/>
                    </a:lnTo>
                    <a:lnTo>
                      <a:pt x="90" y="170"/>
                    </a:lnTo>
                    <a:lnTo>
                      <a:pt x="90" y="174"/>
                    </a:lnTo>
                    <a:lnTo>
                      <a:pt x="89" y="176"/>
                    </a:lnTo>
                    <a:lnTo>
                      <a:pt x="89" y="180"/>
                    </a:lnTo>
                    <a:lnTo>
                      <a:pt x="87" y="181"/>
                    </a:lnTo>
                    <a:lnTo>
                      <a:pt x="87" y="185"/>
                    </a:lnTo>
                    <a:lnTo>
                      <a:pt x="86" y="186"/>
                    </a:lnTo>
                    <a:lnTo>
                      <a:pt x="86" y="191"/>
                    </a:lnTo>
                    <a:lnTo>
                      <a:pt x="85" y="192"/>
                    </a:lnTo>
                    <a:lnTo>
                      <a:pt x="85" y="193"/>
                    </a:lnTo>
                    <a:lnTo>
                      <a:pt x="83" y="195"/>
                    </a:lnTo>
                    <a:lnTo>
                      <a:pt x="83" y="199"/>
                    </a:lnTo>
                    <a:lnTo>
                      <a:pt x="82" y="200"/>
                    </a:lnTo>
                    <a:lnTo>
                      <a:pt x="82" y="201"/>
                    </a:lnTo>
                    <a:lnTo>
                      <a:pt x="81" y="203"/>
                    </a:lnTo>
                    <a:lnTo>
                      <a:pt x="81" y="204"/>
                    </a:lnTo>
                    <a:lnTo>
                      <a:pt x="79" y="205"/>
                    </a:lnTo>
                    <a:lnTo>
                      <a:pt x="79" y="208"/>
                    </a:lnTo>
                    <a:lnTo>
                      <a:pt x="78" y="210"/>
                    </a:lnTo>
                    <a:lnTo>
                      <a:pt x="78" y="211"/>
                    </a:lnTo>
                    <a:lnTo>
                      <a:pt x="76" y="212"/>
                    </a:lnTo>
                    <a:lnTo>
                      <a:pt x="76" y="214"/>
                    </a:lnTo>
                    <a:lnTo>
                      <a:pt x="75" y="215"/>
                    </a:lnTo>
                    <a:lnTo>
                      <a:pt x="75" y="216"/>
                    </a:lnTo>
                    <a:lnTo>
                      <a:pt x="72" y="219"/>
                    </a:lnTo>
                    <a:lnTo>
                      <a:pt x="72" y="220"/>
                    </a:lnTo>
                    <a:lnTo>
                      <a:pt x="71" y="222"/>
                    </a:lnTo>
                    <a:lnTo>
                      <a:pt x="71" y="223"/>
                    </a:lnTo>
                    <a:lnTo>
                      <a:pt x="70" y="223"/>
                    </a:lnTo>
                    <a:lnTo>
                      <a:pt x="68" y="225"/>
                    </a:lnTo>
                    <a:lnTo>
                      <a:pt x="68" y="226"/>
                    </a:lnTo>
                    <a:lnTo>
                      <a:pt x="66" y="229"/>
                    </a:lnTo>
                    <a:lnTo>
                      <a:pt x="66" y="230"/>
                    </a:lnTo>
                    <a:lnTo>
                      <a:pt x="64" y="230"/>
                    </a:lnTo>
                    <a:lnTo>
                      <a:pt x="61" y="233"/>
                    </a:lnTo>
                    <a:lnTo>
                      <a:pt x="61" y="234"/>
                    </a:lnTo>
                    <a:lnTo>
                      <a:pt x="60" y="234"/>
                    </a:lnTo>
                    <a:lnTo>
                      <a:pt x="57" y="237"/>
                    </a:lnTo>
                    <a:lnTo>
                      <a:pt x="56" y="237"/>
                    </a:lnTo>
                    <a:lnTo>
                      <a:pt x="56" y="238"/>
                    </a:lnTo>
                    <a:lnTo>
                      <a:pt x="52" y="238"/>
                    </a:lnTo>
                    <a:lnTo>
                      <a:pt x="49" y="237"/>
                    </a:lnTo>
                    <a:lnTo>
                      <a:pt x="46" y="237"/>
                    </a:lnTo>
                    <a:lnTo>
                      <a:pt x="45" y="235"/>
                    </a:lnTo>
                    <a:lnTo>
                      <a:pt x="44" y="235"/>
                    </a:lnTo>
                    <a:lnTo>
                      <a:pt x="42" y="234"/>
                    </a:lnTo>
                    <a:lnTo>
                      <a:pt x="41" y="234"/>
                    </a:lnTo>
                    <a:lnTo>
                      <a:pt x="38" y="233"/>
                    </a:lnTo>
                    <a:lnTo>
                      <a:pt x="37" y="231"/>
                    </a:lnTo>
                    <a:lnTo>
                      <a:pt x="36" y="231"/>
                    </a:lnTo>
                    <a:lnTo>
                      <a:pt x="33" y="229"/>
                    </a:lnTo>
                    <a:lnTo>
                      <a:pt x="31" y="229"/>
                    </a:lnTo>
                    <a:lnTo>
                      <a:pt x="31" y="227"/>
                    </a:lnTo>
                    <a:lnTo>
                      <a:pt x="22" y="218"/>
                    </a:lnTo>
                    <a:lnTo>
                      <a:pt x="22" y="216"/>
                    </a:lnTo>
                    <a:lnTo>
                      <a:pt x="18" y="212"/>
                    </a:lnTo>
                    <a:lnTo>
                      <a:pt x="18" y="210"/>
                    </a:lnTo>
                    <a:lnTo>
                      <a:pt x="15" y="207"/>
                    </a:lnTo>
                    <a:lnTo>
                      <a:pt x="15" y="204"/>
                    </a:lnTo>
                    <a:lnTo>
                      <a:pt x="12" y="201"/>
                    </a:lnTo>
                    <a:lnTo>
                      <a:pt x="12" y="199"/>
                    </a:lnTo>
                    <a:lnTo>
                      <a:pt x="11" y="197"/>
                    </a:lnTo>
                    <a:lnTo>
                      <a:pt x="11" y="195"/>
                    </a:lnTo>
                    <a:lnTo>
                      <a:pt x="10" y="192"/>
                    </a:lnTo>
                    <a:lnTo>
                      <a:pt x="10" y="191"/>
                    </a:lnTo>
                    <a:lnTo>
                      <a:pt x="8" y="188"/>
                    </a:lnTo>
                    <a:lnTo>
                      <a:pt x="8" y="185"/>
                    </a:lnTo>
                    <a:lnTo>
                      <a:pt x="7" y="184"/>
                    </a:lnTo>
                    <a:lnTo>
                      <a:pt x="7" y="181"/>
                    </a:lnTo>
                    <a:lnTo>
                      <a:pt x="5" y="178"/>
                    </a:lnTo>
                    <a:lnTo>
                      <a:pt x="5" y="173"/>
                    </a:lnTo>
                    <a:lnTo>
                      <a:pt x="4" y="170"/>
                    </a:lnTo>
                    <a:lnTo>
                      <a:pt x="4" y="165"/>
                    </a:lnTo>
                    <a:lnTo>
                      <a:pt x="3" y="162"/>
                    </a:lnTo>
                    <a:lnTo>
                      <a:pt x="3" y="157"/>
                    </a:lnTo>
                    <a:lnTo>
                      <a:pt x="1" y="154"/>
                    </a:lnTo>
                    <a:lnTo>
                      <a:pt x="1" y="142"/>
                    </a:lnTo>
                    <a:lnTo>
                      <a:pt x="0" y="139"/>
                    </a:lnTo>
                    <a:lnTo>
                      <a:pt x="0" y="110"/>
                    </a:lnTo>
                    <a:lnTo>
                      <a:pt x="1" y="108"/>
                    </a:lnTo>
                    <a:lnTo>
                      <a:pt x="1" y="99"/>
                    </a:lnTo>
                    <a:lnTo>
                      <a:pt x="3" y="97"/>
                    </a:lnTo>
                    <a:lnTo>
                      <a:pt x="3" y="90"/>
                    </a:lnTo>
                    <a:lnTo>
                      <a:pt x="4" y="86"/>
                    </a:lnTo>
                    <a:lnTo>
                      <a:pt x="4" y="83"/>
                    </a:lnTo>
                    <a:lnTo>
                      <a:pt x="5" y="80"/>
                    </a:lnTo>
                    <a:lnTo>
                      <a:pt x="5" y="74"/>
                    </a:lnTo>
                    <a:lnTo>
                      <a:pt x="7" y="71"/>
                    </a:lnTo>
                    <a:lnTo>
                      <a:pt x="7" y="68"/>
                    </a:lnTo>
                    <a:lnTo>
                      <a:pt x="8" y="65"/>
                    </a:lnTo>
                    <a:lnTo>
                      <a:pt x="8" y="63"/>
                    </a:lnTo>
                    <a:lnTo>
                      <a:pt x="10" y="60"/>
                    </a:lnTo>
                    <a:lnTo>
                      <a:pt x="10" y="57"/>
                    </a:lnTo>
                    <a:lnTo>
                      <a:pt x="11" y="55"/>
                    </a:lnTo>
                    <a:lnTo>
                      <a:pt x="11" y="52"/>
                    </a:lnTo>
                    <a:lnTo>
                      <a:pt x="12" y="49"/>
                    </a:lnTo>
                    <a:lnTo>
                      <a:pt x="12" y="46"/>
                    </a:lnTo>
                    <a:lnTo>
                      <a:pt x="14" y="45"/>
                    </a:lnTo>
                    <a:lnTo>
                      <a:pt x="14" y="42"/>
                    </a:lnTo>
                    <a:lnTo>
                      <a:pt x="15" y="40"/>
                    </a:lnTo>
                    <a:lnTo>
                      <a:pt x="15" y="38"/>
                    </a:lnTo>
                    <a:lnTo>
                      <a:pt x="16" y="36"/>
                    </a:lnTo>
                    <a:lnTo>
                      <a:pt x="18" y="34"/>
                    </a:lnTo>
                    <a:lnTo>
                      <a:pt x="18" y="31"/>
                    </a:lnTo>
                    <a:lnTo>
                      <a:pt x="19" y="30"/>
                    </a:lnTo>
                    <a:lnTo>
                      <a:pt x="19" y="27"/>
                    </a:lnTo>
                    <a:lnTo>
                      <a:pt x="22" y="25"/>
                    </a:lnTo>
                    <a:lnTo>
                      <a:pt x="22" y="22"/>
                    </a:lnTo>
                    <a:lnTo>
                      <a:pt x="25" y="19"/>
                    </a:lnTo>
                    <a:lnTo>
                      <a:pt x="25" y="18"/>
                    </a:lnTo>
                    <a:lnTo>
                      <a:pt x="27" y="15"/>
                    </a:lnTo>
                    <a:lnTo>
                      <a:pt x="27" y="14"/>
                    </a:lnTo>
                    <a:lnTo>
                      <a:pt x="31" y="10"/>
                    </a:lnTo>
                    <a:lnTo>
                      <a:pt x="31" y="8"/>
                    </a:lnTo>
                    <a:lnTo>
                      <a:pt x="33" y="8"/>
                    </a:lnTo>
                    <a:lnTo>
                      <a:pt x="36" y="6"/>
                    </a:lnTo>
                    <a:lnTo>
                      <a:pt x="37" y="6"/>
                    </a:lnTo>
                    <a:lnTo>
                      <a:pt x="37" y="4"/>
                    </a:lnTo>
                    <a:lnTo>
                      <a:pt x="38" y="4"/>
                    </a:lnTo>
                    <a:lnTo>
                      <a:pt x="40" y="3"/>
                    </a:lnTo>
                    <a:lnTo>
                      <a:pt x="41" y="3"/>
                    </a:lnTo>
                    <a:lnTo>
                      <a:pt x="42" y="2"/>
                    </a:lnTo>
                    <a:lnTo>
                      <a:pt x="45" y="2"/>
                    </a:lnTo>
                    <a:lnTo>
                      <a:pt x="45" y="0"/>
                    </a:lnTo>
                    <a:lnTo>
                      <a:pt x="57" y="0"/>
                    </a:lnTo>
                    <a:lnTo>
                      <a:pt x="59" y="2"/>
                    </a:lnTo>
                    <a:lnTo>
                      <a:pt x="61" y="2"/>
                    </a:lnTo>
                    <a:lnTo>
                      <a:pt x="63" y="3"/>
                    </a:lnTo>
                    <a:lnTo>
                      <a:pt x="64" y="3"/>
                    </a:lnTo>
                    <a:lnTo>
                      <a:pt x="66" y="4"/>
                    </a:lnTo>
                    <a:lnTo>
                      <a:pt x="67" y="4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5" y="11"/>
                    </a:lnTo>
                    <a:lnTo>
                      <a:pt x="75" y="12"/>
                    </a:lnTo>
                    <a:lnTo>
                      <a:pt x="76" y="14"/>
                    </a:lnTo>
                    <a:lnTo>
                      <a:pt x="78" y="14"/>
                    </a:lnTo>
                    <a:lnTo>
                      <a:pt x="79" y="17"/>
                    </a:lnTo>
                    <a:lnTo>
                      <a:pt x="79" y="18"/>
                    </a:lnTo>
                    <a:lnTo>
                      <a:pt x="83" y="22"/>
                    </a:lnTo>
                    <a:lnTo>
                      <a:pt x="83" y="23"/>
                    </a:lnTo>
                    <a:lnTo>
                      <a:pt x="85" y="26"/>
                    </a:lnTo>
                    <a:lnTo>
                      <a:pt x="85" y="27"/>
                    </a:lnTo>
                    <a:lnTo>
                      <a:pt x="86" y="30"/>
                    </a:lnTo>
                    <a:lnTo>
                      <a:pt x="87" y="31"/>
                    </a:lnTo>
                    <a:lnTo>
                      <a:pt x="87" y="34"/>
                    </a:lnTo>
                    <a:lnTo>
                      <a:pt x="89" y="36"/>
                    </a:lnTo>
                    <a:lnTo>
                      <a:pt x="89" y="38"/>
                    </a:lnTo>
                    <a:lnTo>
                      <a:pt x="90" y="40"/>
                    </a:lnTo>
                    <a:lnTo>
                      <a:pt x="90" y="45"/>
                    </a:lnTo>
                    <a:lnTo>
                      <a:pt x="91" y="48"/>
                    </a:lnTo>
                    <a:lnTo>
                      <a:pt x="91" y="49"/>
                    </a:lnTo>
                    <a:lnTo>
                      <a:pt x="93" y="52"/>
                    </a:lnTo>
                    <a:lnTo>
                      <a:pt x="93" y="57"/>
                    </a:lnTo>
                    <a:lnTo>
                      <a:pt x="94" y="60"/>
                    </a:lnTo>
                    <a:lnTo>
                      <a:pt x="94" y="70"/>
                    </a:lnTo>
                    <a:lnTo>
                      <a:pt x="96" y="72"/>
                    </a:lnTo>
                    <a:lnTo>
                      <a:pt x="96" y="138"/>
                    </a:lnTo>
                    <a:lnTo>
                      <a:pt x="94" y="142"/>
                    </a:lnTo>
                    <a:lnTo>
                      <a:pt x="94" y="15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16" name="Freeform 6966"/>
              <p:cNvSpPr>
                <a:spLocks/>
              </p:cNvSpPr>
              <p:nvPr/>
            </p:nvSpPr>
            <p:spPr bwMode="auto">
              <a:xfrm>
                <a:off x="5119" y="2397"/>
                <a:ext cx="29" cy="49"/>
              </a:xfrm>
              <a:custGeom>
                <a:avLst/>
                <a:gdLst>
                  <a:gd name="T0" fmla="*/ 0 w 59"/>
                  <a:gd name="T1" fmla="*/ 4 h 97"/>
                  <a:gd name="T2" fmla="*/ 0 w 59"/>
                  <a:gd name="T3" fmla="*/ 4 h 97"/>
                  <a:gd name="T4" fmla="*/ 0 w 59"/>
                  <a:gd name="T5" fmla="*/ 3 h 97"/>
                  <a:gd name="T6" fmla="*/ 0 w 59"/>
                  <a:gd name="T7" fmla="*/ 3 h 97"/>
                  <a:gd name="T8" fmla="*/ 0 w 59"/>
                  <a:gd name="T9" fmla="*/ 3 h 97"/>
                  <a:gd name="T10" fmla="*/ 0 w 59"/>
                  <a:gd name="T11" fmla="*/ 3 h 97"/>
                  <a:gd name="T12" fmla="*/ 0 w 59"/>
                  <a:gd name="T13" fmla="*/ 2 h 97"/>
                  <a:gd name="T14" fmla="*/ 0 w 59"/>
                  <a:gd name="T15" fmla="*/ 2 h 97"/>
                  <a:gd name="T16" fmla="*/ 0 w 59"/>
                  <a:gd name="T17" fmla="*/ 2 h 97"/>
                  <a:gd name="T18" fmla="*/ 1 w 59"/>
                  <a:gd name="T19" fmla="*/ 2 h 97"/>
                  <a:gd name="T20" fmla="*/ 1 w 59"/>
                  <a:gd name="T21" fmla="*/ 2 h 97"/>
                  <a:gd name="T22" fmla="*/ 1 w 59"/>
                  <a:gd name="T23" fmla="*/ 1 h 97"/>
                  <a:gd name="T24" fmla="*/ 1 w 59"/>
                  <a:gd name="T25" fmla="*/ 1 h 97"/>
                  <a:gd name="T26" fmla="*/ 2 w 59"/>
                  <a:gd name="T27" fmla="*/ 0 h 97"/>
                  <a:gd name="T28" fmla="*/ 5 w 59"/>
                  <a:gd name="T29" fmla="*/ 0 h 97"/>
                  <a:gd name="T30" fmla="*/ 5 w 59"/>
                  <a:gd name="T31" fmla="*/ 1 h 97"/>
                  <a:gd name="T32" fmla="*/ 6 w 59"/>
                  <a:gd name="T33" fmla="*/ 1 h 97"/>
                  <a:gd name="T34" fmla="*/ 6 w 59"/>
                  <a:gd name="T35" fmla="*/ 1 h 97"/>
                  <a:gd name="T36" fmla="*/ 6 w 59"/>
                  <a:gd name="T37" fmla="*/ 1 h 97"/>
                  <a:gd name="T38" fmla="*/ 6 w 59"/>
                  <a:gd name="T39" fmla="*/ 2 h 97"/>
                  <a:gd name="T40" fmla="*/ 6 w 59"/>
                  <a:gd name="T41" fmla="*/ 2 h 97"/>
                  <a:gd name="T42" fmla="*/ 6 w 59"/>
                  <a:gd name="T43" fmla="*/ 2 h 97"/>
                  <a:gd name="T44" fmla="*/ 7 w 59"/>
                  <a:gd name="T45" fmla="*/ 3 h 97"/>
                  <a:gd name="T46" fmla="*/ 7 w 59"/>
                  <a:gd name="T47" fmla="*/ 3 h 97"/>
                  <a:gd name="T48" fmla="*/ 7 w 59"/>
                  <a:gd name="T49" fmla="*/ 5 h 97"/>
                  <a:gd name="T50" fmla="*/ 7 w 59"/>
                  <a:gd name="T51" fmla="*/ 5 h 97"/>
                  <a:gd name="T52" fmla="*/ 7 w 59"/>
                  <a:gd name="T53" fmla="*/ 8 h 97"/>
                  <a:gd name="T54" fmla="*/ 7 w 59"/>
                  <a:gd name="T55" fmla="*/ 8 h 97"/>
                  <a:gd name="T56" fmla="*/ 7 w 59"/>
                  <a:gd name="T57" fmla="*/ 9 h 97"/>
                  <a:gd name="T58" fmla="*/ 7 w 59"/>
                  <a:gd name="T59" fmla="*/ 9 h 97"/>
                  <a:gd name="T60" fmla="*/ 7 w 59"/>
                  <a:gd name="T61" fmla="*/ 10 h 97"/>
                  <a:gd name="T62" fmla="*/ 6 w 59"/>
                  <a:gd name="T63" fmla="*/ 10 h 97"/>
                  <a:gd name="T64" fmla="*/ 6 w 59"/>
                  <a:gd name="T65" fmla="*/ 11 h 97"/>
                  <a:gd name="T66" fmla="*/ 6 w 59"/>
                  <a:gd name="T67" fmla="*/ 11 h 97"/>
                  <a:gd name="T68" fmla="*/ 6 w 59"/>
                  <a:gd name="T69" fmla="*/ 11 h 97"/>
                  <a:gd name="T70" fmla="*/ 6 w 59"/>
                  <a:gd name="T71" fmla="*/ 11 h 97"/>
                  <a:gd name="T72" fmla="*/ 6 w 59"/>
                  <a:gd name="T73" fmla="*/ 12 h 97"/>
                  <a:gd name="T74" fmla="*/ 5 w 59"/>
                  <a:gd name="T75" fmla="*/ 12 h 97"/>
                  <a:gd name="T76" fmla="*/ 4 w 59"/>
                  <a:gd name="T77" fmla="*/ 12 h 97"/>
                  <a:gd name="T78" fmla="*/ 4 w 59"/>
                  <a:gd name="T79" fmla="*/ 12 h 97"/>
                  <a:gd name="T80" fmla="*/ 2 w 59"/>
                  <a:gd name="T81" fmla="*/ 13 h 97"/>
                  <a:gd name="T82" fmla="*/ 2 w 59"/>
                  <a:gd name="T83" fmla="*/ 12 h 97"/>
                  <a:gd name="T84" fmla="*/ 2 w 59"/>
                  <a:gd name="T85" fmla="*/ 12 h 97"/>
                  <a:gd name="T86" fmla="*/ 2 w 59"/>
                  <a:gd name="T87" fmla="*/ 12 h 97"/>
                  <a:gd name="T88" fmla="*/ 2 w 59"/>
                  <a:gd name="T89" fmla="*/ 12 h 97"/>
                  <a:gd name="T90" fmla="*/ 2 w 59"/>
                  <a:gd name="T91" fmla="*/ 12 h 97"/>
                  <a:gd name="T92" fmla="*/ 1 w 59"/>
                  <a:gd name="T93" fmla="*/ 12 h 97"/>
                  <a:gd name="T94" fmla="*/ 1 w 59"/>
                  <a:gd name="T95" fmla="*/ 11 h 97"/>
                  <a:gd name="T96" fmla="*/ 1 w 59"/>
                  <a:gd name="T97" fmla="*/ 11 h 97"/>
                  <a:gd name="T98" fmla="*/ 1 w 59"/>
                  <a:gd name="T99" fmla="*/ 11 h 97"/>
                  <a:gd name="T100" fmla="*/ 1 w 59"/>
                  <a:gd name="T101" fmla="*/ 11 h 97"/>
                  <a:gd name="T102" fmla="*/ 1 w 59"/>
                  <a:gd name="T103" fmla="*/ 10 h 97"/>
                  <a:gd name="T104" fmla="*/ 0 w 59"/>
                  <a:gd name="T105" fmla="*/ 10 h 97"/>
                  <a:gd name="T106" fmla="*/ 0 w 59"/>
                  <a:gd name="T107" fmla="*/ 10 h 97"/>
                  <a:gd name="T108" fmla="*/ 0 w 59"/>
                  <a:gd name="T109" fmla="*/ 9 h 97"/>
                  <a:gd name="T110" fmla="*/ 0 w 59"/>
                  <a:gd name="T111" fmla="*/ 9 h 97"/>
                  <a:gd name="T112" fmla="*/ 0 w 59"/>
                  <a:gd name="T113" fmla="*/ 9 h 97"/>
                  <a:gd name="T114" fmla="*/ 0 w 59"/>
                  <a:gd name="T115" fmla="*/ 8 h 97"/>
                  <a:gd name="T116" fmla="*/ 0 w 59"/>
                  <a:gd name="T117" fmla="*/ 8 h 97"/>
                  <a:gd name="T118" fmla="*/ 0 w 59"/>
                  <a:gd name="T119" fmla="*/ 4 h 9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9"/>
                  <a:gd name="T181" fmla="*/ 0 h 97"/>
                  <a:gd name="T182" fmla="*/ 59 w 59"/>
                  <a:gd name="T183" fmla="*/ 97 h 9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9" h="97">
                    <a:moveTo>
                      <a:pt x="0" y="27"/>
                    </a:moveTo>
                    <a:lnTo>
                      <a:pt x="1" y="27"/>
                    </a:lnTo>
                    <a:lnTo>
                      <a:pt x="1" y="23"/>
                    </a:lnTo>
                    <a:lnTo>
                      <a:pt x="3" y="23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3"/>
                    </a:lnTo>
                    <a:lnTo>
                      <a:pt x="8" y="12"/>
                    </a:lnTo>
                    <a:lnTo>
                      <a:pt x="8" y="9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16" y="0"/>
                    </a:lnTo>
                    <a:lnTo>
                      <a:pt x="46" y="0"/>
                    </a:lnTo>
                    <a:lnTo>
                      <a:pt x="46" y="2"/>
                    </a:lnTo>
                    <a:lnTo>
                      <a:pt x="48" y="2"/>
                    </a:lnTo>
                    <a:lnTo>
                      <a:pt x="49" y="8"/>
                    </a:lnTo>
                    <a:lnTo>
                      <a:pt x="51" y="8"/>
                    </a:lnTo>
                    <a:lnTo>
                      <a:pt x="52" y="13"/>
                    </a:lnTo>
                    <a:lnTo>
                      <a:pt x="53" y="13"/>
                    </a:lnTo>
                    <a:lnTo>
                      <a:pt x="55" y="16"/>
                    </a:lnTo>
                    <a:lnTo>
                      <a:pt x="56" y="24"/>
                    </a:lnTo>
                    <a:lnTo>
                      <a:pt x="57" y="24"/>
                    </a:lnTo>
                    <a:lnTo>
                      <a:pt x="57" y="34"/>
                    </a:lnTo>
                    <a:lnTo>
                      <a:pt x="59" y="34"/>
                    </a:lnTo>
                    <a:lnTo>
                      <a:pt x="59" y="59"/>
                    </a:lnTo>
                    <a:lnTo>
                      <a:pt x="57" y="59"/>
                    </a:lnTo>
                    <a:lnTo>
                      <a:pt x="57" y="72"/>
                    </a:lnTo>
                    <a:lnTo>
                      <a:pt x="56" y="72"/>
                    </a:lnTo>
                    <a:lnTo>
                      <a:pt x="56" y="78"/>
                    </a:lnTo>
                    <a:lnTo>
                      <a:pt x="55" y="78"/>
                    </a:lnTo>
                    <a:lnTo>
                      <a:pt x="55" y="82"/>
                    </a:lnTo>
                    <a:lnTo>
                      <a:pt x="53" y="82"/>
                    </a:lnTo>
                    <a:lnTo>
                      <a:pt x="53" y="87"/>
                    </a:lnTo>
                    <a:lnTo>
                      <a:pt x="51" y="88"/>
                    </a:lnTo>
                    <a:lnTo>
                      <a:pt x="51" y="91"/>
                    </a:lnTo>
                    <a:lnTo>
                      <a:pt x="45" y="93"/>
                    </a:lnTo>
                    <a:lnTo>
                      <a:pt x="34" y="95"/>
                    </a:lnTo>
                    <a:lnTo>
                      <a:pt x="34" y="96"/>
                    </a:lnTo>
                    <a:lnTo>
                      <a:pt x="23" y="97"/>
                    </a:lnTo>
                    <a:lnTo>
                      <a:pt x="22" y="95"/>
                    </a:lnTo>
                    <a:lnTo>
                      <a:pt x="19" y="95"/>
                    </a:lnTo>
                    <a:lnTo>
                      <a:pt x="19" y="92"/>
                    </a:lnTo>
                    <a:lnTo>
                      <a:pt x="16" y="92"/>
                    </a:lnTo>
                    <a:lnTo>
                      <a:pt x="16" y="89"/>
                    </a:lnTo>
                    <a:lnTo>
                      <a:pt x="14" y="89"/>
                    </a:lnTo>
                    <a:lnTo>
                      <a:pt x="14" y="87"/>
                    </a:lnTo>
                    <a:lnTo>
                      <a:pt x="12" y="87"/>
                    </a:lnTo>
                    <a:lnTo>
                      <a:pt x="11" y="81"/>
                    </a:lnTo>
                    <a:lnTo>
                      <a:pt x="8" y="81"/>
                    </a:lnTo>
                    <a:lnTo>
                      <a:pt x="8" y="77"/>
                    </a:lnTo>
                    <a:lnTo>
                      <a:pt x="7" y="77"/>
                    </a:lnTo>
                    <a:lnTo>
                      <a:pt x="6" y="74"/>
                    </a:lnTo>
                    <a:lnTo>
                      <a:pt x="6" y="70"/>
                    </a:lnTo>
                    <a:lnTo>
                      <a:pt x="4" y="70"/>
                    </a:lnTo>
                    <a:lnTo>
                      <a:pt x="3" y="68"/>
                    </a:lnTo>
                    <a:lnTo>
                      <a:pt x="1" y="57"/>
                    </a:lnTo>
                    <a:lnTo>
                      <a:pt x="0" y="57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17" name="Freeform 6967"/>
              <p:cNvSpPr>
                <a:spLocks/>
              </p:cNvSpPr>
              <p:nvPr/>
            </p:nvSpPr>
            <p:spPr bwMode="auto">
              <a:xfrm>
                <a:off x="5119" y="2397"/>
                <a:ext cx="29" cy="49"/>
              </a:xfrm>
              <a:custGeom>
                <a:avLst/>
                <a:gdLst>
                  <a:gd name="T0" fmla="*/ 6 w 57"/>
                  <a:gd name="T1" fmla="*/ 12 h 96"/>
                  <a:gd name="T2" fmla="*/ 6 w 57"/>
                  <a:gd name="T3" fmla="*/ 12 h 96"/>
                  <a:gd name="T4" fmla="*/ 7 w 57"/>
                  <a:gd name="T5" fmla="*/ 12 h 96"/>
                  <a:gd name="T6" fmla="*/ 7 w 57"/>
                  <a:gd name="T7" fmla="*/ 11 h 96"/>
                  <a:gd name="T8" fmla="*/ 7 w 57"/>
                  <a:gd name="T9" fmla="*/ 11 h 96"/>
                  <a:gd name="T10" fmla="*/ 7 w 57"/>
                  <a:gd name="T11" fmla="*/ 11 h 96"/>
                  <a:gd name="T12" fmla="*/ 7 w 57"/>
                  <a:gd name="T13" fmla="*/ 10 h 96"/>
                  <a:gd name="T14" fmla="*/ 7 w 57"/>
                  <a:gd name="T15" fmla="*/ 9 h 96"/>
                  <a:gd name="T16" fmla="*/ 8 w 57"/>
                  <a:gd name="T17" fmla="*/ 8 h 96"/>
                  <a:gd name="T18" fmla="*/ 7 w 57"/>
                  <a:gd name="T19" fmla="*/ 4 h 96"/>
                  <a:gd name="T20" fmla="*/ 7 w 57"/>
                  <a:gd name="T21" fmla="*/ 3 h 96"/>
                  <a:gd name="T22" fmla="*/ 7 w 57"/>
                  <a:gd name="T23" fmla="*/ 3 h 96"/>
                  <a:gd name="T24" fmla="*/ 7 w 57"/>
                  <a:gd name="T25" fmla="*/ 2 h 96"/>
                  <a:gd name="T26" fmla="*/ 7 w 57"/>
                  <a:gd name="T27" fmla="*/ 2 h 96"/>
                  <a:gd name="T28" fmla="*/ 7 w 57"/>
                  <a:gd name="T29" fmla="*/ 1 h 96"/>
                  <a:gd name="T30" fmla="*/ 6 w 57"/>
                  <a:gd name="T31" fmla="*/ 1 h 96"/>
                  <a:gd name="T32" fmla="*/ 6 w 57"/>
                  <a:gd name="T33" fmla="*/ 1 h 96"/>
                  <a:gd name="T34" fmla="*/ 6 w 57"/>
                  <a:gd name="T35" fmla="*/ 0 h 96"/>
                  <a:gd name="T36" fmla="*/ 2 w 57"/>
                  <a:gd name="T37" fmla="*/ 1 h 96"/>
                  <a:gd name="T38" fmla="*/ 2 w 57"/>
                  <a:gd name="T39" fmla="*/ 1 h 96"/>
                  <a:gd name="T40" fmla="*/ 2 w 57"/>
                  <a:gd name="T41" fmla="*/ 1 h 96"/>
                  <a:gd name="T42" fmla="*/ 2 w 57"/>
                  <a:gd name="T43" fmla="*/ 1 h 96"/>
                  <a:gd name="T44" fmla="*/ 2 w 57"/>
                  <a:gd name="T45" fmla="*/ 1 h 96"/>
                  <a:gd name="T46" fmla="*/ 1 w 57"/>
                  <a:gd name="T47" fmla="*/ 2 h 96"/>
                  <a:gd name="T48" fmla="*/ 1 w 57"/>
                  <a:gd name="T49" fmla="*/ 2 h 96"/>
                  <a:gd name="T50" fmla="*/ 1 w 57"/>
                  <a:gd name="T51" fmla="*/ 3 h 96"/>
                  <a:gd name="T52" fmla="*/ 1 w 57"/>
                  <a:gd name="T53" fmla="*/ 3 h 96"/>
                  <a:gd name="T54" fmla="*/ 1 w 57"/>
                  <a:gd name="T55" fmla="*/ 4 h 96"/>
                  <a:gd name="T56" fmla="*/ 0 w 57"/>
                  <a:gd name="T57" fmla="*/ 7 h 96"/>
                  <a:gd name="T58" fmla="*/ 1 w 57"/>
                  <a:gd name="T59" fmla="*/ 8 h 96"/>
                  <a:gd name="T60" fmla="*/ 1 w 57"/>
                  <a:gd name="T61" fmla="*/ 9 h 96"/>
                  <a:gd name="T62" fmla="*/ 1 w 57"/>
                  <a:gd name="T63" fmla="*/ 9 h 96"/>
                  <a:gd name="T64" fmla="*/ 1 w 57"/>
                  <a:gd name="T65" fmla="*/ 10 h 96"/>
                  <a:gd name="T66" fmla="*/ 1 w 57"/>
                  <a:gd name="T67" fmla="*/ 10 h 96"/>
                  <a:gd name="T68" fmla="*/ 1 w 57"/>
                  <a:gd name="T69" fmla="*/ 11 h 96"/>
                  <a:gd name="T70" fmla="*/ 2 w 57"/>
                  <a:gd name="T71" fmla="*/ 11 h 96"/>
                  <a:gd name="T72" fmla="*/ 2 w 57"/>
                  <a:gd name="T73" fmla="*/ 11 h 96"/>
                  <a:gd name="T74" fmla="*/ 2 w 57"/>
                  <a:gd name="T75" fmla="*/ 11 h 96"/>
                  <a:gd name="T76" fmla="*/ 2 w 57"/>
                  <a:gd name="T77" fmla="*/ 12 h 96"/>
                  <a:gd name="T78" fmla="*/ 2 w 57"/>
                  <a:gd name="T79" fmla="*/ 12 h 96"/>
                  <a:gd name="T80" fmla="*/ 2 w 57"/>
                  <a:gd name="T81" fmla="*/ 12 h 96"/>
                  <a:gd name="T82" fmla="*/ 3 w 57"/>
                  <a:gd name="T83" fmla="*/ 12 h 96"/>
                  <a:gd name="T84" fmla="*/ 3 w 57"/>
                  <a:gd name="T85" fmla="*/ 12 h 96"/>
                  <a:gd name="T86" fmla="*/ 3 w 57"/>
                  <a:gd name="T87" fmla="*/ 12 h 96"/>
                  <a:gd name="T88" fmla="*/ 3 w 57"/>
                  <a:gd name="T89" fmla="*/ 13 h 9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7"/>
                  <a:gd name="T136" fmla="*/ 0 h 96"/>
                  <a:gd name="T137" fmla="*/ 57 w 57"/>
                  <a:gd name="T138" fmla="*/ 96 h 9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7" h="96">
                    <a:moveTo>
                      <a:pt x="44" y="92"/>
                    </a:moveTo>
                    <a:lnTo>
                      <a:pt x="45" y="92"/>
                    </a:lnTo>
                    <a:lnTo>
                      <a:pt x="46" y="91"/>
                    </a:lnTo>
                    <a:lnTo>
                      <a:pt x="48" y="91"/>
                    </a:lnTo>
                    <a:lnTo>
                      <a:pt x="48" y="89"/>
                    </a:lnTo>
                    <a:lnTo>
                      <a:pt x="49" y="89"/>
                    </a:lnTo>
                    <a:lnTo>
                      <a:pt x="49" y="88"/>
                    </a:lnTo>
                    <a:lnTo>
                      <a:pt x="51" y="87"/>
                    </a:lnTo>
                    <a:lnTo>
                      <a:pt x="51" y="85"/>
                    </a:lnTo>
                    <a:lnTo>
                      <a:pt x="52" y="85"/>
                    </a:lnTo>
                    <a:lnTo>
                      <a:pt x="52" y="82"/>
                    </a:lnTo>
                    <a:lnTo>
                      <a:pt x="53" y="81"/>
                    </a:lnTo>
                    <a:lnTo>
                      <a:pt x="53" y="77"/>
                    </a:lnTo>
                    <a:lnTo>
                      <a:pt x="55" y="77"/>
                    </a:lnTo>
                    <a:lnTo>
                      <a:pt x="55" y="70"/>
                    </a:lnTo>
                    <a:lnTo>
                      <a:pt x="56" y="70"/>
                    </a:lnTo>
                    <a:lnTo>
                      <a:pt x="56" y="59"/>
                    </a:lnTo>
                    <a:lnTo>
                      <a:pt x="57" y="58"/>
                    </a:lnTo>
                    <a:lnTo>
                      <a:pt x="57" y="34"/>
                    </a:lnTo>
                    <a:lnTo>
                      <a:pt x="56" y="32"/>
                    </a:lnTo>
                    <a:lnTo>
                      <a:pt x="56" y="24"/>
                    </a:lnTo>
                    <a:lnTo>
                      <a:pt x="55" y="24"/>
                    </a:lnTo>
                    <a:lnTo>
                      <a:pt x="55" y="19"/>
                    </a:lnTo>
                    <a:lnTo>
                      <a:pt x="53" y="19"/>
                    </a:lnTo>
                    <a:lnTo>
                      <a:pt x="53" y="14"/>
                    </a:lnTo>
                    <a:lnTo>
                      <a:pt x="52" y="14"/>
                    </a:lnTo>
                    <a:lnTo>
                      <a:pt x="52" y="12"/>
                    </a:lnTo>
                    <a:lnTo>
                      <a:pt x="51" y="10"/>
                    </a:lnTo>
                    <a:lnTo>
                      <a:pt x="51" y="9"/>
                    </a:lnTo>
                    <a:lnTo>
                      <a:pt x="49" y="8"/>
                    </a:lnTo>
                    <a:lnTo>
                      <a:pt x="49" y="6"/>
                    </a:lnTo>
                    <a:lnTo>
                      <a:pt x="48" y="5"/>
                    </a:lnTo>
                    <a:lnTo>
                      <a:pt x="48" y="4"/>
                    </a:lnTo>
                    <a:lnTo>
                      <a:pt x="46" y="2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16" y="0"/>
                    </a:lnTo>
                    <a:lnTo>
                      <a:pt x="16" y="1"/>
                    </a:lnTo>
                    <a:lnTo>
                      <a:pt x="15" y="1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11" y="6"/>
                    </a:lnTo>
                    <a:lnTo>
                      <a:pt x="8" y="9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6" y="14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1" y="23"/>
                    </a:lnTo>
                    <a:lnTo>
                      <a:pt x="1" y="25"/>
                    </a:lnTo>
                    <a:lnTo>
                      <a:pt x="0" y="27"/>
                    </a:lnTo>
                    <a:lnTo>
                      <a:pt x="0" y="55"/>
                    </a:lnTo>
                    <a:lnTo>
                      <a:pt x="1" y="57"/>
                    </a:lnTo>
                    <a:lnTo>
                      <a:pt x="1" y="62"/>
                    </a:lnTo>
                    <a:lnTo>
                      <a:pt x="3" y="62"/>
                    </a:lnTo>
                    <a:lnTo>
                      <a:pt x="3" y="68"/>
                    </a:lnTo>
                    <a:lnTo>
                      <a:pt x="4" y="68"/>
                    </a:lnTo>
                    <a:lnTo>
                      <a:pt x="4" y="70"/>
                    </a:lnTo>
                    <a:lnTo>
                      <a:pt x="6" y="72"/>
                    </a:lnTo>
                    <a:lnTo>
                      <a:pt x="6" y="74"/>
                    </a:lnTo>
                    <a:lnTo>
                      <a:pt x="7" y="76"/>
                    </a:lnTo>
                    <a:lnTo>
                      <a:pt x="7" y="77"/>
                    </a:lnTo>
                    <a:lnTo>
                      <a:pt x="8" y="77"/>
                    </a:lnTo>
                    <a:lnTo>
                      <a:pt x="8" y="80"/>
                    </a:lnTo>
                    <a:lnTo>
                      <a:pt x="10" y="80"/>
                    </a:lnTo>
                    <a:lnTo>
                      <a:pt x="10" y="81"/>
                    </a:lnTo>
                    <a:lnTo>
                      <a:pt x="11" y="82"/>
                    </a:lnTo>
                    <a:lnTo>
                      <a:pt x="11" y="84"/>
                    </a:lnTo>
                    <a:lnTo>
                      <a:pt x="12" y="84"/>
                    </a:lnTo>
                    <a:lnTo>
                      <a:pt x="12" y="87"/>
                    </a:lnTo>
                    <a:lnTo>
                      <a:pt x="14" y="87"/>
                    </a:lnTo>
                    <a:lnTo>
                      <a:pt x="14" y="88"/>
                    </a:lnTo>
                    <a:lnTo>
                      <a:pt x="15" y="88"/>
                    </a:lnTo>
                    <a:lnTo>
                      <a:pt x="15" y="89"/>
                    </a:lnTo>
                    <a:lnTo>
                      <a:pt x="16" y="89"/>
                    </a:lnTo>
                    <a:lnTo>
                      <a:pt x="16" y="91"/>
                    </a:lnTo>
                    <a:lnTo>
                      <a:pt x="18" y="91"/>
                    </a:lnTo>
                    <a:lnTo>
                      <a:pt x="18" y="92"/>
                    </a:lnTo>
                    <a:lnTo>
                      <a:pt x="19" y="92"/>
                    </a:lnTo>
                    <a:lnTo>
                      <a:pt x="19" y="93"/>
                    </a:lnTo>
                    <a:lnTo>
                      <a:pt x="21" y="93"/>
                    </a:lnTo>
                    <a:lnTo>
                      <a:pt x="21" y="95"/>
                    </a:lnTo>
                    <a:lnTo>
                      <a:pt x="22" y="95"/>
                    </a:lnTo>
                    <a:lnTo>
                      <a:pt x="23" y="96"/>
                    </a:lnTo>
                    <a:lnTo>
                      <a:pt x="44" y="92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18" name="Freeform 6968"/>
              <p:cNvSpPr>
                <a:spLocks/>
              </p:cNvSpPr>
              <p:nvPr/>
            </p:nvSpPr>
            <p:spPr bwMode="auto">
              <a:xfrm>
                <a:off x="5127" y="2397"/>
                <a:ext cx="21" cy="46"/>
              </a:xfrm>
              <a:custGeom>
                <a:avLst/>
                <a:gdLst>
                  <a:gd name="T0" fmla="*/ 3 w 43"/>
                  <a:gd name="T1" fmla="*/ 1 h 92"/>
                  <a:gd name="T2" fmla="*/ 3 w 43"/>
                  <a:gd name="T3" fmla="*/ 1 h 92"/>
                  <a:gd name="T4" fmla="*/ 3 w 43"/>
                  <a:gd name="T5" fmla="*/ 1 h 92"/>
                  <a:gd name="T6" fmla="*/ 4 w 43"/>
                  <a:gd name="T7" fmla="*/ 1 h 92"/>
                  <a:gd name="T8" fmla="*/ 4 w 43"/>
                  <a:gd name="T9" fmla="*/ 1 h 92"/>
                  <a:gd name="T10" fmla="*/ 4 w 43"/>
                  <a:gd name="T11" fmla="*/ 1 h 92"/>
                  <a:gd name="T12" fmla="*/ 4 w 43"/>
                  <a:gd name="T13" fmla="*/ 1 h 92"/>
                  <a:gd name="T14" fmla="*/ 4 w 43"/>
                  <a:gd name="T15" fmla="*/ 1 h 92"/>
                  <a:gd name="T16" fmla="*/ 4 w 43"/>
                  <a:gd name="T17" fmla="*/ 3 h 92"/>
                  <a:gd name="T18" fmla="*/ 5 w 43"/>
                  <a:gd name="T19" fmla="*/ 3 h 92"/>
                  <a:gd name="T20" fmla="*/ 5 w 43"/>
                  <a:gd name="T21" fmla="*/ 3 h 92"/>
                  <a:gd name="T22" fmla="*/ 5 w 43"/>
                  <a:gd name="T23" fmla="*/ 6 h 92"/>
                  <a:gd name="T24" fmla="*/ 5 w 43"/>
                  <a:gd name="T25" fmla="*/ 7 h 92"/>
                  <a:gd name="T26" fmla="*/ 5 w 43"/>
                  <a:gd name="T27" fmla="*/ 7 h 92"/>
                  <a:gd name="T28" fmla="*/ 5 w 43"/>
                  <a:gd name="T29" fmla="*/ 9 h 92"/>
                  <a:gd name="T30" fmla="*/ 5 w 43"/>
                  <a:gd name="T31" fmla="*/ 9 h 92"/>
                  <a:gd name="T32" fmla="*/ 4 w 43"/>
                  <a:gd name="T33" fmla="*/ 10 h 92"/>
                  <a:gd name="T34" fmla="*/ 4 w 43"/>
                  <a:gd name="T35" fmla="*/ 10 h 92"/>
                  <a:gd name="T36" fmla="*/ 4 w 43"/>
                  <a:gd name="T37" fmla="*/ 10 h 92"/>
                  <a:gd name="T38" fmla="*/ 4 w 43"/>
                  <a:gd name="T39" fmla="*/ 11 h 92"/>
                  <a:gd name="T40" fmla="*/ 4 w 43"/>
                  <a:gd name="T41" fmla="*/ 11 h 92"/>
                  <a:gd name="T42" fmla="*/ 4 w 43"/>
                  <a:gd name="T43" fmla="*/ 11 h 92"/>
                  <a:gd name="T44" fmla="*/ 3 w 43"/>
                  <a:gd name="T45" fmla="*/ 12 h 92"/>
                  <a:gd name="T46" fmla="*/ 3 w 43"/>
                  <a:gd name="T47" fmla="*/ 12 h 92"/>
                  <a:gd name="T48" fmla="*/ 3 w 43"/>
                  <a:gd name="T49" fmla="*/ 12 h 92"/>
                  <a:gd name="T50" fmla="*/ 3 w 43"/>
                  <a:gd name="T51" fmla="*/ 12 h 92"/>
                  <a:gd name="T52" fmla="*/ 3 w 43"/>
                  <a:gd name="T53" fmla="*/ 12 h 92"/>
                  <a:gd name="T54" fmla="*/ 2 w 43"/>
                  <a:gd name="T55" fmla="*/ 11 h 92"/>
                  <a:gd name="T56" fmla="*/ 1 w 43"/>
                  <a:gd name="T57" fmla="*/ 11 h 92"/>
                  <a:gd name="T58" fmla="*/ 1 w 43"/>
                  <a:gd name="T59" fmla="*/ 10 h 92"/>
                  <a:gd name="T60" fmla="*/ 1 w 43"/>
                  <a:gd name="T61" fmla="*/ 10 h 92"/>
                  <a:gd name="T62" fmla="*/ 1 w 43"/>
                  <a:gd name="T63" fmla="*/ 10 h 92"/>
                  <a:gd name="T64" fmla="*/ 1 w 43"/>
                  <a:gd name="T65" fmla="*/ 10 h 92"/>
                  <a:gd name="T66" fmla="*/ 0 w 43"/>
                  <a:gd name="T67" fmla="*/ 9 h 92"/>
                  <a:gd name="T68" fmla="*/ 0 w 43"/>
                  <a:gd name="T69" fmla="*/ 9 h 92"/>
                  <a:gd name="T70" fmla="*/ 0 w 43"/>
                  <a:gd name="T71" fmla="*/ 7 h 92"/>
                  <a:gd name="T72" fmla="*/ 0 w 43"/>
                  <a:gd name="T73" fmla="*/ 7 h 92"/>
                  <a:gd name="T74" fmla="*/ 0 w 43"/>
                  <a:gd name="T75" fmla="*/ 6 h 92"/>
                  <a:gd name="T76" fmla="*/ 0 w 43"/>
                  <a:gd name="T77" fmla="*/ 6 h 92"/>
                  <a:gd name="T78" fmla="*/ 0 w 43"/>
                  <a:gd name="T79" fmla="*/ 5 h 92"/>
                  <a:gd name="T80" fmla="*/ 0 w 43"/>
                  <a:gd name="T81" fmla="*/ 3 h 92"/>
                  <a:gd name="T82" fmla="*/ 0 w 43"/>
                  <a:gd name="T83" fmla="*/ 3 h 92"/>
                  <a:gd name="T84" fmla="*/ 0 w 43"/>
                  <a:gd name="T85" fmla="*/ 3 h 92"/>
                  <a:gd name="T86" fmla="*/ 0 w 43"/>
                  <a:gd name="T87" fmla="*/ 2 h 92"/>
                  <a:gd name="T88" fmla="*/ 1 w 43"/>
                  <a:gd name="T89" fmla="*/ 1 h 92"/>
                  <a:gd name="T90" fmla="*/ 1 w 43"/>
                  <a:gd name="T91" fmla="*/ 1 h 92"/>
                  <a:gd name="T92" fmla="*/ 1 w 43"/>
                  <a:gd name="T93" fmla="*/ 1 h 92"/>
                  <a:gd name="T94" fmla="*/ 1 w 43"/>
                  <a:gd name="T95" fmla="*/ 1 h 92"/>
                  <a:gd name="T96" fmla="*/ 1 w 43"/>
                  <a:gd name="T97" fmla="*/ 1 h 92"/>
                  <a:gd name="T98" fmla="*/ 2 w 43"/>
                  <a:gd name="T99" fmla="*/ 1 h 92"/>
                  <a:gd name="T100" fmla="*/ 2 w 43"/>
                  <a:gd name="T101" fmla="*/ 1 h 92"/>
                  <a:gd name="T102" fmla="*/ 3 w 43"/>
                  <a:gd name="T103" fmla="*/ 1 h 92"/>
                  <a:gd name="T104" fmla="*/ 3 w 43"/>
                  <a:gd name="T105" fmla="*/ 0 h 9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3"/>
                  <a:gd name="T160" fmla="*/ 0 h 92"/>
                  <a:gd name="T161" fmla="*/ 43 w 43"/>
                  <a:gd name="T162" fmla="*/ 92 h 9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3" h="92">
                    <a:moveTo>
                      <a:pt x="28" y="0"/>
                    </a:moveTo>
                    <a:lnTo>
                      <a:pt x="28" y="1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30" y="2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2" y="5"/>
                    </a:lnTo>
                    <a:lnTo>
                      <a:pt x="33" y="6"/>
                    </a:lnTo>
                    <a:lnTo>
                      <a:pt x="33" y="8"/>
                    </a:lnTo>
                    <a:lnTo>
                      <a:pt x="35" y="8"/>
                    </a:lnTo>
                    <a:lnTo>
                      <a:pt x="35" y="9"/>
                    </a:lnTo>
                    <a:lnTo>
                      <a:pt x="36" y="10"/>
                    </a:lnTo>
                    <a:lnTo>
                      <a:pt x="36" y="12"/>
                    </a:lnTo>
                    <a:lnTo>
                      <a:pt x="37" y="13"/>
                    </a:lnTo>
                    <a:lnTo>
                      <a:pt x="37" y="14"/>
                    </a:lnTo>
                    <a:lnTo>
                      <a:pt x="39" y="16"/>
                    </a:lnTo>
                    <a:lnTo>
                      <a:pt x="39" y="19"/>
                    </a:lnTo>
                    <a:lnTo>
                      <a:pt x="40" y="20"/>
                    </a:lnTo>
                    <a:lnTo>
                      <a:pt x="40" y="23"/>
                    </a:lnTo>
                    <a:lnTo>
                      <a:pt x="41" y="24"/>
                    </a:lnTo>
                    <a:lnTo>
                      <a:pt x="41" y="28"/>
                    </a:lnTo>
                    <a:lnTo>
                      <a:pt x="43" y="29"/>
                    </a:lnTo>
                    <a:lnTo>
                      <a:pt x="43" y="53"/>
                    </a:lnTo>
                    <a:lnTo>
                      <a:pt x="41" y="54"/>
                    </a:lnTo>
                    <a:lnTo>
                      <a:pt x="41" y="59"/>
                    </a:lnTo>
                    <a:lnTo>
                      <a:pt x="43" y="59"/>
                    </a:lnTo>
                    <a:lnTo>
                      <a:pt x="43" y="62"/>
                    </a:lnTo>
                    <a:lnTo>
                      <a:pt x="41" y="63"/>
                    </a:lnTo>
                    <a:lnTo>
                      <a:pt x="41" y="68"/>
                    </a:lnTo>
                    <a:lnTo>
                      <a:pt x="40" y="69"/>
                    </a:lnTo>
                    <a:lnTo>
                      <a:pt x="40" y="72"/>
                    </a:lnTo>
                    <a:lnTo>
                      <a:pt x="39" y="72"/>
                    </a:lnTo>
                    <a:lnTo>
                      <a:pt x="39" y="74"/>
                    </a:lnTo>
                    <a:lnTo>
                      <a:pt x="37" y="76"/>
                    </a:lnTo>
                    <a:lnTo>
                      <a:pt x="37" y="77"/>
                    </a:lnTo>
                    <a:lnTo>
                      <a:pt x="36" y="78"/>
                    </a:lnTo>
                    <a:lnTo>
                      <a:pt x="36" y="80"/>
                    </a:lnTo>
                    <a:lnTo>
                      <a:pt x="35" y="81"/>
                    </a:lnTo>
                    <a:lnTo>
                      <a:pt x="35" y="82"/>
                    </a:lnTo>
                    <a:lnTo>
                      <a:pt x="33" y="82"/>
                    </a:lnTo>
                    <a:lnTo>
                      <a:pt x="33" y="84"/>
                    </a:lnTo>
                    <a:lnTo>
                      <a:pt x="32" y="85"/>
                    </a:lnTo>
                    <a:lnTo>
                      <a:pt x="32" y="87"/>
                    </a:lnTo>
                    <a:lnTo>
                      <a:pt x="30" y="88"/>
                    </a:lnTo>
                    <a:lnTo>
                      <a:pt x="30" y="89"/>
                    </a:lnTo>
                    <a:lnTo>
                      <a:pt x="29" y="89"/>
                    </a:lnTo>
                    <a:lnTo>
                      <a:pt x="29" y="91"/>
                    </a:lnTo>
                    <a:lnTo>
                      <a:pt x="28" y="91"/>
                    </a:lnTo>
                    <a:lnTo>
                      <a:pt x="28" y="92"/>
                    </a:lnTo>
                    <a:lnTo>
                      <a:pt x="26" y="92"/>
                    </a:lnTo>
                    <a:lnTo>
                      <a:pt x="26" y="91"/>
                    </a:lnTo>
                    <a:lnTo>
                      <a:pt x="25" y="91"/>
                    </a:lnTo>
                    <a:lnTo>
                      <a:pt x="24" y="89"/>
                    </a:lnTo>
                    <a:lnTo>
                      <a:pt x="22" y="89"/>
                    </a:lnTo>
                    <a:lnTo>
                      <a:pt x="22" y="88"/>
                    </a:lnTo>
                    <a:lnTo>
                      <a:pt x="21" y="88"/>
                    </a:lnTo>
                    <a:lnTo>
                      <a:pt x="14" y="81"/>
                    </a:lnTo>
                    <a:lnTo>
                      <a:pt x="14" y="80"/>
                    </a:lnTo>
                    <a:lnTo>
                      <a:pt x="13" y="80"/>
                    </a:lnTo>
                    <a:lnTo>
                      <a:pt x="13" y="78"/>
                    </a:lnTo>
                    <a:lnTo>
                      <a:pt x="11" y="77"/>
                    </a:lnTo>
                    <a:lnTo>
                      <a:pt x="11" y="76"/>
                    </a:lnTo>
                    <a:lnTo>
                      <a:pt x="10" y="76"/>
                    </a:lnTo>
                    <a:lnTo>
                      <a:pt x="10" y="73"/>
                    </a:lnTo>
                    <a:lnTo>
                      <a:pt x="9" y="73"/>
                    </a:lnTo>
                    <a:lnTo>
                      <a:pt x="9" y="70"/>
                    </a:lnTo>
                    <a:lnTo>
                      <a:pt x="7" y="69"/>
                    </a:lnTo>
                    <a:lnTo>
                      <a:pt x="7" y="68"/>
                    </a:lnTo>
                    <a:lnTo>
                      <a:pt x="6" y="66"/>
                    </a:lnTo>
                    <a:lnTo>
                      <a:pt x="6" y="63"/>
                    </a:lnTo>
                    <a:lnTo>
                      <a:pt x="5" y="63"/>
                    </a:lnTo>
                    <a:lnTo>
                      <a:pt x="5" y="59"/>
                    </a:lnTo>
                    <a:lnTo>
                      <a:pt x="3" y="58"/>
                    </a:lnTo>
                    <a:lnTo>
                      <a:pt x="3" y="54"/>
                    </a:lnTo>
                    <a:lnTo>
                      <a:pt x="2" y="53"/>
                    </a:lnTo>
                    <a:lnTo>
                      <a:pt x="2" y="47"/>
                    </a:lnTo>
                    <a:lnTo>
                      <a:pt x="0" y="46"/>
                    </a:lnTo>
                    <a:lnTo>
                      <a:pt x="0" y="36"/>
                    </a:lnTo>
                    <a:lnTo>
                      <a:pt x="2" y="35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3" y="23"/>
                    </a:lnTo>
                    <a:lnTo>
                      <a:pt x="5" y="21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6" y="16"/>
                    </a:lnTo>
                    <a:lnTo>
                      <a:pt x="7" y="16"/>
                    </a:lnTo>
                    <a:lnTo>
                      <a:pt x="7" y="13"/>
                    </a:lnTo>
                    <a:lnTo>
                      <a:pt x="10" y="10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18" y="2"/>
                    </a:lnTo>
                    <a:lnTo>
                      <a:pt x="20" y="2"/>
                    </a:lnTo>
                    <a:lnTo>
                      <a:pt x="21" y="1"/>
                    </a:lnTo>
                    <a:lnTo>
                      <a:pt x="24" y="1"/>
                    </a:lnTo>
                    <a:lnTo>
                      <a:pt x="25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19" name="Oval 6969"/>
              <p:cNvSpPr>
                <a:spLocks noChangeArrowheads="1"/>
              </p:cNvSpPr>
              <p:nvPr/>
            </p:nvSpPr>
            <p:spPr bwMode="auto">
              <a:xfrm>
                <a:off x="5135" y="2447"/>
                <a:ext cx="4" cy="8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20" name="Oval 6970"/>
              <p:cNvSpPr>
                <a:spLocks noChangeArrowheads="1"/>
              </p:cNvSpPr>
              <p:nvPr/>
            </p:nvSpPr>
            <p:spPr bwMode="auto">
              <a:xfrm>
                <a:off x="5135" y="2447"/>
                <a:ext cx="2" cy="8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21" name="Oval 6971"/>
              <p:cNvSpPr>
                <a:spLocks noChangeArrowheads="1"/>
              </p:cNvSpPr>
              <p:nvPr/>
            </p:nvSpPr>
            <p:spPr bwMode="auto">
              <a:xfrm>
                <a:off x="5124" y="2457"/>
                <a:ext cx="7" cy="9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22" name="Oval 6972"/>
              <p:cNvSpPr>
                <a:spLocks noChangeArrowheads="1"/>
              </p:cNvSpPr>
              <p:nvPr/>
            </p:nvSpPr>
            <p:spPr bwMode="auto">
              <a:xfrm>
                <a:off x="5124" y="2457"/>
                <a:ext cx="2" cy="9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23" name="Oval 6973"/>
              <p:cNvSpPr>
                <a:spLocks noChangeArrowheads="1"/>
              </p:cNvSpPr>
              <p:nvPr/>
            </p:nvSpPr>
            <p:spPr bwMode="auto">
              <a:xfrm>
                <a:off x="5126" y="2381"/>
                <a:ext cx="5" cy="6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24" name="Oval 6974"/>
              <p:cNvSpPr>
                <a:spLocks noChangeArrowheads="1"/>
              </p:cNvSpPr>
              <p:nvPr/>
            </p:nvSpPr>
            <p:spPr bwMode="auto">
              <a:xfrm>
                <a:off x="5126" y="2381"/>
                <a:ext cx="3" cy="6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25" name="Oval 6975"/>
              <p:cNvSpPr>
                <a:spLocks noChangeArrowheads="1"/>
              </p:cNvSpPr>
              <p:nvPr/>
            </p:nvSpPr>
            <p:spPr bwMode="auto">
              <a:xfrm>
                <a:off x="5139" y="2387"/>
                <a:ext cx="6" cy="7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26" name="Oval 6976"/>
              <p:cNvSpPr>
                <a:spLocks noChangeArrowheads="1"/>
              </p:cNvSpPr>
              <p:nvPr/>
            </p:nvSpPr>
            <p:spPr bwMode="auto">
              <a:xfrm>
                <a:off x="5139" y="2387"/>
                <a:ext cx="4" cy="7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27" name="Oval 6977"/>
              <p:cNvSpPr>
                <a:spLocks noChangeArrowheads="1"/>
              </p:cNvSpPr>
              <p:nvPr/>
            </p:nvSpPr>
            <p:spPr bwMode="auto">
              <a:xfrm>
                <a:off x="5116" y="2389"/>
                <a:ext cx="6" cy="7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28" name="Oval 6978"/>
              <p:cNvSpPr>
                <a:spLocks noChangeArrowheads="1"/>
              </p:cNvSpPr>
              <p:nvPr/>
            </p:nvSpPr>
            <p:spPr bwMode="auto">
              <a:xfrm>
                <a:off x="5116" y="2389"/>
                <a:ext cx="4" cy="7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29" name="Oval 6979"/>
              <p:cNvSpPr>
                <a:spLocks noChangeArrowheads="1"/>
              </p:cNvSpPr>
              <p:nvPr/>
            </p:nvSpPr>
            <p:spPr bwMode="auto">
              <a:xfrm>
                <a:off x="5109" y="2421"/>
                <a:ext cx="7" cy="7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30" name="Oval 6980"/>
              <p:cNvSpPr>
                <a:spLocks noChangeArrowheads="1"/>
              </p:cNvSpPr>
              <p:nvPr/>
            </p:nvSpPr>
            <p:spPr bwMode="auto">
              <a:xfrm>
                <a:off x="5109" y="2421"/>
                <a:ext cx="5" cy="7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31" name="Oval 6981"/>
              <p:cNvSpPr>
                <a:spLocks noChangeArrowheads="1"/>
              </p:cNvSpPr>
              <p:nvPr/>
            </p:nvSpPr>
            <p:spPr bwMode="auto">
              <a:xfrm>
                <a:off x="5114" y="2445"/>
                <a:ext cx="6" cy="8"/>
              </a:xfrm>
              <a:prstGeom prst="ellipse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32" name="Oval 6982"/>
              <p:cNvSpPr>
                <a:spLocks noChangeArrowheads="1"/>
              </p:cNvSpPr>
              <p:nvPr/>
            </p:nvSpPr>
            <p:spPr bwMode="auto">
              <a:xfrm>
                <a:off x="5114" y="2445"/>
                <a:ext cx="4" cy="8"/>
              </a:xfrm>
              <a:prstGeom prst="ellipse">
                <a:avLst/>
              </a:pr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33" name="Freeform 6983"/>
              <p:cNvSpPr>
                <a:spLocks/>
              </p:cNvSpPr>
              <p:nvPr/>
            </p:nvSpPr>
            <p:spPr bwMode="auto">
              <a:xfrm>
                <a:off x="4555" y="1770"/>
                <a:ext cx="47" cy="79"/>
              </a:xfrm>
              <a:custGeom>
                <a:avLst/>
                <a:gdLst>
                  <a:gd name="T0" fmla="*/ 2 w 96"/>
                  <a:gd name="T1" fmla="*/ 2 h 157"/>
                  <a:gd name="T2" fmla="*/ 2 w 96"/>
                  <a:gd name="T3" fmla="*/ 3 h 157"/>
                  <a:gd name="T4" fmla="*/ 2 w 96"/>
                  <a:gd name="T5" fmla="*/ 4 h 157"/>
                  <a:gd name="T6" fmla="*/ 2 w 96"/>
                  <a:gd name="T7" fmla="*/ 5 h 157"/>
                  <a:gd name="T8" fmla="*/ 2 w 96"/>
                  <a:gd name="T9" fmla="*/ 6 h 157"/>
                  <a:gd name="T10" fmla="*/ 1 w 96"/>
                  <a:gd name="T11" fmla="*/ 8 h 157"/>
                  <a:gd name="T12" fmla="*/ 1 w 96"/>
                  <a:gd name="T13" fmla="*/ 9 h 157"/>
                  <a:gd name="T14" fmla="*/ 1 w 96"/>
                  <a:gd name="T15" fmla="*/ 10 h 157"/>
                  <a:gd name="T16" fmla="*/ 1 w 96"/>
                  <a:gd name="T17" fmla="*/ 12 h 157"/>
                  <a:gd name="T18" fmla="*/ 1 w 96"/>
                  <a:gd name="T19" fmla="*/ 13 h 157"/>
                  <a:gd name="T20" fmla="*/ 0 w 96"/>
                  <a:gd name="T21" fmla="*/ 15 h 157"/>
                  <a:gd name="T22" fmla="*/ 0 w 96"/>
                  <a:gd name="T23" fmla="*/ 16 h 157"/>
                  <a:gd name="T24" fmla="*/ 0 w 96"/>
                  <a:gd name="T25" fmla="*/ 17 h 157"/>
                  <a:gd name="T26" fmla="*/ 0 w 96"/>
                  <a:gd name="T27" fmla="*/ 18 h 157"/>
                  <a:gd name="T28" fmla="*/ 0 w 96"/>
                  <a:gd name="T29" fmla="*/ 19 h 157"/>
                  <a:gd name="T30" fmla="*/ 0 w 96"/>
                  <a:gd name="T31" fmla="*/ 20 h 157"/>
                  <a:gd name="T32" fmla="*/ 0 w 96"/>
                  <a:gd name="T33" fmla="*/ 20 h 157"/>
                  <a:gd name="T34" fmla="*/ 1 w 96"/>
                  <a:gd name="T35" fmla="*/ 19 h 157"/>
                  <a:gd name="T36" fmla="*/ 1 w 96"/>
                  <a:gd name="T37" fmla="*/ 19 h 157"/>
                  <a:gd name="T38" fmla="*/ 2 w 96"/>
                  <a:gd name="T39" fmla="*/ 19 h 157"/>
                  <a:gd name="T40" fmla="*/ 2 w 96"/>
                  <a:gd name="T41" fmla="*/ 18 h 157"/>
                  <a:gd name="T42" fmla="*/ 3 w 96"/>
                  <a:gd name="T43" fmla="*/ 18 h 157"/>
                  <a:gd name="T44" fmla="*/ 3 w 96"/>
                  <a:gd name="T45" fmla="*/ 18 h 157"/>
                  <a:gd name="T46" fmla="*/ 4 w 96"/>
                  <a:gd name="T47" fmla="*/ 17 h 157"/>
                  <a:gd name="T48" fmla="*/ 4 w 96"/>
                  <a:gd name="T49" fmla="*/ 17 h 157"/>
                  <a:gd name="T50" fmla="*/ 5 w 96"/>
                  <a:gd name="T51" fmla="*/ 17 h 157"/>
                  <a:gd name="T52" fmla="*/ 5 w 96"/>
                  <a:gd name="T53" fmla="*/ 16 h 157"/>
                  <a:gd name="T54" fmla="*/ 6 w 96"/>
                  <a:gd name="T55" fmla="*/ 16 h 157"/>
                  <a:gd name="T56" fmla="*/ 6 w 96"/>
                  <a:gd name="T57" fmla="*/ 16 h 157"/>
                  <a:gd name="T58" fmla="*/ 7 w 96"/>
                  <a:gd name="T59" fmla="*/ 15 h 157"/>
                  <a:gd name="T60" fmla="*/ 7 w 96"/>
                  <a:gd name="T61" fmla="*/ 15 h 157"/>
                  <a:gd name="T62" fmla="*/ 8 w 96"/>
                  <a:gd name="T63" fmla="*/ 15 h 157"/>
                  <a:gd name="T64" fmla="*/ 8 w 96"/>
                  <a:gd name="T65" fmla="*/ 14 h 157"/>
                  <a:gd name="T66" fmla="*/ 9 w 96"/>
                  <a:gd name="T67" fmla="*/ 14 h 157"/>
                  <a:gd name="T68" fmla="*/ 9 w 96"/>
                  <a:gd name="T69" fmla="*/ 13 h 157"/>
                  <a:gd name="T70" fmla="*/ 10 w 96"/>
                  <a:gd name="T71" fmla="*/ 13 h 157"/>
                  <a:gd name="T72" fmla="*/ 10 w 96"/>
                  <a:gd name="T73" fmla="*/ 13 h 157"/>
                  <a:gd name="T74" fmla="*/ 11 w 96"/>
                  <a:gd name="T75" fmla="*/ 13 h 157"/>
                  <a:gd name="T76" fmla="*/ 11 w 96"/>
                  <a:gd name="T77" fmla="*/ 12 h 157"/>
                  <a:gd name="T78" fmla="*/ 11 w 96"/>
                  <a:gd name="T79" fmla="*/ 12 h 157"/>
                  <a:gd name="T80" fmla="*/ 11 w 96"/>
                  <a:gd name="T81" fmla="*/ 11 h 157"/>
                  <a:gd name="T82" fmla="*/ 10 w 96"/>
                  <a:gd name="T83" fmla="*/ 11 h 157"/>
                  <a:gd name="T84" fmla="*/ 9 w 96"/>
                  <a:gd name="T85" fmla="*/ 9 h 157"/>
                  <a:gd name="T86" fmla="*/ 9 w 96"/>
                  <a:gd name="T87" fmla="*/ 8 h 157"/>
                  <a:gd name="T88" fmla="*/ 8 w 96"/>
                  <a:gd name="T89" fmla="*/ 8 h 157"/>
                  <a:gd name="T90" fmla="*/ 8 w 96"/>
                  <a:gd name="T91" fmla="*/ 8 h 157"/>
                  <a:gd name="T92" fmla="*/ 8 w 96"/>
                  <a:gd name="T93" fmla="*/ 7 h 157"/>
                  <a:gd name="T94" fmla="*/ 5 w 96"/>
                  <a:gd name="T95" fmla="*/ 4 h 157"/>
                  <a:gd name="T96" fmla="*/ 5 w 96"/>
                  <a:gd name="T97" fmla="*/ 4 h 157"/>
                  <a:gd name="T98" fmla="*/ 5 w 96"/>
                  <a:gd name="T99" fmla="*/ 3 h 157"/>
                  <a:gd name="T100" fmla="*/ 5 w 96"/>
                  <a:gd name="T101" fmla="*/ 3 h 157"/>
                  <a:gd name="T102" fmla="*/ 4 w 96"/>
                  <a:gd name="T103" fmla="*/ 2 h 157"/>
                  <a:gd name="T104" fmla="*/ 3 w 96"/>
                  <a:gd name="T105" fmla="*/ 0 h 157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96"/>
                  <a:gd name="T160" fmla="*/ 0 h 157"/>
                  <a:gd name="T161" fmla="*/ 96 w 96"/>
                  <a:gd name="T162" fmla="*/ 157 h 157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96" h="157">
                    <a:moveTo>
                      <a:pt x="22" y="0"/>
                    </a:moveTo>
                    <a:lnTo>
                      <a:pt x="22" y="9"/>
                    </a:lnTo>
                    <a:lnTo>
                      <a:pt x="21" y="9"/>
                    </a:lnTo>
                    <a:lnTo>
                      <a:pt x="21" y="19"/>
                    </a:lnTo>
                    <a:lnTo>
                      <a:pt x="19" y="19"/>
                    </a:lnTo>
                    <a:lnTo>
                      <a:pt x="19" y="28"/>
                    </a:lnTo>
                    <a:lnTo>
                      <a:pt x="18" y="28"/>
                    </a:lnTo>
                    <a:lnTo>
                      <a:pt x="18" y="38"/>
                    </a:lnTo>
                    <a:lnTo>
                      <a:pt x="17" y="38"/>
                    </a:lnTo>
                    <a:lnTo>
                      <a:pt x="17" y="47"/>
                    </a:lnTo>
                    <a:lnTo>
                      <a:pt x="15" y="47"/>
                    </a:lnTo>
                    <a:lnTo>
                      <a:pt x="15" y="57"/>
                    </a:lnTo>
                    <a:lnTo>
                      <a:pt x="14" y="57"/>
                    </a:lnTo>
                    <a:lnTo>
                      <a:pt x="14" y="66"/>
                    </a:lnTo>
                    <a:lnTo>
                      <a:pt x="13" y="66"/>
                    </a:lnTo>
                    <a:lnTo>
                      <a:pt x="13" y="76"/>
                    </a:lnTo>
                    <a:lnTo>
                      <a:pt x="11" y="76"/>
                    </a:lnTo>
                    <a:lnTo>
                      <a:pt x="10" y="94"/>
                    </a:lnTo>
                    <a:lnTo>
                      <a:pt x="9" y="94"/>
                    </a:lnTo>
                    <a:lnTo>
                      <a:pt x="9" y="103"/>
                    </a:lnTo>
                    <a:lnTo>
                      <a:pt x="7" y="103"/>
                    </a:lnTo>
                    <a:lnTo>
                      <a:pt x="7" y="113"/>
                    </a:lnTo>
                    <a:lnTo>
                      <a:pt x="6" y="113"/>
                    </a:lnTo>
                    <a:lnTo>
                      <a:pt x="6" y="122"/>
                    </a:lnTo>
                    <a:lnTo>
                      <a:pt x="4" y="122"/>
                    </a:lnTo>
                    <a:lnTo>
                      <a:pt x="4" y="132"/>
                    </a:lnTo>
                    <a:lnTo>
                      <a:pt x="3" y="132"/>
                    </a:lnTo>
                    <a:lnTo>
                      <a:pt x="3" y="141"/>
                    </a:lnTo>
                    <a:lnTo>
                      <a:pt x="2" y="141"/>
                    </a:lnTo>
                    <a:lnTo>
                      <a:pt x="2" y="151"/>
                    </a:lnTo>
                    <a:lnTo>
                      <a:pt x="0" y="151"/>
                    </a:lnTo>
                    <a:lnTo>
                      <a:pt x="0" y="157"/>
                    </a:lnTo>
                    <a:lnTo>
                      <a:pt x="6" y="155"/>
                    </a:lnTo>
                    <a:lnTo>
                      <a:pt x="6" y="153"/>
                    </a:lnTo>
                    <a:lnTo>
                      <a:pt x="9" y="153"/>
                    </a:lnTo>
                    <a:lnTo>
                      <a:pt x="9" y="152"/>
                    </a:lnTo>
                    <a:lnTo>
                      <a:pt x="14" y="149"/>
                    </a:lnTo>
                    <a:lnTo>
                      <a:pt x="14" y="148"/>
                    </a:lnTo>
                    <a:lnTo>
                      <a:pt x="17" y="148"/>
                    </a:lnTo>
                    <a:lnTo>
                      <a:pt x="17" y="147"/>
                    </a:lnTo>
                    <a:lnTo>
                      <a:pt x="22" y="144"/>
                    </a:lnTo>
                    <a:lnTo>
                      <a:pt x="22" y="142"/>
                    </a:lnTo>
                    <a:lnTo>
                      <a:pt x="25" y="142"/>
                    </a:lnTo>
                    <a:lnTo>
                      <a:pt x="25" y="141"/>
                    </a:lnTo>
                    <a:lnTo>
                      <a:pt x="30" y="138"/>
                    </a:lnTo>
                    <a:lnTo>
                      <a:pt x="30" y="137"/>
                    </a:lnTo>
                    <a:lnTo>
                      <a:pt x="33" y="137"/>
                    </a:lnTo>
                    <a:lnTo>
                      <a:pt x="33" y="136"/>
                    </a:lnTo>
                    <a:lnTo>
                      <a:pt x="39" y="133"/>
                    </a:lnTo>
                    <a:lnTo>
                      <a:pt x="39" y="132"/>
                    </a:lnTo>
                    <a:lnTo>
                      <a:pt x="41" y="132"/>
                    </a:lnTo>
                    <a:lnTo>
                      <a:pt x="41" y="130"/>
                    </a:lnTo>
                    <a:lnTo>
                      <a:pt x="47" y="128"/>
                    </a:lnTo>
                    <a:lnTo>
                      <a:pt x="47" y="126"/>
                    </a:lnTo>
                    <a:lnTo>
                      <a:pt x="50" y="126"/>
                    </a:lnTo>
                    <a:lnTo>
                      <a:pt x="50" y="125"/>
                    </a:lnTo>
                    <a:lnTo>
                      <a:pt x="55" y="122"/>
                    </a:lnTo>
                    <a:lnTo>
                      <a:pt x="55" y="121"/>
                    </a:lnTo>
                    <a:lnTo>
                      <a:pt x="58" y="121"/>
                    </a:lnTo>
                    <a:lnTo>
                      <a:pt x="58" y="119"/>
                    </a:lnTo>
                    <a:lnTo>
                      <a:pt x="63" y="117"/>
                    </a:lnTo>
                    <a:lnTo>
                      <a:pt x="63" y="115"/>
                    </a:lnTo>
                    <a:lnTo>
                      <a:pt x="66" y="115"/>
                    </a:lnTo>
                    <a:lnTo>
                      <a:pt x="66" y="114"/>
                    </a:lnTo>
                    <a:lnTo>
                      <a:pt x="71" y="111"/>
                    </a:lnTo>
                    <a:lnTo>
                      <a:pt x="71" y="110"/>
                    </a:lnTo>
                    <a:lnTo>
                      <a:pt x="74" y="110"/>
                    </a:lnTo>
                    <a:lnTo>
                      <a:pt x="74" y="109"/>
                    </a:lnTo>
                    <a:lnTo>
                      <a:pt x="80" y="106"/>
                    </a:lnTo>
                    <a:lnTo>
                      <a:pt x="80" y="104"/>
                    </a:lnTo>
                    <a:lnTo>
                      <a:pt x="82" y="104"/>
                    </a:lnTo>
                    <a:lnTo>
                      <a:pt x="82" y="103"/>
                    </a:lnTo>
                    <a:lnTo>
                      <a:pt x="88" y="100"/>
                    </a:lnTo>
                    <a:lnTo>
                      <a:pt x="88" y="99"/>
                    </a:lnTo>
                    <a:lnTo>
                      <a:pt x="90" y="99"/>
                    </a:lnTo>
                    <a:lnTo>
                      <a:pt x="90" y="98"/>
                    </a:lnTo>
                    <a:lnTo>
                      <a:pt x="96" y="95"/>
                    </a:lnTo>
                    <a:lnTo>
                      <a:pt x="96" y="92"/>
                    </a:lnTo>
                    <a:lnTo>
                      <a:pt x="95" y="92"/>
                    </a:lnTo>
                    <a:lnTo>
                      <a:pt x="92" y="89"/>
                    </a:lnTo>
                    <a:lnTo>
                      <a:pt x="92" y="87"/>
                    </a:lnTo>
                    <a:lnTo>
                      <a:pt x="90" y="87"/>
                    </a:lnTo>
                    <a:lnTo>
                      <a:pt x="88" y="84"/>
                    </a:lnTo>
                    <a:lnTo>
                      <a:pt x="88" y="81"/>
                    </a:lnTo>
                    <a:lnTo>
                      <a:pt x="86" y="81"/>
                    </a:lnTo>
                    <a:lnTo>
                      <a:pt x="74" y="65"/>
                    </a:lnTo>
                    <a:lnTo>
                      <a:pt x="73" y="65"/>
                    </a:lnTo>
                    <a:lnTo>
                      <a:pt x="73" y="62"/>
                    </a:lnTo>
                    <a:lnTo>
                      <a:pt x="71" y="62"/>
                    </a:lnTo>
                    <a:lnTo>
                      <a:pt x="69" y="60"/>
                    </a:lnTo>
                    <a:lnTo>
                      <a:pt x="69" y="57"/>
                    </a:lnTo>
                    <a:lnTo>
                      <a:pt x="67" y="57"/>
                    </a:lnTo>
                    <a:lnTo>
                      <a:pt x="65" y="54"/>
                    </a:lnTo>
                    <a:lnTo>
                      <a:pt x="65" y="51"/>
                    </a:lnTo>
                    <a:lnTo>
                      <a:pt x="63" y="51"/>
                    </a:lnTo>
                    <a:lnTo>
                      <a:pt x="47" y="30"/>
                    </a:lnTo>
                    <a:lnTo>
                      <a:pt x="45" y="30"/>
                    </a:lnTo>
                    <a:lnTo>
                      <a:pt x="45" y="27"/>
                    </a:lnTo>
                    <a:lnTo>
                      <a:pt x="44" y="27"/>
                    </a:lnTo>
                    <a:lnTo>
                      <a:pt x="41" y="24"/>
                    </a:lnTo>
                    <a:lnTo>
                      <a:pt x="41" y="22"/>
                    </a:lnTo>
                    <a:lnTo>
                      <a:pt x="40" y="22"/>
                    </a:lnTo>
                    <a:lnTo>
                      <a:pt x="37" y="19"/>
                    </a:lnTo>
                    <a:lnTo>
                      <a:pt x="37" y="16"/>
                    </a:lnTo>
                    <a:lnTo>
                      <a:pt x="36" y="16"/>
                    </a:lnTo>
                    <a:lnTo>
                      <a:pt x="24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34" name="Freeform 6984"/>
              <p:cNvSpPr>
                <a:spLocks/>
              </p:cNvSpPr>
              <p:nvPr/>
            </p:nvSpPr>
            <p:spPr bwMode="auto">
              <a:xfrm>
                <a:off x="4554" y="1817"/>
                <a:ext cx="85" cy="82"/>
              </a:xfrm>
              <a:custGeom>
                <a:avLst/>
                <a:gdLst>
                  <a:gd name="T0" fmla="*/ 11 w 171"/>
                  <a:gd name="T1" fmla="*/ 1 h 164"/>
                  <a:gd name="T2" fmla="*/ 10 w 171"/>
                  <a:gd name="T3" fmla="*/ 1 h 164"/>
                  <a:gd name="T4" fmla="*/ 9 w 171"/>
                  <a:gd name="T5" fmla="*/ 1 h 164"/>
                  <a:gd name="T6" fmla="*/ 9 w 171"/>
                  <a:gd name="T7" fmla="*/ 1 h 164"/>
                  <a:gd name="T8" fmla="*/ 8 w 171"/>
                  <a:gd name="T9" fmla="*/ 3 h 164"/>
                  <a:gd name="T10" fmla="*/ 7 w 171"/>
                  <a:gd name="T11" fmla="*/ 3 h 164"/>
                  <a:gd name="T12" fmla="*/ 6 w 171"/>
                  <a:gd name="T13" fmla="*/ 3 h 164"/>
                  <a:gd name="T14" fmla="*/ 6 w 171"/>
                  <a:gd name="T15" fmla="*/ 3 h 164"/>
                  <a:gd name="T16" fmla="*/ 5 w 171"/>
                  <a:gd name="T17" fmla="*/ 5 h 164"/>
                  <a:gd name="T18" fmla="*/ 4 w 171"/>
                  <a:gd name="T19" fmla="*/ 5 h 164"/>
                  <a:gd name="T20" fmla="*/ 3 w 171"/>
                  <a:gd name="T21" fmla="*/ 5 h 164"/>
                  <a:gd name="T22" fmla="*/ 3 w 171"/>
                  <a:gd name="T23" fmla="*/ 5 h 164"/>
                  <a:gd name="T24" fmla="*/ 2 w 171"/>
                  <a:gd name="T25" fmla="*/ 6 h 164"/>
                  <a:gd name="T26" fmla="*/ 1 w 171"/>
                  <a:gd name="T27" fmla="*/ 6 h 164"/>
                  <a:gd name="T28" fmla="*/ 0 w 171"/>
                  <a:gd name="T29" fmla="*/ 7 h 164"/>
                  <a:gd name="T30" fmla="*/ 0 w 171"/>
                  <a:gd name="T31" fmla="*/ 7 h 164"/>
                  <a:gd name="T32" fmla="*/ 0 w 171"/>
                  <a:gd name="T33" fmla="*/ 9 h 164"/>
                  <a:gd name="T34" fmla="*/ 2 w 171"/>
                  <a:gd name="T35" fmla="*/ 12 h 164"/>
                  <a:gd name="T36" fmla="*/ 2 w 171"/>
                  <a:gd name="T37" fmla="*/ 12 h 164"/>
                  <a:gd name="T38" fmla="*/ 2 w 171"/>
                  <a:gd name="T39" fmla="*/ 13 h 164"/>
                  <a:gd name="T40" fmla="*/ 3 w 171"/>
                  <a:gd name="T41" fmla="*/ 13 h 164"/>
                  <a:gd name="T42" fmla="*/ 3 w 171"/>
                  <a:gd name="T43" fmla="*/ 14 h 164"/>
                  <a:gd name="T44" fmla="*/ 4 w 171"/>
                  <a:gd name="T45" fmla="*/ 15 h 164"/>
                  <a:gd name="T46" fmla="*/ 6 w 171"/>
                  <a:gd name="T47" fmla="*/ 19 h 164"/>
                  <a:gd name="T48" fmla="*/ 7 w 171"/>
                  <a:gd name="T49" fmla="*/ 19 h 164"/>
                  <a:gd name="T50" fmla="*/ 7 w 171"/>
                  <a:gd name="T51" fmla="*/ 20 h 164"/>
                  <a:gd name="T52" fmla="*/ 8 w 171"/>
                  <a:gd name="T53" fmla="*/ 21 h 164"/>
                  <a:gd name="T54" fmla="*/ 9 w 171"/>
                  <a:gd name="T55" fmla="*/ 21 h 164"/>
                  <a:gd name="T56" fmla="*/ 9 w 171"/>
                  <a:gd name="T57" fmla="*/ 20 h 164"/>
                  <a:gd name="T58" fmla="*/ 10 w 171"/>
                  <a:gd name="T59" fmla="*/ 20 h 164"/>
                  <a:gd name="T60" fmla="*/ 11 w 171"/>
                  <a:gd name="T61" fmla="*/ 19 h 164"/>
                  <a:gd name="T62" fmla="*/ 12 w 171"/>
                  <a:gd name="T63" fmla="*/ 19 h 164"/>
                  <a:gd name="T64" fmla="*/ 12 w 171"/>
                  <a:gd name="T65" fmla="*/ 18 h 164"/>
                  <a:gd name="T66" fmla="*/ 13 w 171"/>
                  <a:gd name="T67" fmla="*/ 18 h 164"/>
                  <a:gd name="T68" fmla="*/ 14 w 171"/>
                  <a:gd name="T69" fmla="*/ 17 h 164"/>
                  <a:gd name="T70" fmla="*/ 15 w 171"/>
                  <a:gd name="T71" fmla="*/ 15 h 164"/>
                  <a:gd name="T72" fmla="*/ 15 w 171"/>
                  <a:gd name="T73" fmla="*/ 15 h 164"/>
                  <a:gd name="T74" fmla="*/ 16 w 171"/>
                  <a:gd name="T75" fmla="*/ 15 h 164"/>
                  <a:gd name="T76" fmla="*/ 17 w 171"/>
                  <a:gd name="T77" fmla="*/ 14 h 164"/>
                  <a:gd name="T78" fmla="*/ 19 w 171"/>
                  <a:gd name="T79" fmla="*/ 13 h 164"/>
                  <a:gd name="T80" fmla="*/ 19 w 171"/>
                  <a:gd name="T81" fmla="*/ 13 h 164"/>
                  <a:gd name="T82" fmla="*/ 20 w 171"/>
                  <a:gd name="T83" fmla="*/ 12 h 164"/>
                  <a:gd name="T84" fmla="*/ 21 w 171"/>
                  <a:gd name="T85" fmla="*/ 12 h 164"/>
                  <a:gd name="T86" fmla="*/ 21 w 171"/>
                  <a:gd name="T87" fmla="*/ 11 h 164"/>
                  <a:gd name="T88" fmla="*/ 20 w 171"/>
                  <a:gd name="T89" fmla="*/ 11 h 164"/>
                  <a:gd name="T90" fmla="*/ 18 w 171"/>
                  <a:gd name="T91" fmla="*/ 7 h 164"/>
                  <a:gd name="T92" fmla="*/ 17 w 171"/>
                  <a:gd name="T93" fmla="*/ 7 h 164"/>
                  <a:gd name="T94" fmla="*/ 15 w 171"/>
                  <a:gd name="T95" fmla="*/ 5 h 164"/>
                  <a:gd name="T96" fmla="*/ 15 w 171"/>
                  <a:gd name="T97" fmla="*/ 3 h 164"/>
                  <a:gd name="T98" fmla="*/ 14 w 171"/>
                  <a:gd name="T99" fmla="*/ 3 h 164"/>
                  <a:gd name="T100" fmla="*/ 12 w 171"/>
                  <a:gd name="T101" fmla="*/ 0 h 16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71"/>
                  <a:gd name="T154" fmla="*/ 0 h 164"/>
                  <a:gd name="T155" fmla="*/ 171 w 171"/>
                  <a:gd name="T156" fmla="*/ 164 h 16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71" h="164">
                    <a:moveTo>
                      <a:pt x="96" y="0"/>
                    </a:moveTo>
                    <a:lnTo>
                      <a:pt x="96" y="1"/>
                    </a:lnTo>
                    <a:lnTo>
                      <a:pt x="93" y="1"/>
                    </a:lnTo>
                    <a:lnTo>
                      <a:pt x="93" y="2"/>
                    </a:lnTo>
                    <a:lnTo>
                      <a:pt x="87" y="5"/>
                    </a:lnTo>
                    <a:lnTo>
                      <a:pt x="87" y="6"/>
                    </a:lnTo>
                    <a:lnTo>
                      <a:pt x="85" y="6"/>
                    </a:lnTo>
                    <a:lnTo>
                      <a:pt x="85" y="8"/>
                    </a:lnTo>
                    <a:lnTo>
                      <a:pt x="79" y="10"/>
                    </a:lnTo>
                    <a:lnTo>
                      <a:pt x="79" y="12"/>
                    </a:lnTo>
                    <a:lnTo>
                      <a:pt x="76" y="12"/>
                    </a:lnTo>
                    <a:lnTo>
                      <a:pt x="76" y="13"/>
                    </a:lnTo>
                    <a:lnTo>
                      <a:pt x="71" y="16"/>
                    </a:lnTo>
                    <a:lnTo>
                      <a:pt x="71" y="17"/>
                    </a:lnTo>
                    <a:lnTo>
                      <a:pt x="68" y="17"/>
                    </a:lnTo>
                    <a:lnTo>
                      <a:pt x="68" y="19"/>
                    </a:lnTo>
                    <a:lnTo>
                      <a:pt x="63" y="21"/>
                    </a:lnTo>
                    <a:lnTo>
                      <a:pt x="63" y="23"/>
                    </a:lnTo>
                    <a:lnTo>
                      <a:pt x="60" y="23"/>
                    </a:lnTo>
                    <a:lnTo>
                      <a:pt x="60" y="24"/>
                    </a:lnTo>
                    <a:lnTo>
                      <a:pt x="55" y="27"/>
                    </a:lnTo>
                    <a:lnTo>
                      <a:pt x="55" y="28"/>
                    </a:lnTo>
                    <a:lnTo>
                      <a:pt x="52" y="28"/>
                    </a:lnTo>
                    <a:lnTo>
                      <a:pt x="52" y="29"/>
                    </a:lnTo>
                    <a:lnTo>
                      <a:pt x="46" y="32"/>
                    </a:lnTo>
                    <a:lnTo>
                      <a:pt x="46" y="34"/>
                    </a:lnTo>
                    <a:lnTo>
                      <a:pt x="44" y="34"/>
                    </a:lnTo>
                    <a:lnTo>
                      <a:pt x="44" y="35"/>
                    </a:lnTo>
                    <a:lnTo>
                      <a:pt x="38" y="38"/>
                    </a:lnTo>
                    <a:lnTo>
                      <a:pt x="38" y="39"/>
                    </a:lnTo>
                    <a:lnTo>
                      <a:pt x="36" y="39"/>
                    </a:lnTo>
                    <a:lnTo>
                      <a:pt x="36" y="40"/>
                    </a:lnTo>
                    <a:lnTo>
                      <a:pt x="30" y="43"/>
                    </a:lnTo>
                    <a:lnTo>
                      <a:pt x="30" y="44"/>
                    </a:lnTo>
                    <a:lnTo>
                      <a:pt x="27" y="44"/>
                    </a:lnTo>
                    <a:lnTo>
                      <a:pt x="27" y="46"/>
                    </a:lnTo>
                    <a:lnTo>
                      <a:pt x="22" y="48"/>
                    </a:lnTo>
                    <a:lnTo>
                      <a:pt x="22" y="50"/>
                    </a:lnTo>
                    <a:lnTo>
                      <a:pt x="19" y="50"/>
                    </a:lnTo>
                    <a:lnTo>
                      <a:pt x="19" y="51"/>
                    </a:lnTo>
                    <a:lnTo>
                      <a:pt x="14" y="54"/>
                    </a:lnTo>
                    <a:lnTo>
                      <a:pt x="14" y="55"/>
                    </a:lnTo>
                    <a:lnTo>
                      <a:pt x="11" y="55"/>
                    </a:lnTo>
                    <a:lnTo>
                      <a:pt x="11" y="57"/>
                    </a:lnTo>
                    <a:lnTo>
                      <a:pt x="5" y="59"/>
                    </a:lnTo>
                    <a:lnTo>
                      <a:pt x="5" y="61"/>
                    </a:lnTo>
                    <a:lnTo>
                      <a:pt x="3" y="61"/>
                    </a:lnTo>
                    <a:lnTo>
                      <a:pt x="3" y="62"/>
                    </a:lnTo>
                    <a:lnTo>
                      <a:pt x="1" y="62"/>
                    </a:lnTo>
                    <a:lnTo>
                      <a:pt x="1" y="66"/>
                    </a:lnTo>
                    <a:lnTo>
                      <a:pt x="0" y="66"/>
                    </a:lnTo>
                    <a:lnTo>
                      <a:pt x="0" y="74"/>
                    </a:lnTo>
                    <a:lnTo>
                      <a:pt x="1" y="74"/>
                    </a:lnTo>
                    <a:lnTo>
                      <a:pt x="16" y="96"/>
                    </a:lnTo>
                    <a:lnTo>
                      <a:pt x="18" y="96"/>
                    </a:lnTo>
                    <a:lnTo>
                      <a:pt x="18" y="99"/>
                    </a:lnTo>
                    <a:lnTo>
                      <a:pt x="19" y="99"/>
                    </a:lnTo>
                    <a:lnTo>
                      <a:pt x="22" y="102"/>
                    </a:lnTo>
                    <a:lnTo>
                      <a:pt x="22" y="104"/>
                    </a:lnTo>
                    <a:lnTo>
                      <a:pt x="23" y="104"/>
                    </a:lnTo>
                    <a:lnTo>
                      <a:pt x="26" y="107"/>
                    </a:lnTo>
                    <a:lnTo>
                      <a:pt x="26" y="110"/>
                    </a:lnTo>
                    <a:lnTo>
                      <a:pt x="27" y="110"/>
                    </a:lnTo>
                    <a:lnTo>
                      <a:pt x="30" y="112"/>
                    </a:lnTo>
                    <a:lnTo>
                      <a:pt x="30" y="115"/>
                    </a:lnTo>
                    <a:lnTo>
                      <a:pt x="31" y="115"/>
                    </a:lnTo>
                    <a:lnTo>
                      <a:pt x="34" y="118"/>
                    </a:lnTo>
                    <a:lnTo>
                      <a:pt x="34" y="121"/>
                    </a:lnTo>
                    <a:lnTo>
                      <a:pt x="36" y="121"/>
                    </a:lnTo>
                    <a:lnTo>
                      <a:pt x="51" y="142"/>
                    </a:lnTo>
                    <a:lnTo>
                      <a:pt x="52" y="142"/>
                    </a:lnTo>
                    <a:lnTo>
                      <a:pt x="52" y="145"/>
                    </a:lnTo>
                    <a:lnTo>
                      <a:pt x="53" y="145"/>
                    </a:lnTo>
                    <a:lnTo>
                      <a:pt x="56" y="148"/>
                    </a:lnTo>
                    <a:lnTo>
                      <a:pt x="56" y="150"/>
                    </a:lnTo>
                    <a:lnTo>
                      <a:pt x="57" y="150"/>
                    </a:lnTo>
                    <a:lnTo>
                      <a:pt x="60" y="153"/>
                    </a:lnTo>
                    <a:lnTo>
                      <a:pt x="60" y="156"/>
                    </a:lnTo>
                    <a:lnTo>
                      <a:pt x="61" y="156"/>
                    </a:lnTo>
                    <a:lnTo>
                      <a:pt x="64" y="159"/>
                    </a:lnTo>
                    <a:lnTo>
                      <a:pt x="64" y="161"/>
                    </a:lnTo>
                    <a:lnTo>
                      <a:pt x="66" y="161"/>
                    </a:lnTo>
                    <a:lnTo>
                      <a:pt x="67" y="164"/>
                    </a:lnTo>
                    <a:lnTo>
                      <a:pt x="72" y="161"/>
                    </a:lnTo>
                    <a:lnTo>
                      <a:pt x="72" y="160"/>
                    </a:lnTo>
                    <a:lnTo>
                      <a:pt x="75" y="160"/>
                    </a:lnTo>
                    <a:lnTo>
                      <a:pt x="75" y="159"/>
                    </a:lnTo>
                    <a:lnTo>
                      <a:pt x="81" y="156"/>
                    </a:lnTo>
                    <a:lnTo>
                      <a:pt x="81" y="155"/>
                    </a:lnTo>
                    <a:lnTo>
                      <a:pt x="83" y="155"/>
                    </a:lnTo>
                    <a:lnTo>
                      <a:pt x="83" y="153"/>
                    </a:lnTo>
                    <a:lnTo>
                      <a:pt x="89" y="150"/>
                    </a:lnTo>
                    <a:lnTo>
                      <a:pt x="89" y="149"/>
                    </a:lnTo>
                    <a:lnTo>
                      <a:pt x="91" y="149"/>
                    </a:lnTo>
                    <a:lnTo>
                      <a:pt x="91" y="148"/>
                    </a:lnTo>
                    <a:lnTo>
                      <a:pt x="97" y="145"/>
                    </a:lnTo>
                    <a:lnTo>
                      <a:pt x="97" y="144"/>
                    </a:lnTo>
                    <a:lnTo>
                      <a:pt x="102" y="142"/>
                    </a:lnTo>
                    <a:lnTo>
                      <a:pt x="102" y="141"/>
                    </a:lnTo>
                    <a:lnTo>
                      <a:pt x="108" y="138"/>
                    </a:lnTo>
                    <a:lnTo>
                      <a:pt x="108" y="137"/>
                    </a:lnTo>
                    <a:lnTo>
                      <a:pt x="111" y="137"/>
                    </a:lnTo>
                    <a:lnTo>
                      <a:pt x="111" y="135"/>
                    </a:lnTo>
                    <a:lnTo>
                      <a:pt x="116" y="133"/>
                    </a:lnTo>
                    <a:lnTo>
                      <a:pt x="116" y="131"/>
                    </a:lnTo>
                    <a:lnTo>
                      <a:pt x="119" y="131"/>
                    </a:lnTo>
                    <a:lnTo>
                      <a:pt x="119" y="130"/>
                    </a:lnTo>
                    <a:lnTo>
                      <a:pt x="124" y="127"/>
                    </a:lnTo>
                    <a:lnTo>
                      <a:pt x="124" y="126"/>
                    </a:lnTo>
                    <a:lnTo>
                      <a:pt x="127" y="126"/>
                    </a:lnTo>
                    <a:lnTo>
                      <a:pt x="127" y="125"/>
                    </a:lnTo>
                    <a:lnTo>
                      <a:pt x="132" y="122"/>
                    </a:lnTo>
                    <a:lnTo>
                      <a:pt x="132" y="121"/>
                    </a:lnTo>
                    <a:lnTo>
                      <a:pt x="135" y="121"/>
                    </a:lnTo>
                    <a:lnTo>
                      <a:pt x="135" y="119"/>
                    </a:lnTo>
                    <a:lnTo>
                      <a:pt x="141" y="116"/>
                    </a:lnTo>
                    <a:lnTo>
                      <a:pt x="141" y="115"/>
                    </a:lnTo>
                    <a:lnTo>
                      <a:pt x="146" y="114"/>
                    </a:lnTo>
                    <a:lnTo>
                      <a:pt x="146" y="112"/>
                    </a:lnTo>
                    <a:lnTo>
                      <a:pt x="152" y="110"/>
                    </a:lnTo>
                    <a:lnTo>
                      <a:pt x="152" y="108"/>
                    </a:lnTo>
                    <a:lnTo>
                      <a:pt x="154" y="108"/>
                    </a:lnTo>
                    <a:lnTo>
                      <a:pt x="154" y="107"/>
                    </a:lnTo>
                    <a:lnTo>
                      <a:pt x="160" y="104"/>
                    </a:lnTo>
                    <a:lnTo>
                      <a:pt x="160" y="103"/>
                    </a:lnTo>
                    <a:lnTo>
                      <a:pt x="162" y="103"/>
                    </a:lnTo>
                    <a:lnTo>
                      <a:pt x="162" y="102"/>
                    </a:lnTo>
                    <a:lnTo>
                      <a:pt x="168" y="99"/>
                    </a:lnTo>
                    <a:lnTo>
                      <a:pt x="168" y="97"/>
                    </a:lnTo>
                    <a:lnTo>
                      <a:pt x="171" y="97"/>
                    </a:lnTo>
                    <a:lnTo>
                      <a:pt x="171" y="93"/>
                    </a:lnTo>
                    <a:lnTo>
                      <a:pt x="169" y="93"/>
                    </a:lnTo>
                    <a:lnTo>
                      <a:pt x="167" y="91"/>
                    </a:lnTo>
                    <a:lnTo>
                      <a:pt x="167" y="88"/>
                    </a:lnTo>
                    <a:lnTo>
                      <a:pt x="165" y="88"/>
                    </a:lnTo>
                    <a:lnTo>
                      <a:pt x="149" y="66"/>
                    </a:lnTo>
                    <a:lnTo>
                      <a:pt x="147" y="66"/>
                    </a:lnTo>
                    <a:lnTo>
                      <a:pt x="147" y="63"/>
                    </a:lnTo>
                    <a:lnTo>
                      <a:pt x="146" y="63"/>
                    </a:lnTo>
                    <a:lnTo>
                      <a:pt x="143" y="61"/>
                    </a:lnTo>
                    <a:lnTo>
                      <a:pt x="143" y="58"/>
                    </a:lnTo>
                    <a:lnTo>
                      <a:pt x="142" y="58"/>
                    </a:lnTo>
                    <a:lnTo>
                      <a:pt x="126" y="36"/>
                    </a:lnTo>
                    <a:lnTo>
                      <a:pt x="124" y="36"/>
                    </a:lnTo>
                    <a:lnTo>
                      <a:pt x="124" y="34"/>
                    </a:lnTo>
                    <a:lnTo>
                      <a:pt x="123" y="34"/>
                    </a:lnTo>
                    <a:lnTo>
                      <a:pt x="120" y="31"/>
                    </a:lnTo>
                    <a:lnTo>
                      <a:pt x="120" y="28"/>
                    </a:lnTo>
                    <a:lnTo>
                      <a:pt x="119" y="28"/>
                    </a:lnTo>
                    <a:lnTo>
                      <a:pt x="116" y="25"/>
                    </a:lnTo>
                    <a:lnTo>
                      <a:pt x="116" y="23"/>
                    </a:lnTo>
                    <a:lnTo>
                      <a:pt x="115" y="23"/>
                    </a:lnTo>
                    <a:lnTo>
                      <a:pt x="97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96D6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35" name="Freeform 6985"/>
              <p:cNvSpPr>
                <a:spLocks/>
              </p:cNvSpPr>
              <p:nvPr/>
            </p:nvSpPr>
            <p:spPr bwMode="auto">
              <a:xfrm>
                <a:off x="4587" y="1865"/>
                <a:ext cx="90" cy="82"/>
              </a:xfrm>
              <a:custGeom>
                <a:avLst/>
                <a:gdLst>
                  <a:gd name="T0" fmla="*/ 12 w 179"/>
                  <a:gd name="T1" fmla="*/ 0 h 165"/>
                  <a:gd name="T2" fmla="*/ 12 w 179"/>
                  <a:gd name="T3" fmla="*/ 0 h 165"/>
                  <a:gd name="T4" fmla="*/ 11 w 179"/>
                  <a:gd name="T5" fmla="*/ 1 h 165"/>
                  <a:gd name="T6" fmla="*/ 10 w 179"/>
                  <a:gd name="T7" fmla="*/ 2 h 165"/>
                  <a:gd name="T8" fmla="*/ 9 w 179"/>
                  <a:gd name="T9" fmla="*/ 2 h 165"/>
                  <a:gd name="T10" fmla="*/ 9 w 179"/>
                  <a:gd name="T11" fmla="*/ 3 h 165"/>
                  <a:gd name="T12" fmla="*/ 8 w 179"/>
                  <a:gd name="T13" fmla="*/ 3 h 165"/>
                  <a:gd name="T14" fmla="*/ 7 w 179"/>
                  <a:gd name="T15" fmla="*/ 4 h 165"/>
                  <a:gd name="T16" fmla="*/ 6 w 179"/>
                  <a:gd name="T17" fmla="*/ 4 h 165"/>
                  <a:gd name="T18" fmla="*/ 6 w 179"/>
                  <a:gd name="T19" fmla="*/ 5 h 165"/>
                  <a:gd name="T20" fmla="*/ 4 w 179"/>
                  <a:gd name="T21" fmla="*/ 5 h 165"/>
                  <a:gd name="T22" fmla="*/ 3 w 179"/>
                  <a:gd name="T23" fmla="*/ 6 h 165"/>
                  <a:gd name="T24" fmla="*/ 2 w 179"/>
                  <a:gd name="T25" fmla="*/ 7 h 165"/>
                  <a:gd name="T26" fmla="*/ 2 w 179"/>
                  <a:gd name="T27" fmla="*/ 7 h 165"/>
                  <a:gd name="T28" fmla="*/ 1 w 179"/>
                  <a:gd name="T29" fmla="*/ 7 h 165"/>
                  <a:gd name="T30" fmla="*/ 1 w 179"/>
                  <a:gd name="T31" fmla="*/ 9 h 165"/>
                  <a:gd name="T32" fmla="*/ 1 w 179"/>
                  <a:gd name="T33" fmla="*/ 9 h 165"/>
                  <a:gd name="T34" fmla="*/ 2 w 179"/>
                  <a:gd name="T35" fmla="*/ 10 h 165"/>
                  <a:gd name="T36" fmla="*/ 2 w 179"/>
                  <a:gd name="T37" fmla="*/ 10 h 165"/>
                  <a:gd name="T38" fmla="*/ 3 w 179"/>
                  <a:gd name="T39" fmla="*/ 11 h 165"/>
                  <a:gd name="T40" fmla="*/ 5 w 179"/>
                  <a:gd name="T41" fmla="*/ 14 h 165"/>
                  <a:gd name="T42" fmla="*/ 5 w 179"/>
                  <a:gd name="T43" fmla="*/ 15 h 165"/>
                  <a:gd name="T44" fmla="*/ 6 w 179"/>
                  <a:gd name="T45" fmla="*/ 15 h 165"/>
                  <a:gd name="T46" fmla="*/ 6 w 179"/>
                  <a:gd name="T47" fmla="*/ 16 h 165"/>
                  <a:gd name="T48" fmla="*/ 7 w 179"/>
                  <a:gd name="T49" fmla="*/ 17 h 165"/>
                  <a:gd name="T50" fmla="*/ 7 w 179"/>
                  <a:gd name="T51" fmla="*/ 17 h 165"/>
                  <a:gd name="T52" fmla="*/ 10 w 179"/>
                  <a:gd name="T53" fmla="*/ 20 h 165"/>
                  <a:gd name="T54" fmla="*/ 11 w 179"/>
                  <a:gd name="T55" fmla="*/ 19 h 165"/>
                  <a:gd name="T56" fmla="*/ 12 w 179"/>
                  <a:gd name="T57" fmla="*/ 19 h 165"/>
                  <a:gd name="T58" fmla="*/ 13 w 179"/>
                  <a:gd name="T59" fmla="*/ 18 h 165"/>
                  <a:gd name="T60" fmla="*/ 13 w 179"/>
                  <a:gd name="T61" fmla="*/ 18 h 165"/>
                  <a:gd name="T62" fmla="*/ 14 w 179"/>
                  <a:gd name="T63" fmla="*/ 17 h 165"/>
                  <a:gd name="T64" fmla="*/ 15 w 179"/>
                  <a:gd name="T65" fmla="*/ 16 h 165"/>
                  <a:gd name="T66" fmla="*/ 16 w 179"/>
                  <a:gd name="T67" fmla="*/ 16 h 165"/>
                  <a:gd name="T68" fmla="*/ 17 w 179"/>
                  <a:gd name="T69" fmla="*/ 15 h 165"/>
                  <a:gd name="T70" fmla="*/ 18 w 179"/>
                  <a:gd name="T71" fmla="*/ 15 h 165"/>
                  <a:gd name="T72" fmla="*/ 19 w 179"/>
                  <a:gd name="T73" fmla="*/ 14 h 165"/>
                  <a:gd name="T74" fmla="*/ 20 w 179"/>
                  <a:gd name="T75" fmla="*/ 14 h 165"/>
                  <a:gd name="T76" fmla="*/ 20 w 179"/>
                  <a:gd name="T77" fmla="*/ 13 h 165"/>
                  <a:gd name="T78" fmla="*/ 22 w 179"/>
                  <a:gd name="T79" fmla="*/ 12 h 165"/>
                  <a:gd name="T80" fmla="*/ 22 w 179"/>
                  <a:gd name="T81" fmla="*/ 12 h 165"/>
                  <a:gd name="T82" fmla="*/ 23 w 179"/>
                  <a:gd name="T83" fmla="*/ 12 h 165"/>
                  <a:gd name="T84" fmla="*/ 22 w 179"/>
                  <a:gd name="T85" fmla="*/ 10 h 165"/>
                  <a:gd name="T86" fmla="*/ 21 w 179"/>
                  <a:gd name="T87" fmla="*/ 10 h 165"/>
                  <a:gd name="T88" fmla="*/ 21 w 179"/>
                  <a:gd name="T89" fmla="*/ 9 h 165"/>
                  <a:gd name="T90" fmla="*/ 19 w 179"/>
                  <a:gd name="T91" fmla="*/ 6 h 165"/>
                  <a:gd name="T92" fmla="*/ 18 w 179"/>
                  <a:gd name="T93" fmla="*/ 6 h 165"/>
                  <a:gd name="T94" fmla="*/ 16 w 179"/>
                  <a:gd name="T95" fmla="*/ 2 h 165"/>
                  <a:gd name="T96" fmla="*/ 15 w 179"/>
                  <a:gd name="T97" fmla="*/ 2 h 165"/>
                  <a:gd name="T98" fmla="*/ 15 w 179"/>
                  <a:gd name="T99" fmla="*/ 1 h 165"/>
                  <a:gd name="T100" fmla="*/ 14 w 179"/>
                  <a:gd name="T101" fmla="*/ 1 h 16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79"/>
                  <a:gd name="T154" fmla="*/ 0 h 165"/>
                  <a:gd name="T155" fmla="*/ 179 w 179"/>
                  <a:gd name="T156" fmla="*/ 165 h 16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79" h="165">
                    <a:moveTo>
                      <a:pt x="101" y="0"/>
                    </a:moveTo>
                    <a:lnTo>
                      <a:pt x="101" y="1"/>
                    </a:lnTo>
                    <a:lnTo>
                      <a:pt x="95" y="4"/>
                    </a:lnTo>
                    <a:lnTo>
                      <a:pt x="95" y="6"/>
                    </a:lnTo>
                    <a:lnTo>
                      <a:pt x="93" y="6"/>
                    </a:lnTo>
                    <a:lnTo>
                      <a:pt x="93" y="7"/>
                    </a:lnTo>
                    <a:lnTo>
                      <a:pt x="87" y="10"/>
                    </a:lnTo>
                    <a:lnTo>
                      <a:pt x="87" y="11"/>
                    </a:lnTo>
                    <a:lnTo>
                      <a:pt x="85" y="11"/>
                    </a:lnTo>
                    <a:lnTo>
                      <a:pt x="85" y="12"/>
                    </a:lnTo>
                    <a:lnTo>
                      <a:pt x="79" y="15"/>
                    </a:lnTo>
                    <a:lnTo>
                      <a:pt x="79" y="16"/>
                    </a:lnTo>
                    <a:lnTo>
                      <a:pt x="74" y="18"/>
                    </a:lnTo>
                    <a:lnTo>
                      <a:pt x="74" y="19"/>
                    </a:lnTo>
                    <a:lnTo>
                      <a:pt x="68" y="22"/>
                    </a:lnTo>
                    <a:lnTo>
                      <a:pt x="68" y="23"/>
                    </a:lnTo>
                    <a:lnTo>
                      <a:pt x="65" y="23"/>
                    </a:lnTo>
                    <a:lnTo>
                      <a:pt x="65" y="25"/>
                    </a:lnTo>
                    <a:lnTo>
                      <a:pt x="60" y="27"/>
                    </a:lnTo>
                    <a:lnTo>
                      <a:pt x="60" y="29"/>
                    </a:lnTo>
                    <a:lnTo>
                      <a:pt x="57" y="29"/>
                    </a:lnTo>
                    <a:lnTo>
                      <a:pt x="57" y="30"/>
                    </a:lnTo>
                    <a:lnTo>
                      <a:pt x="52" y="33"/>
                    </a:lnTo>
                    <a:lnTo>
                      <a:pt x="52" y="34"/>
                    </a:lnTo>
                    <a:lnTo>
                      <a:pt x="49" y="34"/>
                    </a:lnTo>
                    <a:lnTo>
                      <a:pt x="49" y="35"/>
                    </a:lnTo>
                    <a:lnTo>
                      <a:pt x="44" y="38"/>
                    </a:lnTo>
                    <a:lnTo>
                      <a:pt x="44" y="39"/>
                    </a:lnTo>
                    <a:lnTo>
                      <a:pt x="41" y="39"/>
                    </a:lnTo>
                    <a:lnTo>
                      <a:pt x="41" y="41"/>
                    </a:lnTo>
                    <a:lnTo>
                      <a:pt x="35" y="44"/>
                    </a:lnTo>
                    <a:lnTo>
                      <a:pt x="35" y="45"/>
                    </a:lnTo>
                    <a:lnTo>
                      <a:pt x="30" y="46"/>
                    </a:lnTo>
                    <a:lnTo>
                      <a:pt x="30" y="48"/>
                    </a:lnTo>
                    <a:lnTo>
                      <a:pt x="24" y="50"/>
                    </a:lnTo>
                    <a:lnTo>
                      <a:pt x="24" y="52"/>
                    </a:lnTo>
                    <a:lnTo>
                      <a:pt x="22" y="52"/>
                    </a:lnTo>
                    <a:lnTo>
                      <a:pt x="22" y="53"/>
                    </a:lnTo>
                    <a:lnTo>
                      <a:pt x="16" y="56"/>
                    </a:lnTo>
                    <a:lnTo>
                      <a:pt x="16" y="57"/>
                    </a:lnTo>
                    <a:lnTo>
                      <a:pt x="14" y="57"/>
                    </a:lnTo>
                    <a:lnTo>
                      <a:pt x="14" y="59"/>
                    </a:lnTo>
                    <a:lnTo>
                      <a:pt x="8" y="61"/>
                    </a:lnTo>
                    <a:lnTo>
                      <a:pt x="8" y="63"/>
                    </a:lnTo>
                    <a:lnTo>
                      <a:pt x="5" y="63"/>
                    </a:lnTo>
                    <a:lnTo>
                      <a:pt x="5" y="64"/>
                    </a:lnTo>
                    <a:lnTo>
                      <a:pt x="0" y="67"/>
                    </a:lnTo>
                    <a:lnTo>
                      <a:pt x="3" y="72"/>
                    </a:lnTo>
                    <a:lnTo>
                      <a:pt x="4" y="72"/>
                    </a:lnTo>
                    <a:lnTo>
                      <a:pt x="4" y="75"/>
                    </a:lnTo>
                    <a:lnTo>
                      <a:pt x="5" y="75"/>
                    </a:lnTo>
                    <a:lnTo>
                      <a:pt x="8" y="78"/>
                    </a:lnTo>
                    <a:lnTo>
                      <a:pt x="8" y="80"/>
                    </a:lnTo>
                    <a:lnTo>
                      <a:pt x="9" y="80"/>
                    </a:lnTo>
                    <a:lnTo>
                      <a:pt x="12" y="83"/>
                    </a:lnTo>
                    <a:lnTo>
                      <a:pt x="12" y="86"/>
                    </a:lnTo>
                    <a:lnTo>
                      <a:pt x="14" y="86"/>
                    </a:lnTo>
                    <a:lnTo>
                      <a:pt x="16" y="88"/>
                    </a:lnTo>
                    <a:lnTo>
                      <a:pt x="16" y="91"/>
                    </a:lnTo>
                    <a:lnTo>
                      <a:pt x="18" y="91"/>
                    </a:lnTo>
                    <a:lnTo>
                      <a:pt x="33" y="113"/>
                    </a:lnTo>
                    <a:lnTo>
                      <a:pt x="34" y="113"/>
                    </a:lnTo>
                    <a:lnTo>
                      <a:pt x="37" y="118"/>
                    </a:lnTo>
                    <a:lnTo>
                      <a:pt x="38" y="118"/>
                    </a:lnTo>
                    <a:lnTo>
                      <a:pt x="38" y="121"/>
                    </a:lnTo>
                    <a:lnTo>
                      <a:pt x="39" y="121"/>
                    </a:lnTo>
                    <a:lnTo>
                      <a:pt x="42" y="124"/>
                    </a:lnTo>
                    <a:lnTo>
                      <a:pt x="42" y="127"/>
                    </a:lnTo>
                    <a:lnTo>
                      <a:pt x="44" y="127"/>
                    </a:lnTo>
                    <a:lnTo>
                      <a:pt x="46" y="129"/>
                    </a:lnTo>
                    <a:lnTo>
                      <a:pt x="46" y="132"/>
                    </a:lnTo>
                    <a:lnTo>
                      <a:pt x="48" y="132"/>
                    </a:lnTo>
                    <a:lnTo>
                      <a:pt x="50" y="135"/>
                    </a:lnTo>
                    <a:lnTo>
                      <a:pt x="50" y="137"/>
                    </a:lnTo>
                    <a:lnTo>
                      <a:pt x="52" y="137"/>
                    </a:lnTo>
                    <a:lnTo>
                      <a:pt x="54" y="140"/>
                    </a:lnTo>
                    <a:lnTo>
                      <a:pt x="54" y="143"/>
                    </a:lnTo>
                    <a:lnTo>
                      <a:pt x="56" y="143"/>
                    </a:lnTo>
                    <a:lnTo>
                      <a:pt x="71" y="165"/>
                    </a:lnTo>
                    <a:lnTo>
                      <a:pt x="74" y="165"/>
                    </a:lnTo>
                    <a:lnTo>
                      <a:pt x="74" y="163"/>
                    </a:lnTo>
                    <a:lnTo>
                      <a:pt x="82" y="159"/>
                    </a:lnTo>
                    <a:lnTo>
                      <a:pt x="82" y="158"/>
                    </a:lnTo>
                    <a:lnTo>
                      <a:pt x="85" y="158"/>
                    </a:lnTo>
                    <a:lnTo>
                      <a:pt x="85" y="156"/>
                    </a:lnTo>
                    <a:lnTo>
                      <a:pt x="90" y="154"/>
                    </a:lnTo>
                    <a:lnTo>
                      <a:pt x="90" y="152"/>
                    </a:lnTo>
                    <a:lnTo>
                      <a:pt x="93" y="152"/>
                    </a:lnTo>
                    <a:lnTo>
                      <a:pt x="93" y="151"/>
                    </a:lnTo>
                    <a:lnTo>
                      <a:pt x="98" y="148"/>
                    </a:lnTo>
                    <a:lnTo>
                      <a:pt x="98" y="147"/>
                    </a:lnTo>
                    <a:lnTo>
                      <a:pt x="104" y="146"/>
                    </a:lnTo>
                    <a:lnTo>
                      <a:pt x="104" y="144"/>
                    </a:lnTo>
                    <a:lnTo>
                      <a:pt x="109" y="141"/>
                    </a:lnTo>
                    <a:lnTo>
                      <a:pt x="109" y="140"/>
                    </a:lnTo>
                    <a:lnTo>
                      <a:pt x="112" y="140"/>
                    </a:lnTo>
                    <a:lnTo>
                      <a:pt x="112" y="139"/>
                    </a:lnTo>
                    <a:lnTo>
                      <a:pt x="117" y="136"/>
                    </a:lnTo>
                    <a:lnTo>
                      <a:pt x="117" y="135"/>
                    </a:lnTo>
                    <a:lnTo>
                      <a:pt x="123" y="133"/>
                    </a:lnTo>
                    <a:lnTo>
                      <a:pt x="123" y="132"/>
                    </a:lnTo>
                    <a:lnTo>
                      <a:pt x="128" y="129"/>
                    </a:lnTo>
                    <a:lnTo>
                      <a:pt x="128" y="128"/>
                    </a:lnTo>
                    <a:lnTo>
                      <a:pt x="131" y="128"/>
                    </a:lnTo>
                    <a:lnTo>
                      <a:pt x="131" y="127"/>
                    </a:lnTo>
                    <a:lnTo>
                      <a:pt x="136" y="124"/>
                    </a:lnTo>
                    <a:lnTo>
                      <a:pt x="136" y="122"/>
                    </a:lnTo>
                    <a:lnTo>
                      <a:pt x="139" y="122"/>
                    </a:lnTo>
                    <a:lnTo>
                      <a:pt x="139" y="121"/>
                    </a:lnTo>
                    <a:lnTo>
                      <a:pt x="147" y="117"/>
                    </a:lnTo>
                    <a:lnTo>
                      <a:pt x="147" y="116"/>
                    </a:lnTo>
                    <a:lnTo>
                      <a:pt x="150" y="116"/>
                    </a:lnTo>
                    <a:lnTo>
                      <a:pt x="150" y="114"/>
                    </a:lnTo>
                    <a:lnTo>
                      <a:pt x="155" y="112"/>
                    </a:lnTo>
                    <a:lnTo>
                      <a:pt x="155" y="110"/>
                    </a:lnTo>
                    <a:lnTo>
                      <a:pt x="158" y="110"/>
                    </a:lnTo>
                    <a:lnTo>
                      <a:pt x="158" y="109"/>
                    </a:lnTo>
                    <a:lnTo>
                      <a:pt x="166" y="105"/>
                    </a:lnTo>
                    <a:lnTo>
                      <a:pt x="166" y="103"/>
                    </a:lnTo>
                    <a:lnTo>
                      <a:pt x="169" y="103"/>
                    </a:lnTo>
                    <a:lnTo>
                      <a:pt x="169" y="102"/>
                    </a:lnTo>
                    <a:lnTo>
                      <a:pt x="175" y="99"/>
                    </a:lnTo>
                    <a:lnTo>
                      <a:pt x="175" y="98"/>
                    </a:lnTo>
                    <a:lnTo>
                      <a:pt x="177" y="98"/>
                    </a:lnTo>
                    <a:lnTo>
                      <a:pt x="177" y="97"/>
                    </a:lnTo>
                    <a:lnTo>
                      <a:pt x="179" y="97"/>
                    </a:lnTo>
                    <a:lnTo>
                      <a:pt x="173" y="88"/>
                    </a:lnTo>
                    <a:lnTo>
                      <a:pt x="172" y="88"/>
                    </a:lnTo>
                    <a:lnTo>
                      <a:pt x="172" y="86"/>
                    </a:lnTo>
                    <a:lnTo>
                      <a:pt x="170" y="86"/>
                    </a:lnTo>
                    <a:lnTo>
                      <a:pt x="168" y="83"/>
                    </a:lnTo>
                    <a:lnTo>
                      <a:pt x="168" y="80"/>
                    </a:lnTo>
                    <a:lnTo>
                      <a:pt x="166" y="80"/>
                    </a:lnTo>
                    <a:lnTo>
                      <a:pt x="164" y="78"/>
                    </a:lnTo>
                    <a:lnTo>
                      <a:pt x="164" y="75"/>
                    </a:lnTo>
                    <a:lnTo>
                      <a:pt x="162" y="75"/>
                    </a:lnTo>
                    <a:lnTo>
                      <a:pt x="146" y="53"/>
                    </a:lnTo>
                    <a:lnTo>
                      <a:pt x="145" y="53"/>
                    </a:lnTo>
                    <a:lnTo>
                      <a:pt x="145" y="50"/>
                    </a:lnTo>
                    <a:lnTo>
                      <a:pt x="143" y="50"/>
                    </a:lnTo>
                    <a:lnTo>
                      <a:pt x="140" y="48"/>
                    </a:lnTo>
                    <a:lnTo>
                      <a:pt x="140" y="45"/>
                    </a:lnTo>
                    <a:lnTo>
                      <a:pt x="139" y="45"/>
                    </a:lnTo>
                    <a:lnTo>
                      <a:pt x="123" y="23"/>
                    </a:lnTo>
                    <a:lnTo>
                      <a:pt x="121" y="23"/>
                    </a:lnTo>
                    <a:lnTo>
                      <a:pt x="121" y="20"/>
                    </a:lnTo>
                    <a:lnTo>
                      <a:pt x="120" y="20"/>
                    </a:lnTo>
                    <a:lnTo>
                      <a:pt x="117" y="18"/>
                    </a:lnTo>
                    <a:lnTo>
                      <a:pt x="117" y="15"/>
                    </a:lnTo>
                    <a:lnTo>
                      <a:pt x="116" y="15"/>
                    </a:lnTo>
                    <a:lnTo>
                      <a:pt x="113" y="12"/>
                    </a:lnTo>
                    <a:lnTo>
                      <a:pt x="113" y="10"/>
                    </a:lnTo>
                    <a:lnTo>
                      <a:pt x="112" y="10"/>
                    </a:lnTo>
                    <a:lnTo>
                      <a:pt x="105" y="0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79C6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36" name="Freeform 6986"/>
              <p:cNvSpPr>
                <a:spLocks/>
              </p:cNvSpPr>
              <p:nvPr/>
            </p:nvSpPr>
            <p:spPr bwMode="auto">
              <a:xfrm>
                <a:off x="4623" y="1913"/>
                <a:ext cx="64" cy="82"/>
              </a:xfrm>
              <a:custGeom>
                <a:avLst/>
                <a:gdLst>
                  <a:gd name="T0" fmla="*/ 13 w 128"/>
                  <a:gd name="T1" fmla="*/ 0 h 165"/>
                  <a:gd name="T2" fmla="*/ 12 w 128"/>
                  <a:gd name="T3" fmla="*/ 0 h 165"/>
                  <a:gd name="T4" fmla="*/ 10 w 128"/>
                  <a:gd name="T5" fmla="*/ 1 h 165"/>
                  <a:gd name="T6" fmla="*/ 10 w 128"/>
                  <a:gd name="T7" fmla="*/ 1 h 165"/>
                  <a:gd name="T8" fmla="*/ 9 w 128"/>
                  <a:gd name="T9" fmla="*/ 2 h 165"/>
                  <a:gd name="T10" fmla="*/ 8 w 128"/>
                  <a:gd name="T11" fmla="*/ 3 h 165"/>
                  <a:gd name="T12" fmla="*/ 7 w 128"/>
                  <a:gd name="T13" fmla="*/ 3 h 165"/>
                  <a:gd name="T14" fmla="*/ 7 w 128"/>
                  <a:gd name="T15" fmla="*/ 4 h 165"/>
                  <a:gd name="T16" fmla="*/ 5 w 128"/>
                  <a:gd name="T17" fmla="*/ 4 h 165"/>
                  <a:gd name="T18" fmla="*/ 5 w 128"/>
                  <a:gd name="T19" fmla="*/ 5 h 165"/>
                  <a:gd name="T20" fmla="*/ 4 w 128"/>
                  <a:gd name="T21" fmla="*/ 6 h 165"/>
                  <a:gd name="T22" fmla="*/ 3 w 128"/>
                  <a:gd name="T23" fmla="*/ 6 h 165"/>
                  <a:gd name="T24" fmla="*/ 2 w 128"/>
                  <a:gd name="T25" fmla="*/ 7 h 165"/>
                  <a:gd name="T26" fmla="*/ 1 w 128"/>
                  <a:gd name="T27" fmla="*/ 7 h 165"/>
                  <a:gd name="T28" fmla="*/ 1 w 128"/>
                  <a:gd name="T29" fmla="*/ 8 h 165"/>
                  <a:gd name="T30" fmla="*/ 1 w 128"/>
                  <a:gd name="T31" fmla="*/ 11 h 165"/>
                  <a:gd name="T32" fmla="*/ 2 w 128"/>
                  <a:gd name="T33" fmla="*/ 11 h 165"/>
                  <a:gd name="T34" fmla="*/ 3 w 128"/>
                  <a:gd name="T35" fmla="*/ 12 h 165"/>
                  <a:gd name="T36" fmla="*/ 3 w 128"/>
                  <a:gd name="T37" fmla="*/ 13 h 165"/>
                  <a:gd name="T38" fmla="*/ 4 w 128"/>
                  <a:gd name="T39" fmla="*/ 14 h 165"/>
                  <a:gd name="T40" fmla="*/ 6 w 128"/>
                  <a:gd name="T41" fmla="*/ 17 h 165"/>
                  <a:gd name="T42" fmla="*/ 6 w 128"/>
                  <a:gd name="T43" fmla="*/ 17 h 165"/>
                  <a:gd name="T44" fmla="*/ 7 w 128"/>
                  <a:gd name="T45" fmla="*/ 18 h 165"/>
                  <a:gd name="T46" fmla="*/ 7 w 128"/>
                  <a:gd name="T47" fmla="*/ 19 h 165"/>
                  <a:gd name="T48" fmla="*/ 8 w 128"/>
                  <a:gd name="T49" fmla="*/ 19 h 165"/>
                  <a:gd name="T50" fmla="*/ 8 w 128"/>
                  <a:gd name="T51" fmla="*/ 20 h 165"/>
                  <a:gd name="T52" fmla="*/ 9 w 128"/>
                  <a:gd name="T53" fmla="*/ 20 h 165"/>
                  <a:gd name="T54" fmla="*/ 9 w 128"/>
                  <a:gd name="T55" fmla="*/ 19 h 165"/>
                  <a:gd name="T56" fmla="*/ 9 w 128"/>
                  <a:gd name="T57" fmla="*/ 18 h 165"/>
                  <a:gd name="T58" fmla="*/ 10 w 128"/>
                  <a:gd name="T59" fmla="*/ 17 h 165"/>
                  <a:gd name="T60" fmla="*/ 10 w 128"/>
                  <a:gd name="T61" fmla="*/ 16 h 165"/>
                  <a:gd name="T62" fmla="*/ 10 w 128"/>
                  <a:gd name="T63" fmla="*/ 15 h 165"/>
                  <a:gd name="T64" fmla="*/ 11 w 128"/>
                  <a:gd name="T65" fmla="*/ 14 h 165"/>
                  <a:gd name="T66" fmla="*/ 11 w 128"/>
                  <a:gd name="T67" fmla="*/ 13 h 165"/>
                  <a:gd name="T68" fmla="*/ 12 w 128"/>
                  <a:gd name="T69" fmla="*/ 13 h 165"/>
                  <a:gd name="T70" fmla="*/ 12 w 128"/>
                  <a:gd name="T71" fmla="*/ 11 h 165"/>
                  <a:gd name="T72" fmla="*/ 13 w 128"/>
                  <a:gd name="T73" fmla="*/ 11 h 165"/>
                  <a:gd name="T74" fmla="*/ 13 w 128"/>
                  <a:gd name="T75" fmla="*/ 9 h 165"/>
                  <a:gd name="T76" fmla="*/ 13 w 128"/>
                  <a:gd name="T77" fmla="*/ 9 h 165"/>
                  <a:gd name="T78" fmla="*/ 14 w 128"/>
                  <a:gd name="T79" fmla="*/ 7 h 165"/>
                  <a:gd name="T80" fmla="*/ 14 w 128"/>
                  <a:gd name="T81" fmla="*/ 7 h 165"/>
                  <a:gd name="T82" fmla="*/ 14 w 128"/>
                  <a:gd name="T83" fmla="*/ 6 h 165"/>
                  <a:gd name="T84" fmla="*/ 15 w 128"/>
                  <a:gd name="T85" fmla="*/ 5 h 165"/>
                  <a:gd name="T86" fmla="*/ 15 w 128"/>
                  <a:gd name="T87" fmla="*/ 4 h 165"/>
                  <a:gd name="T88" fmla="*/ 16 w 128"/>
                  <a:gd name="T89" fmla="*/ 4 h 165"/>
                  <a:gd name="T90" fmla="*/ 15 w 128"/>
                  <a:gd name="T91" fmla="*/ 2 h 165"/>
                  <a:gd name="T92" fmla="*/ 15 w 128"/>
                  <a:gd name="T93" fmla="*/ 2 h 165"/>
                  <a:gd name="T94" fmla="*/ 13 w 128"/>
                  <a:gd name="T95" fmla="*/ 0 h 16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28"/>
                  <a:gd name="T145" fmla="*/ 0 h 165"/>
                  <a:gd name="T146" fmla="*/ 128 w 128"/>
                  <a:gd name="T147" fmla="*/ 165 h 16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28" h="165">
                    <a:moveTo>
                      <a:pt x="106" y="0"/>
                    </a:moveTo>
                    <a:lnTo>
                      <a:pt x="106" y="2"/>
                    </a:lnTo>
                    <a:lnTo>
                      <a:pt x="104" y="2"/>
                    </a:lnTo>
                    <a:lnTo>
                      <a:pt x="104" y="3"/>
                    </a:lnTo>
                    <a:lnTo>
                      <a:pt x="98" y="6"/>
                    </a:lnTo>
                    <a:lnTo>
                      <a:pt x="98" y="7"/>
                    </a:lnTo>
                    <a:lnTo>
                      <a:pt x="95" y="7"/>
                    </a:lnTo>
                    <a:lnTo>
                      <a:pt x="95" y="8"/>
                    </a:lnTo>
                    <a:lnTo>
                      <a:pt x="87" y="12"/>
                    </a:lnTo>
                    <a:lnTo>
                      <a:pt x="87" y="14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79" y="18"/>
                    </a:lnTo>
                    <a:lnTo>
                      <a:pt x="79" y="19"/>
                    </a:lnTo>
                    <a:lnTo>
                      <a:pt x="76" y="19"/>
                    </a:lnTo>
                    <a:lnTo>
                      <a:pt x="76" y="21"/>
                    </a:lnTo>
                    <a:lnTo>
                      <a:pt x="68" y="25"/>
                    </a:lnTo>
                    <a:lnTo>
                      <a:pt x="68" y="26"/>
                    </a:lnTo>
                    <a:lnTo>
                      <a:pt x="65" y="26"/>
                    </a:lnTo>
                    <a:lnTo>
                      <a:pt x="65" y="27"/>
                    </a:lnTo>
                    <a:lnTo>
                      <a:pt x="60" y="30"/>
                    </a:lnTo>
                    <a:lnTo>
                      <a:pt x="60" y="32"/>
                    </a:lnTo>
                    <a:lnTo>
                      <a:pt x="57" y="32"/>
                    </a:lnTo>
                    <a:lnTo>
                      <a:pt x="57" y="33"/>
                    </a:lnTo>
                    <a:lnTo>
                      <a:pt x="52" y="36"/>
                    </a:lnTo>
                    <a:lnTo>
                      <a:pt x="52" y="37"/>
                    </a:lnTo>
                    <a:lnTo>
                      <a:pt x="46" y="38"/>
                    </a:lnTo>
                    <a:lnTo>
                      <a:pt x="46" y="40"/>
                    </a:lnTo>
                    <a:lnTo>
                      <a:pt x="41" y="42"/>
                    </a:lnTo>
                    <a:lnTo>
                      <a:pt x="41" y="44"/>
                    </a:lnTo>
                    <a:lnTo>
                      <a:pt x="38" y="44"/>
                    </a:lnTo>
                    <a:lnTo>
                      <a:pt x="38" y="45"/>
                    </a:lnTo>
                    <a:lnTo>
                      <a:pt x="33" y="48"/>
                    </a:lnTo>
                    <a:lnTo>
                      <a:pt x="33" y="49"/>
                    </a:lnTo>
                    <a:lnTo>
                      <a:pt x="27" y="51"/>
                    </a:lnTo>
                    <a:lnTo>
                      <a:pt x="27" y="52"/>
                    </a:lnTo>
                    <a:lnTo>
                      <a:pt x="22" y="55"/>
                    </a:lnTo>
                    <a:lnTo>
                      <a:pt x="22" y="56"/>
                    </a:lnTo>
                    <a:lnTo>
                      <a:pt x="19" y="56"/>
                    </a:lnTo>
                    <a:lnTo>
                      <a:pt x="19" y="57"/>
                    </a:lnTo>
                    <a:lnTo>
                      <a:pt x="14" y="60"/>
                    </a:lnTo>
                    <a:lnTo>
                      <a:pt x="14" y="61"/>
                    </a:lnTo>
                    <a:lnTo>
                      <a:pt x="11" y="61"/>
                    </a:lnTo>
                    <a:lnTo>
                      <a:pt x="11" y="63"/>
                    </a:lnTo>
                    <a:lnTo>
                      <a:pt x="3" y="67"/>
                    </a:lnTo>
                    <a:lnTo>
                      <a:pt x="3" y="68"/>
                    </a:lnTo>
                    <a:lnTo>
                      <a:pt x="0" y="68"/>
                    </a:lnTo>
                    <a:lnTo>
                      <a:pt x="15" y="90"/>
                    </a:lnTo>
                    <a:lnTo>
                      <a:pt x="16" y="90"/>
                    </a:lnTo>
                    <a:lnTo>
                      <a:pt x="19" y="95"/>
                    </a:lnTo>
                    <a:lnTo>
                      <a:pt x="20" y="95"/>
                    </a:lnTo>
                    <a:lnTo>
                      <a:pt x="20" y="98"/>
                    </a:lnTo>
                    <a:lnTo>
                      <a:pt x="22" y="98"/>
                    </a:lnTo>
                    <a:lnTo>
                      <a:pt x="24" y="101"/>
                    </a:lnTo>
                    <a:lnTo>
                      <a:pt x="24" y="104"/>
                    </a:lnTo>
                    <a:lnTo>
                      <a:pt x="26" y="104"/>
                    </a:lnTo>
                    <a:lnTo>
                      <a:pt x="29" y="106"/>
                    </a:lnTo>
                    <a:lnTo>
                      <a:pt x="29" y="109"/>
                    </a:lnTo>
                    <a:lnTo>
                      <a:pt x="30" y="109"/>
                    </a:lnTo>
                    <a:lnTo>
                      <a:pt x="33" y="112"/>
                    </a:lnTo>
                    <a:lnTo>
                      <a:pt x="33" y="114"/>
                    </a:lnTo>
                    <a:lnTo>
                      <a:pt x="34" y="114"/>
                    </a:lnTo>
                    <a:lnTo>
                      <a:pt x="49" y="136"/>
                    </a:lnTo>
                    <a:lnTo>
                      <a:pt x="50" y="136"/>
                    </a:lnTo>
                    <a:lnTo>
                      <a:pt x="53" y="142"/>
                    </a:lnTo>
                    <a:lnTo>
                      <a:pt x="54" y="142"/>
                    </a:lnTo>
                    <a:lnTo>
                      <a:pt x="54" y="144"/>
                    </a:lnTo>
                    <a:lnTo>
                      <a:pt x="56" y="144"/>
                    </a:lnTo>
                    <a:lnTo>
                      <a:pt x="59" y="147"/>
                    </a:lnTo>
                    <a:lnTo>
                      <a:pt x="59" y="150"/>
                    </a:lnTo>
                    <a:lnTo>
                      <a:pt x="60" y="150"/>
                    </a:lnTo>
                    <a:lnTo>
                      <a:pt x="63" y="152"/>
                    </a:lnTo>
                    <a:lnTo>
                      <a:pt x="63" y="155"/>
                    </a:lnTo>
                    <a:lnTo>
                      <a:pt x="64" y="155"/>
                    </a:lnTo>
                    <a:lnTo>
                      <a:pt x="67" y="158"/>
                    </a:lnTo>
                    <a:lnTo>
                      <a:pt x="67" y="161"/>
                    </a:lnTo>
                    <a:lnTo>
                      <a:pt x="68" y="161"/>
                    </a:lnTo>
                    <a:lnTo>
                      <a:pt x="69" y="165"/>
                    </a:lnTo>
                    <a:lnTo>
                      <a:pt x="71" y="165"/>
                    </a:lnTo>
                    <a:lnTo>
                      <a:pt x="71" y="162"/>
                    </a:lnTo>
                    <a:lnTo>
                      <a:pt x="72" y="162"/>
                    </a:lnTo>
                    <a:lnTo>
                      <a:pt x="74" y="155"/>
                    </a:lnTo>
                    <a:lnTo>
                      <a:pt x="75" y="155"/>
                    </a:lnTo>
                    <a:lnTo>
                      <a:pt x="75" y="152"/>
                    </a:lnTo>
                    <a:lnTo>
                      <a:pt x="76" y="152"/>
                    </a:lnTo>
                    <a:lnTo>
                      <a:pt x="78" y="146"/>
                    </a:lnTo>
                    <a:lnTo>
                      <a:pt x="79" y="146"/>
                    </a:lnTo>
                    <a:lnTo>
                      <a:pt x="79" y="143"/>
                    </a:lnTo>
                    <a:lnTo>
                      <a:pt x="80" y="143"/>
                    </a:lnTo>
                    <a:lnTo>
                      <a:pt x="82" y="136"/>
                    </a:lnTo>
                    <a:lnTo>
                      <a:pt x="83" y="136"/>
                    </a:lnTo>
                    <a:lnTo>
                      <a:pt x="83" y="133"/>
                    </a:lnTo>
                    <a:lnTo>
                      <a:pt x="84" y="133"/>
                    </a:lnTo>
                    <a:lnTo>
                      <a:pt x="86" y="127"/>
                    </a:lnTo>
                    <a:lnTo>
                      <a:pt x="87" y="127"/>
                    </a:lnTo>
                    <a:lnTo>
                      <a:pt x="87" y="124"/>
                    </a:lnTo>
                    <a:lnTo>
                      <a:pt x="89" y="124"/>
                    </a:lnTo>
                    <a:lnTo>
                      <a:pt x="90" y="117"/>
                    </a:lnTo>
                    <a:lnTo>
                      <a:pt x="91" y="117"/>
                    </a:lnTo>
                    <a:lnTo>
                      <a:pt x="91" y="114"/>
                    </a:lnTo>
                    <a:lnTo>
                      <a:pt x="93" y="114"/>
                    </a:lnTo>
                    <a:lnTo>
                      <a:pt x="94" y="108"/>
                    </a:lnTo>
                    <a:lnTo>
                      <a:pt x="95" y="108"/>
                    </a:lnTo>
                    <a:lnTo>
                      <a:pt x="95" y="105"/>
                    </a:lnTo>
                    <a:lnTo>
                      <a:pt x="97" y="105"/>
                    </a:lnTo>
                    <a:lnTo>
                      <a:pt x="98" y="98"/>
                    </a:lnTo>
                    <a:lnTo>
                      <a:pt x="99" y="98"/>
                    </a:lnTo>
                    <a:lnTo>
                      <a:pt x="101" y="91"/>
                    </a:lnTo>
                    <a:lnTo>
                      <a:pt x="102" y="91"/>
                    </a:lnTo>
                    <a:lnTo>
                      <a:pt x="102" y="89"/>
                    </a:lnTo>
                    <a:lnTo>
                      <a:pt x="104" y="89"/>
                    </a:lnTo>
                    <a:lnTo>
                      <a:pt x="105" y="82"/>
                    </a:lnTo>
                    <a:lnTo>
                      <a:pt x="106" y="82"/>
                    </a:lnTo>
                    <a:lnTo>
                      <a:pt x="106" y="79"/>
                    </a:lnTo>
                    <a:lnTo>
                      <a:pt x="108" y="79"/>
                    </a:lnTo>
                    <a:lnTo>
                      <a:pt x="109" y="72"/>
                    </a:lnTo>
                    <a:lnTo>
                      <a:pt x="110" y="72"/>
                    </a:lnTo>
                    <a:lnTo>
                      <a:pt x="110" y="70"/>
                    </a:lnTo>
                    <a:lnTo>
                      <a:pt x="112" y="70"/>
                    </a:lnTo>
                    <a:lnTo>
                      <a:pt x="113" y="63"/>
                    </a:lnTo>
                    <a:lnTo>
                      <a:pt x="114" y="63"/>
                    </a:lnTo>
                    <a:lnTo>
                      <a:pt x="114" y="60"/>
                    </a:lnTo>
                    <a:lnTo>
                      <a:pt x="116" y="60"/>
                    </a:lnTo>
                    <a:lnTo>
                      <a:pt x="117" y="53"/>
                    </a:lnTo>
                    <a:lnTo>
                      <a:pt x="119" y="53"/>
                    </a:lnTo>
                    <a:lnTo>
                      <a:pt x="119" y="51"/>
                    </a:lnTo>
                    <a:lnTo>
                      <a:pt x="120" y="51"/>
                    </a:lnTo>
                    <a:lnTo>
                      <a:pt x="121" y="44"/>
                    </a:lnTo>
                    <a:lnTo>
                      <a:pt x="123" y="44"/>
                    </a:lnTo>
                    <a:lnTo>
                      <a:pt x="123" y="41"/>
                    </a:lnTo>
                    <a:lnTo>
                      <a:pt x="124" y="41"/>
                    </a:lnTo>
                    <a:lnTo>
                      <a:pt x="125" y="34"/>
                    </a:lnTo>
                    <a:lnTo>
                      <a:pt x="127" y="34"/>
                    </a:lnTo>
                    <a:lnTo>
                      <a:pt x="127" y="32"/>
                    </a:lnTo>
                    <a:lnTo>
                      <a:pt x="128" y="32"/>
                    </a:lnTo>
                    <a:lnTo>
                      <a:pt x="128" y="26"/>
                    </a:lnTo>
                    <a:lnTo>
                      <a:pt x="127" y="26"/>
                    </a:lnTo>
                    <a:lnTo>
                      <a:pt x="124" y="23"/>
                    </a:lnTo>
                    <a:lnTo>
                      <a:pt x="124" y="21"/>
                    </a:lnTo>
                    <a:lnTo>
                      <a:pt x="123" y="21"/>
                    </a:lnTo>
                    <a:lnTo>
                      <a:pt x="120" y="18"/>
                    </a:lnTo>
                    <a:lnTo>
                      <a:pt x="120" y="15"/>
                    </a:lnTo>
                    <a:lnTo>
                      <a:pt x="119" y="15"/>
                    </a:lnTo>
                    <a:lnTo>
                      <a:pt x="108" y="0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5BB5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37" name="Freeform 6987"/>
              <p:cNvSpPr>
                <a:spLocks/>
              </p:cNvSpPr>
              <p:nvPr/>
            </p:nvSpPr>
            <p:spPr bwMode="auto">
              <a:xfrm>
                <a:off x="4554" y="1770"/>
                <a:ext cx="132" cy="224"/>
              </a:xfrm>
              <a:custGeom>
                <a:avLst/>
                <a:gdLst>
                  <a:gd name="T0" fmla="*/ 2 w 265"/>
                  <a:gd name="T1" fmla="*/ 0 h 448"/>
                  <a:gd name="T2" fmla="*/ 33 w 265"/>
                  <a:gd name="T3" fmla="*/ 39 h 448"/>
                  <a:gd name="T4" fmla="*/ 25 w 265"/>
                  <a:gd name="T5" fmla="*/ 56 h 448"/>
                  <a:gd name="T6" fmla="*/ 0 w 265"/>
                  <a:gd name="T7" fmla="*/ 21 h 448"/>
                  <a:gd name="T8" fmla="*/ 2 w 265"/>
                  <a:gd name="T9" fmla="*/ 0 h 4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5"/>
                  <a:gd name="T16" fmla="*/ 0 h 448"/>
                  <a:gd name="T17" fmla="*/ 265 w 265"/>
                  <a:gd name="T18" fmla="*/ 448 h 4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5" h="448">
                    <a:moveTo>
                      <a:pt x="23" y="0"/>
                    </a:moveTo>
                    <a:lnTo>
                      <a:pt x="265" y="312"/>
                    </a:lnTo>
                    <a:lnTo>
                      <a:pt x="207" y="448"/>
                    </a:lnTo>
                    <a:lnTo>
                      <a:pt x="0" y="167"/>
                    </a:lnTo>
                    <a:lnTo>
                      <a:pt x="23" y="0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38" name="Freeform 6988"/>
              <p:cNvSpPr>
                <a:spLocks/>
              </p:cNvSpPr>
              <p:nvPr/>
            </p:nvSpPr>
            <p:spPr bwMode="auto">
              <a:xfrm>
                <a:off x="4125" y="1232"/>
                <a:ext cx="17" cy="27"/>
              </a:xfrm>
              <a:custGeom>
                <a:avLst/>
                <a:gdLst>
                  <a:gd name="T0" fmla="*/ 4 w 34"/>
                  <a:gd name="T1" fmla="*/ 0 h 56"/>
                  <a:gd name="T2" fmla="*/ 4 w 34"/>
                  <a:gd name="T3" fmla="*/ 0 h 56"/>
                  <a:gd name="T4" fmla="*/ 4 w 34"/>
                  <a:gd name="T5" fmla="*/ 0 h 56"/>
                  <a:gd name="T6" fmla="*/ 4 w 34"/>
                  <a:gd name="T7" fmla="*/ 1 h 56"/>
                  <a:gd name="T8" fmla="*/ 3 w 34"/>
                  <a:gd name="T9" fmla="*/ 1 h 56"/>
                  <a:gd name="T10" fmla="*/ 3 w 34"/>
                  <a:gd name="T11" fmla="*/ 1 h 56"/>
                  <a:gd name="T12" fmla="*/ 3 w 34"/>
                  <a:gd name="T13" fmla="*/ 1 h 56"/>
                  <a:gd name="T14" fmla="*/ 3 w 34"/>
                  <a:gd name="T15" fmla="*/ 2 h 56"/>
                  <a:gd name="T16" fmla="*/ 3 w 34"/>
                  <a:gd name="T17" fmla="*/ 2 h 56"/>
                  <a:gd name="T18" fmla="*/ 3 w 34"/>
                  <a:gd name="T19" fmla="*/ 2 h 56"/>
                  <a:gd name="T20" fmla="*/ 3 w 34"/>
                  <a:gd name="T21" fmla="*/ 2 h 56"/>
                  <a:gd name="T22" fmla="*/ 3 w 34"/>
                  <a:gd name="T23" fmla="*/ 2 h 56"/>
                  <a:gd name="T24" fmla="*/ 3 w 34"/>
                  <a:gd name="T25" fmla="*/ 3 h 56"/>
                  <a:gd name="T26" fmla="*/ 3 w 34"/>
                  <a:gd name="T27" fmla="*/ 3 h 56"/>
                  <a:gd name="T28" fmla="*/ 3 w 34"/>
                  <a:gd name="T29" fmla="*/ 3 h 56"/>
                  <a:gd name="T30" fmla="*/ 3 w 34"/>
                  <a:gd name="T31" fmla="*/ 3 h 56"/>
                  <a:gd name="T32" fmla="*/ 2 w 34"/>
                  <a:gd name="T33" fmla="*/ 3 h 56"/>
                  <a:gd name="T34" fmla="*/ 2 w 34"/>
                  <a:gd name="T35" fmla="*/ 3 h 56"/>
                  <a:gd name="T36" fmla="*/ 2 w 34"/>
                  <a:gd name="T37" fmla="*/ 3 h 56"/>
                  <a:gd name="T38" fmla="*/ 2 w 34"/>
                  <a:gd name="T39" fmla="*/ 4 h 56"/>
                  <a:gd name="T40" fmla="*/ 2 w 34"/>
                  <a:gd name="T41" fmla="*/ 4 h 56"/>
                  <a:gd name="T42" fmla="*/ 2 w 34"/>
                  <a:gd name="T43" fmla="*/ 4 h 56"/>
                  <a:gd name="T44" fmla="*/ 1 w 34"/>
                  <a:gd name="T45" fmla="*/ 5 h 56"/>
                  <a:gd name="T46" fmla="*/ 1 w 34"/>
                  <a:gd name="T47" fmla="*/ 5 h 56"/>
                  <a:gd name="T48" fmla="*/ 1 w 34"/>
                  <a:gd name="T49" fmla="*/ 5 h 56"/>
                  <a:gd name="T50" fmla="*/ 1 w 34"/>
                  <a:gd name="T51" fmla="*/ 5 h 56"/>
                  <a:gd name="T52" fmla="*/ 1 w 34"/>
                  <a:gd name="T53" fmla="*/ 5 h 56"/>
                  <a:gd name="T54" fmla="*/ 1 w 34"/>
                  <a:gd name="T55" fmla="*/ 5 h 56"/>
                  <a:gd name="T56" fmla="*/ 1 w 34"/>
                  <a:gd name="T57" fmla="*/ 5 h 56"/>
                  <a:gd name="T58" fmla="*/ 1 w 34"/>
                  <a:gd name="T59" fmla="*/ 5 h 56"/>
                  <a:gd name="T60" fmla="*/ 1 w 34"/>
                  <a:gd name="T61" fmla="*/ 5 h 56"/>
                  <a:gd name="T62" fmla="*/ 1 w 34"/>
                  <a:gd name="T63" fmla="*/ 5 h 56"/>
                  <a:gd name="T64" fmla="*/ 1 w 34"/>
                  <a:gd name="T65" fmla="*/ 6 h 56"/>
                  <a:gd name="T66" fmla="*/ 1 w 34"/>
                  <a:gd name="T67" fmla="*/ 6 h 56"/>
                  <a:gd name="T68" fmla="*/ 1 w 34"/>
                  <a:gd name="T69" fmla="*/ 6 h 56"/>
                  <a:gd name="T70" fmla="*/ 1 w 34"/>
                  <a:gd name="T71" fmla="*/ 6 h 56"/>
                  <a:gd name="T72" fmla="*/ 1 w 34"/>
                  <a:gd name="T73" fmla="*/ 6 h 56"/>
                  <a:gd name="T74" fmla="*/ 1 w 34"/>
                  <a:gd name="T75" fmla="*/ 6 h 56"/>
                  <a:gd name="T76" fmla="*/ 1 w 34"/>
                  <a:gd name="T77" fmla="*/ 6 h 56"/>
                  <a:gd name="T78" fmla="*/ 0 w 34"/>
                  <a:gd name="T79" fmla="*/ 6 h 5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34"/>
                  <a:gd name="T121" fmla="*/ 0 h 56"/>
                  <a:gd name="T122" fmla="*/ 34 w 34"/>
                  <a:gd name="T123" fmla="*/ 56 h 5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34" h="56">
                    <a:moveTo>
                      <a:pt x="34" y="0"/>
                    </a:moveTo>
                    <a:lnTo>
                      <a:pt x="34" y="3"/>
                    </a:lnTo>
                    <a:lnTo>
                      <a:pt x="32" y="4"/>
                    </a:lnTo>
                    <a:lnTo>
                      <a:pt x="32" y="8"/>
                    </a:lnTo>
                    <a:lnTo>
                      <a:pt x="31" y="10"/>
                    </a:lnTo>
                    <a:lnTo>
                      <a:pt x="31" y="14"/>
                    </a:lnTo>
                    <a:lnTo>
                      <a:pt x="30" y="15"/>
                    </a:lnTo>
                    <a:lnTo>
                      <a:pt x="30" y="18"/>
                    </a:lnTo>
                    <a:lnTo>
                      <a:pt x="28" y="18"/>
                    </a:lnTo>
                    <a:lnTo>
                      <a:pt x="28" y="20"/>
                    </a:lnTo>
                    <a:lnTo>
                      <a:pt x="27" y="20"/>
                    </a:lnTo>
                    <a:lnTo>
                      <a:pt x="27" y="23"/>
                    </a:lnTo>
                    <a:lnTo>
                      <a:pt x="26" y="25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24" y="29"/>
                    </a:lnTo>
                    <a:lnTo>
                      <a:pt x="23" y="29"/>
                    </a:lnTo>
                    <a:lnTo>
                      <a:pt x="23" y="31"/>
                    </a:lnTo>
                    <a:lnTo>
                      <a:pt x="21" y="31"/>
                    </a:lnTo>
                    <a:lnTo>
                      <a:pt x="21" y="33"/>
                    </a:lnTo>
                    <a:lnTo>
                      <a:pt x="19" y="35"/>
                    </a:lnTo>
                    <a:lnTo>
                      <a:pt x="19" y="37"/>
                    </a:lnTo>
                    <a:lnTo>
                      <a:pt x="15" y="41"/>
                    </a:lnTo>
                    <a:lnTo>
                      <a:pt x="15" y="42"/>
                    </a:lnTo>
                    <a:lnTo>
                      <a:pt x="13" y="42"/>
                    </a:lnTo>
                    <a:lnTo>
                      <a:pt x="13" y="44"/>
                    </a:lnTo>
                    <a:lnTo>
                      <a:pt x="12" y="44"/>
                    </a:lnTo>
                    <a:lnTo>
                      <a:pt x="12" y="45"/>
                    </a:lnTo>
                    <a:lnTo>
                      <a:pt x="10" y="46"/>
                    </a:lnTo>
                    <a:lnTo>
                      <a:pt x="9" y="46"/>
                    </a:lnTo>
                    <a:lnTo>
                      <a:pt x="9" y="48"/>
                    </a:lnTo>
                    <a:lnTo>
                      <a:pt x="8" y="48"/>
                    </a:lnTo>
                    <a:lnTo>
                      <a:pt x="8" y="49"/>
                    </a:lnTo>
                    <a:lnTo>
                      <a:pt x="6" y="50"/>
                    </a:lnTo>
                    <a:lnTo>
                      <a:pt x="5" y="50"/>
                    </a:lnTo>
                    <a:lnTo>
                      <a:pt x="5" y="52"/>
                    </a:lnTo>
                    <a:lnTo>
                      <a:pt x="4" y="52"/>
                    </a:lnTo>
                    <a:lnTo>
                      <a:pt x="4" y="53"/>
                    </a:lnTo>
                    <a:lnTo>
                      <a:pt x="2" y="53"/>
                    </a:lnTo>
                    <a:lnTo>
                      <a:pt x="0" y="56"/>
                    </a:lnTo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39" name="Freeform 6989"/>
              <p:cNvSpPr>
                <a:spLocks/>
              </p:cNvSpPr>
              <p:nvPr/>
            </p:nvSpPr>
            <p:spPr bwMode="auto">
              <a:xfrm>
                <a:off x="4087" y="1231"/>
                <a:ext cx="352" cy="443"/>
              </a:xfrm>
              <a:custGeom>
                <a:avLst/>
                <a:gdLst>
                  <a:gd name="T0" fmla="*/ 10 w 704"/>
                  <a:gd name="T1" fmla="*/ 7 h 886"/>
                  <a:gd name="T2" fmla="*/ 11 w 704"/>
                  <a:gd name="T3" fmla="*/ 5 h 886"/>
                  <a:gd name="T4" fmla="*/ 13 w 704"/>
                  <a:gd name="T5" fmla="*/ 2 h 886"/>
                  <a:gd name="T6" fmla="*/ 14 w 704"/>
                  <a:gd name="T7" fmla="*/ 2 h 886"/>
                  <a:gd name="T8" fmla="*/ 17 w 704"/>
                  <a:gd name="T9" fmla="*/ 3 h 886"/>
                  <a:gd name="T10" fmla="*/ 19 w 704"/>
                  <a:gd name="T11" fmla="*/ 7 h 886"/>
                  <a:gd name="T12" fmla="*/ 20 w 704"/>
                  <a:gd name="T13" fmla="*/ 9 h 886"/>
                  <a:gd name="T14" fmla="*/ 22 w 704"/>
                  <a:gd name="T15" fmla="*/ 11 h 886"/>
                  <a:gd name="T16" fmla="*/ 23 w 704"/>
                  <a:gd name="T17" fmla="*/ 13 h 886"/>
                  <a:gd name="T18" fmla="*/ 30 w 704"/>
                  <a:gd name="T19" fmla="*/ 22 h 886"/>
                  <a:gd name="T20" fmla="*/ 36 w 704"/>
                  <a:gd name="T21" fmla="*/ 28 h 886"/>
                  <a:gd name="T22" fmla="*/ 37 w 704"/>
                  <a:gd name="T23" fmla="*/ 30 h 886"/>
                  <a:gd name="T24" fmla="*/ 39 w 704"/>
                  <a:gd name="T25" fmla="*/ 34 h 886"/>
                  <a:gd name="T26" fmla="*/ 41 w 704"/>
                  <a:gd name="T27" fmla="*/ 36 h 886"/>
                  <a:gd name="T28" fmla="*/ 43 w 704"/>
                  <a:gd name="T29" fmla="*/ 38 h 886"/>
                  <a:gd name="T30" fmla="*/ 44 w 704"/>
                  <a:gd name="T31" fmla="*/ 41 h 886"/>
                  <a:gd name="T32" fmla="*/ 50 w 704"/>
                  <a:gd name="T33" fmla="*/ 50 h 886"/>
                  <a:gd name="T34" fmla="*/ 55 w 704"/>
                  <a:gd name="T35" fmla="*/ 56 h 886"/>
                  <a:gd name="T36" fmla="*/ 57 w 704"/>
                  <a:gd name="T37" fmla="*/ 58 h 886"/>
                  <a:gd name="T38" fmla="*/ 59 w 704"/>
                  <a:gd name="T39" fmla="*/ 60 h 886"/>
                  <a:gd name="T40" fmla="*/ 61 w 704"/>
                  <a:gd name="T41" fmla="*/ 62 h 886"/>
                  <a:gd name="T42" fmla="*/ 62 w 704"/>
                  <a:gd name="T43" fmla="*/ 66 h 886"/>
                  <a:gd name="T44" fmla="*/ 65 w 704"/>
                  <a:gd name="T45" fmla="*/ 68 h 886"/>
                  <a:gd name="T46" fmla="*/ 70 w 704"/>
                  <a:gd name="T47" fmla="*/ 74 h 886"/>
                  <a:gd name="T48" fmla="*/ 77 w 704"/>
                  <a:gd name="T49" fmla="*/ 84 h 886"/>
                  <a:gd name="T50" fmla="*/ 79 w 704"/>
                  <a:gd name="T51" fmla="*/ 86 h 886"/>
                  <a:gd name="T52" fmla="*/ 80 w 704"/>
                  <a:gd name="T53" fmla="*/ 88 h 886"/>
                  <a:gd name="T54" fmla="*/ 82 w 704"/>
                  <a:gd name="T55" fmla="*/ 90 h 886"/>
                  <a:gd name="T56" fmla="*/ 84 w 704"/>
                  <a:gd name="T57" fmla="*/ 93 h 886"/>
                  <a:gd name="T58" fmla="*/ 85 w 704"/>
                  <a:gd name="T59" fmla="*/ 95 h 886"/>
                  <a:gd name="T60" fmla="*/ 87 w 704"/>
                  <a:gd name="T61" fmla="*/ 98 h 886"/>
                  <a:gd name="T62" fmla="*/ 88 w 704"/>
                  <a:gd name="T63" fmla="*/ 101 h 886"/>
                  <a:gd name="T64" fmla="*/ 87 w 704"/>
                  <a:gd name="T65" fmla="*/ 106 h 886"/>
                  <a:gd name="T66" fmla="*/ 86 w 704"/>
                  <a:gd name="T67" fmla="*/ 109 h 886"/>
                  <a:gd name="T68" fmla="*/ 80 w 704"/>
                  <a:gd name="T69" fmla="*/ 111 h 886"/>
                  <a:gd name="T70" fmla="*/ 77 w 704"/>
                  <a:gd name="T71" fmla="*/ 109 h 886"/>
                  <a:gd name="T72" fmla="*/ 75 w 704"/>
                  <a:gd name="T73" fmla="*/ 107 h 886"/>
                  <a:gd name="T74" fmla="*/ 69 w 704"/>
                  <a:gd name="T75" fmla="*/ 100 h 886"/>
                  <a:gd name="T76" fmla="*/ 68 w 704"/>
                  <a:gd name="T77" fmla="*/ 98 h 886"/>
                  <a:gd name="T78" fmla="*/ 62 w 704"/>
                  <a:gd name="T79" fmla="*/ 90 h 886"/>
                  <a:gd name="T80" fmla="*/ 60 w 704"/>
                  <a:gd name="T81" fmla="*/ 88 h 886"/>
                  <a:gd name="T82" fmla="*/ 54 w 704"/>
                  <a:gd name="T83" fmla="*/ 81 h 886"/>
                  <a:gd name="T84" fmla="*/ 53 w 704"/>
                  <a:gd name="T85" fmla="*/ 79 h 886"/>
                  <a:gd name="T86" fmla="*/ 47 w 704"/>
                  <a:gd name="T87" fmla="*/ 72 h 886"/>
                  <a:gd name="T88" fmla="*/ 46 w 704"/>
                  <a:gd name="T89" fmla="*/ 69 h 886"/>
                  <a:gd name="T90" fmla="*/ 44 w 704"/>
                  <a:gd name="T91" fmla="*/ 67 h 886"/>
                  <a:gd name="T92" fmla="*/ 39 w 704"/>
                  <a:gd name="T93" fmla="*/ 59 h 886"/>
                  <a:gd name="T94" fmla="*/ 34 w 704"/>
                  <a:gd name="T95" fmla="*/ 53 h 886"/>
                  <a:gd name="T96" fmla="*/ 31 w 704"/>
                  <a:gd name="T97" fmla="*/ 51 h 886"/>
                  <a:gd name="T98" fmla="*/ 30 w 704"/>
                  <a:gd name="T99" fmla="*/ 48 h 886"/>
                  <a:gd name="T100" fmla="*/ 24 w 704"/>
                  <a:gd name="T101" fmla="*/ 41 h 886"/>
                  <a:gd name="T102" fmla="*/ 22 w 704"/>
                  <a:gd name="T103" fmla="*/ 39 h 886"/>
                  <a:gd name="T104" fmla="*/ 18 w 704"/>
                  <a:gd name="T105" fmla="*/ 31 h 886"/>
                  <a:gd name="T106" fmla="*/ 15 w 704"/>
                  <a:gd name="T107" fmla="*/ 29 h 886"/>
                  <a:gd name="T108" fmla="*/ 10 w 704"/>
                  <a:gd name="T109" fmla="*/ 22 h 886"/>
                  <a:gd name="T110" fmla="*/ 9 w 704"/>
                  <a:gd name="T111" fmla="*/ 20 h 886"/>
                  <a:gd name="T112" fmla="*/ 3 w 704"/>
                  <a:gd name="T113" fmla="*/ 13 h 886"/>
                  <a:gd name="T114" fmla="*/ 1 w 704"/>
                  <a:gd name="T115" fmla="*/ 11 h 88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04"/>
                  <a:gd name="T175" fmla="*/ 0 h 886"/>
                  <a:gd name="T176" fmla="*/ 704 w 704"/>
                  <a:gd name="T177" fmla="*/ 886 h 88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04" h="886">
                    <a:moveTo>
                      <a:pt x="0" y="69"/>
                    </a:moveTo>
                    <a:lnTo>
                      <a:pt x="50" y="69"/>
                    </a:lnTo>
                    <a:lnTo>
                      <a:pt x="50" y="68"/>
                    </a:lnTo>
                    <a:lnTo>
                      <a:pt x="60" y="68"/>
                    </a:lnTo>
                    <a:lnTo>
                      <a:pt x="60" y="66"/>
                    </a:lnTo>
                    <a:lnTo>
                      <a:pt x="66" y="66"/>
                    </a:lnTo>
                    <a:lnTo>
                      <a:pt x="66" y="65"/>
                    </a:lnTo>
                    <a:lnTo>
                      <a:pt x="75" y="64"/>
                    </a:lnTo>
                    <a:lnTo>
                      <a:pt x="75" y="62"/>
                    </a:lnTo>
                    <a:lnTo>
                      <a:pt x="80" y="61"/>
                    </a:lnTo>
                    <a:lnTo>
                      <a:pt x="80" y="60"/>
                    </a:lnTo>
                    <a:lnTo>
                      <a:pt x="84" y="58"/>
                    </a:lnTo>
                    <a:lnTo>
                      <a:pt x="84" y="55"/>
                    </a:lnTo>
                    <a:lnTo>
                      <a:pt x="88" y="53"/>
                    </a:lnTo>
                    <a:lnTo>
                      <a:pt x="88" y="49"/>
                    </a:lnTo>
                    <a:lnTo>
                      <a:pt x="90" y="49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39"/>
                    </a:lnTo>
                    <a:lnTo>
                      <a:pt x="94" y="39"/>
                    </a:lnTo>
                    <a:lnTo>
                      <a:pt x="95" y="32"/>
                    </a:lnTo>
                    <a:lnTo>
                      <a:pt x="96" y="32"/>
                    </a:lnTo>
                    <a:lnTo>
                      <a:pt x="98" y="26"/>
                    </a:lnTo>
                    <a:lnTo>
                      <a:pt x="99" y="26"/>
                    </a:lnTo>
                    <a:lnTo>
                      <a:pt x="99" y="23"/>
                    </a:lnTo>
                    <a:lnTo>
                      <a:pt x="101" y="23"/>
                    </a:lnTo>
                    <a:lnTo>
                      <a:pt x="102" y="16"/>
                    </a:lnTo>
                    <a:lnTo>
                      <a:pt x="103" y="16"/>
                    </a:lnTo>
                    <a:lnTo>
                      <a:pt x="103" y="13"/>
                    </a:lnTo>
                    <a:lnTo>
                      <a:pt x="105" y="13"/>
                    </a:lnTo>
                    <a:lnTo>
                      <a:pt x="106" y="6"/>
                    </a:lnTo>
                    <a:lnTo>
                      <a:pt x="107" y="6"/>
                    </a:lnTo>
                    <a:lnTo>
                      <a:pt x="109" y="0"/>
                    </a:lnTo>
                    <a:lnTo>
                      <a:pt x="110" y="0"/>
                    </a:lnTo>
                    <a:lnTo>
                      <a:pt x="113" y="2"/>
                    </a:lnTo>
                    <a:lnTo>
                      <a:pt x="113" y="5"/>
                    </a:lnTo>
                    <a:lnTo>
                      <a:pt x="114" y="5"/>
                    </a:lnTo>
                    <a:lnTo>
                      <a:pt x="117" y="8"/>
                    </a:lnTo>
                    <a:lnTo>
                      <a:pt x="117" y="11"/>
                    </a:lnTo>
                    <a:lnTo>
                      <a:pt x="118" y="11"/>
                    </a:lnTo>
                    <a:lnTo>
                      <a:pt x="121" y="13"/>
                    </a:lnTo>
                    <a:lnTo>
                      <a:pt x="121" y="16"/>
                    </a:lnTo>
                    <a:lnTo>
                      <a:pt x="122" y="16"/>
                    </a:lnTo>
                    <a:lnTo>
                      <a:pt x="125" y="19"/>
                    </a:lnTo>
                    <a:lnTo>
                      <a:pt x="125" y="21"/>
                    </a:lnTo>
                    <a:lnTo>
                      <a:pt x="126" y="21"/>
                    </a:lnTo>
                    <a:lnTo>
                      <a:pt x="129" y="24"/>
                    </a:lnTo>
                    <a:lnTo>
                      <a:pt x="129" y="27"/>
                    </a:lnTo>
                    <a:lnTo>
                      <a:pt x="131" y="27"/>
                    </a:lnTo>
                    <a:lnTo>
                      <a:pt x="133" y="30"/>
                    </a:lnTo>
                    <a:lnTo>
                      <a:pt x="133" y="32"/>
                    </a:lnTo>
                    <a:lnTo>
                      <a:pt x="135" y="32"/>
                    </a:lnTo>
                    <a:lnTo>
                      <a:pt x="137" y="35"/>
                    </a:lnTo>
                    <a:lnTo>
                      <a:pt x="137" y="38"/>
                    </a:lnTo>
                    <a:lnTo>
                      <a:pt x="139" y="38"/>
                    </a:lnTo>
                    <a:lnTo>
                      <a:pt x="141" y="40"/>
                    </a:lnTo>
                    <a:lnTo>
                      <a:pt x="141" y="43"/>
                    </a:lnTo>
                    <a:lnTo>
                      <a:pt x="143" y="43"/>
                    </a:lnTo>
                    <a:lnTo>
                      <a:pt x="146" y="46"/>
                    </a:lnTo>
                    <a:lnTo>
                      <a:pt x="146" y="49"/>
                    </a:lnTo>
                    <a:lnTo>
                      <a:pt x="147" y="49"/>
                    </a:lnTo>
                    <a:lnTo>
                      <a:pt x="150" y="51"/>
                    </a:lnTo>
                    <a:lnTo>
                      <a:pt x="150" y="54"/>
                    </a:lnTo>
                    <a:lnTo>
                      <a:pt x="151" y="54"/>
                    </a:lnTo>
                    <a:lnTo>
                      <a:pt x="154" y="57"/>
                    </a:lnTo>
                    <a:lnTo>
                      <a:pt x="154" y="60"/>
                    </a:lnTo>
                    <a:lnTo>
                      <a:pt x="155" y="60"/>
                    </a:lnTo>
                    <a:lnTo>
                      <a:pt x="158" y="62"/>
                    </a:lnTo>
                    <a:lnTo>
                      <a:pt x="158" y="65"/>
                    </a:lnTo>
                    <a:lnTo>
                      <a:pt x="159" y="65"/>
                    </a:lnTo>
                    <a:lnTo>
                      <a:pt x="162" y="68"/>
                    </a:lnTo>
                    <a:lnTo>
                      <a:pt x="162" y="70"/>
                    </a:lnTo>
                    <a:lnTo>
                      <a:pt x="163" y="70"/>
                    </a:lnTo>
                    <a:lnTo>
                      <a:pt x="166" y="73"/>
                    </a:lnTo>
                    <a:lnTo>
                      <a:pt x="166" y="76"/>
                    </a:lnTo>
                    <a:lnTo>
                      <a:pt x="167" y="76"/>
                    </a:lnTo>
                    <a:lnTo>
                      <a:pt x="170" y="79"/>
                    </a:lnTo>
                    <a:lnTo>
                      <a:pt x="170" y="81"/>
                    </a:lnTo>
                    <a:lnTo>
                      <a:pt x="171" y="81"/>
                    </a:lnTo>
                    <a:lnTo>
                      <a:pt x="174" y="84"/>
                    </a:lnTo>
                    <a:lnTo>
                      <a:pt x="174" y="87"/>
                    </a:lnTo>
                    <a:lnTo>
                      <a:pt x="176" y="87"/>
                    </a:lnTo>
                    <a:lnTo>
                      <a:pt x="178" y="89"/>
                    </a:lnTo>
                    <a:lnTo>
                      <a:pt x="178" y="92"/>
                    </a:lnTo>
                    <a:lnTo>
                      <a:pt x="180" y="92"/>
                    </a:lnTo>
                    <a:lnTo>
                      <a:pt x="182" y="95"/>
                    </a:lnTo>
                    <a:lnTo>
                      <a:pt x="182" y="98"/>
                    </a:lnTo>
                    <a:lnTo>
                      <a:pt x="184" y="98"/>
                    </a:lnTo>
                    <a:lnTo>
                      <a:pt x="186" y="100"/>
                    </a:lnTo>
                    <a:lnTo>
                      <a:pt x="186" y="103"/>
                    </a:lnTo>
                    <a:lnTo>
                      <a:pt x="188" y="103"/>
                    </a:lnTo>
                    <a:lnTo>
                      <a:pt x="191" y="106"/>
                    </a:lnTo>
                    <a:lnTo>
                      <a:pt x="191" y="108"/>
                    </a:lnTo>
                    <a:lnTo>
                      <a:pt x="192" y="108"/>
                    </a:lnTo>
                    <a:lnTo>
                      <a:pt x="207" y="130"/>
                    </a:lnTo>
                    <a:lnTo>
                      <a:pt x="208" y="130"/>
                    </a:lnTo>
                    <a:lnTo>
                      <a:pt x="223" y="152"/>
                    </a:lnTo>
                    <a:lnTo>
                      <a:pt x="225" y="152"/>
                    </a:lnTo>
                    <a:lnTo>
                      <a:pt x="240" y="174"/>
                    </a:lnTo>
                    <a:lnTo>
                      <a:pt x="241" y="174"/>
                    </a:lnTo>
                    <a:lnTo>
                      <a:pt x="256" y="195"/>
                    </a:lnTo>
                    <a:lnTo>
                      <a:pt x="257" y="195"/>
                    </a:lnTo>
                    <a:lnTo>
                      <a:pt x="272" y="217"/>
                    </a:lnTo>
                    <a:lnTo>
                      <a:pt x="274" y="217"/>
                    </a:lnTo>
                    <a:lnTo>
                      <a:pt x="277" y="223"/>
                    </a:lnTo>
                    <a:lnTo>
                      <a:pt x="278" y="223"/>
                    </a:lnTo>
                    <a:lnTo>
                      <a:pt x="278" y="225"/>
                    </a:lnTo>
                    <a:lnTo>
                      <a:pt x="279" y="225"/>
                    </a:lnTo>
                    <a:lnTo>
                      <a:pt x="282" y="228"/>
                    </a:lnTo>
                    <a:lnTo>
                      <a:pt x="282" y="231"/>
                    </a:lnTo>
                    <a:lnTo>
                      <a:pt x="283" y="231"/>
                    </a:lnTo>
                    <a:lnTo>
                      <a:pt x="286" y="234"/>
                    </a:lnTo>
                    <a:lnTo>
                      <a:pt x="286" y="236"/>
                    </a:lnTo>
                    <a:lnTo>
                      <a:pt x="287" y="236"/>
                    </a:lnTo>
                    <a:lnTo>
                      <a:pt x="290" y="239"/>
                    </a:lnTo>
                    <a:lnTo>
                      <a:pt x="290" y="242"/>
                    </a:lnTo>
                    <a:lnTo>
                      <a:pt x="292" y="242"/>
                    </a:lnTo>
                    <a:lnTo>
                      <a:pt x="294" y="244"/>
                    </a:lnTo>
                    <a:lnTo>
                      <a:pt x="294" y="247"/>
                    </a:lnTo>
                    <a:lnTo>
                      <a:pt x="296" y="247"/>
                    </a:lnTo>
                    <a:lnTo>
                      <a:pt x="298" y="250"/>
                    </a:lnTo>
                    <a:lnTo>
                      <a:pt x="298" y="253"/>
                    </a:lnTo>
                    <a:lnTo>
                      <a:pt x="300" y="253"/>
                    </a:lnTo>
                    <a:lnTo>
                      <a:pt x="302" y="255"/>
                    </a:lnTo>
                    <a:lnTo>
                      <a:pt x="302" y="258"/>
                    </a:lnTo>
                    <a:lnTo>
                      <a:pt x="304" y="258"/>
                    </a:lnTo>
                    <a:lnTo>
                      <a:pt x="307" y="261"/>
                    </a:lnTo>
                    <a:lnTo>
                      <a:pt x="307" y="263"/>
                    </a:lnTo>
                    <a:lnTo>
                      <a:pt x="308" y="263"/>
                    </a:lnTo>
                    <a:lnTo>
                      <a:pt x="311" y="266"/>
                    </a:lnTo>
                    <a:lnTo>
                      <a:pt x="311" y="269"/>
                    </a:lnTo>
                    <a:lnTo>
                      <a:pt x="312" y="269"/>
                    </a:lnTo>
                    <a:lnTo>
                      <a:pt x="315" y="272"/>
                    </a:lnTo>
                    <a:lnTo>
                      <a:pt x="315" y="274"/>
                    </a:lnTo>
                    <a:lnTo>
                      <a:pt x="316" y="274"/>
                    </a:lnTo>
                    <a:lnTo>
                      <a:pt x="319" y="277"/>
                    </a:lnTo>
                    <a:lnTo>
                      <a:pt x="319" y="280"/>
                    </a:lnTo>
                    <a:lnTo>
                      <a:pt x="320" y="280"/>
                    </a:lnTo>
                    <a:lnTo>
                      <a:pt x="323" y="282"/>
                    </a:lnTo>
                    <a:lnTo>
                      <a:pt x="323" y="285"/>
                    </a:lnTo>
                    <a:lnTo>
                      <a:pt x="324" y="285"/>
                    </a:lnTo>
                    <a:lnTo>
                      <a:pt x="327" y="288"/>
                    </a:lnTo>
                    <a:lnTo>
                      <a:pt x="327" y="291"/>
                    </a:lnTo>
                    <a:lnTo>
                      <a:pt x="328" y="291"/>
                    </a:lnTo>
                    <a:lnTo>
                      <a:pt x="331" y="293"/>
                    </a:lnTo>
                    <a:lnTo>
                      <a:pt x="331" y="296"/>
                    </a:lnTo>
                    <a:lnTo>
                      <a:pt x="333" y="296"/>
                    </a:lnTo>
                    <a:lnTo>
                      <a:pt x="335" y="299"/>
                    </a:lnTo>
                    <a:lnTo>
                      <a:pt x="335" y="301"/>
                    </a:lnTo>
                    <a:lnTo>
                      <a:pt x="337" y="301"/>
                    </a:lnTo>
                    <a:lnTo>
                      <a:pt x="339" y="304"/>
                    </a:lnTo>
                    <a:lnTo>
                      <a:pt x="339" y="307"/>
                    </a:lnTo>
                    <a:lnTo>
                      <a:pt x="341" y="307"/>
                    </a:lnTo>
                    <a:lnTo>
                      <a:pt x="343" y="310"/>
                    </a:lnTo>
                    <a:lnTo>
                      <a:pt x="343" y="312"/>
                    </a:lnTo>
                    <a:lnTo>
                      <a:pt x="345" y="312"/>
                    </a:lnTo>
                    <a:lnTo>
                      <a:pt x="348" y="315"/>
                    </a:lnTo>
                    <a:lnTo>
                      <a:pt x="348" y="318"/>
                    </a:lnTo>
                    <a:lnTo>
                      <a:pt x="349" y="318"/>
                    </a:lnTo>
                    <a:lnTo>
                      <a:pt x="352" y="321"/>
                    </a:lnTo>
                    <a:lnTo>
                      <a:pt x="352" y="323"/>
                    </a:lnTo>
                    <a:lnTo>
                      <a:pt x="353" y="323"/>
                    </a:lnTo>
                    <a:lnTo>
                      <a:pt x="356" y="326"/>
                    </a:lnTo>
                    <a:lnTo>
                      <a:pt x="356" y="329"/>
                    </a:lnTo>
                    <a:lnTo>
                      <a:pt x="357" y="329"/>
                    </a:lnTo>
                    <a:lnTo>
                      <a:pt x="372" y="350"/>
                    </a:lnTo>
                    <a:lnTo>
                      <a:pt x="373" y="350"/>
                    </a:lnTo>
                    <a:lnTo>
                      <a:pt x="388" y="372"/>
                    </a:lnTo>
                    <a:lnTo>
                      <a:pt x="390" y="372"/>
                    </a:lnTo>
                    <a:lnTo>
                      <a:pt x="405" y="394"/>
                    </a:lnTo>
                    <a:lnTo>
                      <a:pt x="406" y="394"/>
                    </a:lnTo>
                    <a:lnTo>
                      <a:pt x="421" y="416"/>
                    </a:lnTo>
                    <a:lnTo>
                      <a:pt x="423" y="416"/>
                    </a:lnTo>
                    <a:lnTo>
                      <a:pt x="438" y="437"/>
                    </a:lnTo>
                    <a:lnTo>
                      <a:pt x="439" y="437"/>
                    </a:lnTo>
                    <a:lnTo>
                      <a:pt x="442" y="443"/>
                    </a:lnTo>
                    <a:lnTo>
                      <a:pt x="443" y="443"/>
                    </a:lnTo>
                    <a:lnTo>
                      <a:pt x="443" y="446"/>
                    </a:lnTo>
                    <a:lnTo>
                      <a:pt x="444" y="446"/>
                    </a:lnTo>
                    <a:lnTo>
                      <a:pt x="447" y="448"/>
                    </a:lnTo>
                    <a:lnTo>
                      <a:pt x="447" y="451"/>
                    </a:lnTo>
                    <a:lnTo>
                      <a:pt x="449" y="451"/>
                    </a:lnTo>
                    <a:lnTo>
                      <a:pt x="451" y="454"/>
                    </a:lnTo>
                    <a:lnTo>
                      <a:pt x="451" y="456"/>
                    </a:lnTo>
                    <a:lnTo>
                      <a:pt x="453" y="456"/>
                    </a:lnTo>
                    <a:lnTo>
                      <a:pt x="455" y="459"/>
                    </a:lnTo>
                    <a:lnTo>
                      <a:pt x="455" y="462"/>
                    </a:lnTo>
                    <a:lnTo>
                      <a:pt x="457" y="462"/>
                    </a:lnTo>
                    <a:lnTo>
                      <a:pt x="459" y="465"/>
                    </a:lnTo>
                    <a:lnTo>
                      <a:pt x="459" y="467"/>
                    </a:lnTo>
                    <a:lnTo>
                      <a:pt x="461" y="467"/>
                    </a:lnTo>
                    <a:lnTo>
                      <a:pt x="464" y="470"/>
                    </a:lnTo>
                    <a:lnTo>
                      <a:pt x="464" y="473"/>
                    </a:lnTo>
                    <a:lnTo>
                      <a:pt x="465" y="473"/>
                    </a:lnTo>
                    <a:lnTo>
                      <a:pt x="468" y="476"/>
                    </a:lnTo>
                    <a:lnTo>
                      <a:pt x="468" y="478"/>
                    </a:lnTo>
                    <a:lnTo>
                      <a:pt x="469" y="478"/>
                    </a:lnTo>
                    <a:lnTo>
                      <a:pt x="472" y="481"/>
                    </a:lnTo>
                    <a:lnTo>
                      <a:pt x="472" y="484"/>
                    </a:lnTo>
                    <a:lnTo>
                      <a:pt x="473" y="484"/>
                    </a:lnTo>
                    <a:lnTo>
                      <a:pt x="476" y="486"/>
                    </a:lnTo>
                    <a:lnTo>
                      <a:pt x="476" y="489"/>
                    </a:lnTo>
                    <a:lnTo>
                      <a:pt x="477" y="489"/>
                    </a:lnTo>
                    <a:lnTo>
                      <a:pt x="480" y="492"/>
                    </a:lnTo>
                    <a:lnTo>
                      <a:pt x="480" y="495"/>
                    </a:lnTo>
                    <a:lnTo>
                      <a:pt x="481" y="495"/>
                    </a:lnTo>
                    <a:lnTo>
                      <a:pt x="484" y="497"/>
                    </a:lnTo>
                    <a:lnTo>
                      <a:pt x="484" y="500"/>
                    </a:lnTo>
                    <a:lnTo>
                      <a:pt x="485" y="500"/>
                    </a:lnTo>
                    <a:lnTo>
                      <a:pt x="488" y="503"/>
                    </a:lnTo>
                    <a:lnTo>
                      <a:pt x="488" y="505"/>
                    </a:lnTo>
                    <a:lnTo>
                      <a:pt x="489" y="505"/>
                    </a:lnTo>
                    <a:lnTo>
                      <a:pt x="492" y="508"/>
                    </a:lnTo>
                    <a:lnTo>
                      <a:pt x="492" y="511"/>
                    </a:lnTo>
                    <a:lnTo>
                      <a:pt x="494" y="511"/>
                    </a:lnTo>
                    <a:lnTo>
                      <a:pt x="496" y="514"/>
                    </a:lnTo>
                    <a:lnTo>
                      <a:pt x="496" y="516"/>
                    </a:lnTo>
                    <a:lnTo>
                      <a:pt x="498" y="516"/>
                    </a:lnTo>
                    <a:lnTo>
                      <a:pt x="500" y="519"/>
                    </a:lnTo>
                    <a:lnTo>
                      <a:pt x="500" y="522"/>
                    </a:lnTo>
                    <a:lnTo>
                      <a:pt x="502" y="522"/>
                    </a:lnTo>
                    <a:lnTo>
                      <a:pt x="504" y="524"/>
                    </a:lnTo>
                    <a:lnTo>
                      <a:pt x="504" y="527"/>
                    </a:lnTo>
                    <a:lnTo>
                      <a:pt x="506" y="527"/>
                    </a:lnTo>
                    <a:lnTo>
                      <a:pt x="509" y="530"/>
                    </a:lnTo>
                    <a:lnTo>
                      <a:pt x="509" y="533"/>
                    </a:lnTo>
                    <a:lnTo>
                      <a:pt x="510" y="533"/>
                    </a:lnTo>
                    <a:lnTo>
                      <a:pt x="513" y="535"/>
                    </a:lnTo>
                    <a:lnTo>
                      <a:pt x="513" y="538"/>
                    </a:lnTo>
                    <a:lnTo>
                      <a:pt x="514" y="538"/>
                    </a:lnTo>
                    <a:lnTo>
                      <a:pt x="517" y="541"/>
                    </a:lnTo>
                    <a:lnTo>
                      <a:pt x="517" y="543"/>
                    </a:lnTo>
                    <a:lnTo>
                      <a:pt x="518" y="543"/>
                    </a:lnTo>
                    <a:lnTo>
                      <a:pt x="521" y="546"/>
                    </a:lnTo>
                    <a:lnTo>
                      <a:pt x="521" y="549"/>
                    </a:lnTo>
                    <a:lnTo>
                      <a:pt x="522" y="549"/>
                    </a:lnTo>
                    <a:lnTo>
                      <a:pt x="537" y="571"/>
                    </a:lnTo>
                    <a:lnTo>
                      <a:pt x="539" y="571"/>
                    </a:lnTo>
                    <a:lnTo>
                      <a:pt x="554" y="592"/>
                    </a:lnTo>
                    <a:lnTo>
                      <a:pt x="555" y="592"/>
                    </a:lnTo>
                    <a:lnTo>
                      <a:pt x="570" y="614"/>
                    </a:lnTo>
                    <a:lnTo>
                      <a:pt x="571" y="614"/>
                    </a:lnTo>
                    <a:lnTo>
                      <a:pt x="586" y="636"/>
                    </a:lnTo>
                    <a:lnTo>
                      <a:pt x="588" y="636"/>
                    </a:lnTo>
                    <a:lnTo>
                      <a:pt x="603" y="658"/>
                    </a:lnTo>
                    <a:lnTo>
                      <a:pt x="604" y="658"/>
                    </a:lnTo>
                    <a:lnTo>
                      <a:pt x="607" y="663"/>
                    </a:lnTo>
                    <a:lnTo>
                      <a:pt x="608" y="663"/>
                    </a:lnTo>
                    <a:lnTo>
                      <a:pt x="608" y="666"/>
                    </a:lnTo>
                    <a:lnTo>
                      <a:pt x="610" y="666"/>
                    </a:lnTo>
                    <a:lnTo>
                      <a:pt x="612" y="669"/>
                    </a:lnTo>
                    <a:lnTo>
                      <a:pt x="612" y="671"/>
                    </a:lnTo>
                    <a:lnTo>
                      <a:pt x="614" y="671"/>
                    </a:lnTo>
                    <a:lnTo>
                      <a:pt x="616" y="674"/>
                    </a:lnTo>
                    <a:lnTo>
                      <a:pt x="616" y="677"/>
                    </a:lnTo>
                    <a:lnTo>
                      <a:pt x="618" y="677"/>
                    </a:lnTo>
                    <a:lnTo>
                      <a:pt x="620" y="679"/>
                    </a:lnTo>
                    <a:lnTo>
                      <a:pt x="620" y="682"/>
                    </a:lnTo>
                    <a:lnTo>
                      <a:pt x="622" y="682"/>
                    </a:lnTo>
                    <a:lnTo>
                      <a:pt x="625" y="685"/>
                    </a:lnTo>
                    <a:lnTo>
                      <a:pt x="625" y="688"/>
                    </a:lnTo>
                    <a:lnTo>
                      <a:pt x="626" y="688"/>
                    </a:lnTo>
                    <a:lnTo>
                      <a:pt x="629" y="690"/>
                    </a:lnTo>
                    <a:lnTo>
                      <a:pt x="629" y="693"/>
                    </a:lnTo>
                    <a:lnTo>
                      <a:pt x="630" y="693"/>
                    </a:lnTo>
                    <a:lnTo>
                      <a:pt x="633" y="696"/>
                    </a:lnTo>
                    <a:lnTo>
                      <a:pt x="633" y="698"/>
                    </a:lnTo>
                    <a:lnTo>
                      <a:pt x="634" y="698"/>
                    </a:lnTo>
                    <a:lnTo>
                      <a:pt x="637" y="701"/>
                    </a:lnTo>
                    <a:lnTo>
                      <a:pt x="637" y="704"/>
                    </a:lnTo>
                    <a:lnTo>
                      <a:pt x="638" y="704"/>
                    </a:lnTo>
                    <a:lnTo>
                      <a:pt x="641" y="707"/>
                    </a:lnTo>
                    <a:lnTo>
                      <a:pt x="641" y="709"/>
                    </a:lnTo>
                    <a:lnTo>
                      <a:pt x="642" y="709"/>
                    </a:lnTo>
                    <a:lnTo>
                      <a:pt x="645" y="712"/>
                    </a:lnTo>
                    <a:lnTo>
                      <a:pt x="645" y="715"/>
                    </a:lnTo>
                    <a:lnTo>
                      <a:pt x="646" y="715"/>
                    </a:lnTo>
                    <a:lnTo>
                      <a:pt x="649" y="717"/>
                    </a:lnTo>
                    <a:lnTo>
                      <a:pt x="649" y="720"/>
                    </a:lnTo>
                    <a:lnTo>
                      <a:pt x="651" y="720"/>
                    </a:lnTo>
                    <a:lnTo>
                      <a:pt x="653" y="723"/>
                    </a:lnTo>
                    <a:lnTo>
                      <a:pt x="653" y="726"/>
                    </a:lnTo>
                    <a:lnTo>
                      <a:pt x="655" y="726"/>
                    </a:lnTo>
                    <a:lnTo>
                      <a:pt x="657" y="728"/>
                    </a:lnTo>
                    <a:lnTo>
                      <a:pt x="657" y="731"/>
                    </a:lnTo>
                    <a:lnTo>
                      <a:pt x="659" y="731"/>
                    </a:lnTo>
                    <a:lnTo>
                      <a:pt x="661" y="734"/>
                    </a:lnTo>
                    <a:lnTo>
                      <a:pt x="661" y="737"/>
                    </a:lnTo>
                    <a:lnTo>
                      <a:pt x="663" y="737"/>
                    </a:lnTo>
                    <a:lnTo>
                      <a:pt x="666" y="739"/>
                    </a:lnTo>
                    <a:lnTo>
                      <a:pt x="666" y="742"/>
                    </a:lnTo>
                    <a:lnTo>
                      <a:pt x="667" y="742"/>
                    </a:lnTo>
                    <a:lnTo>
                      <a:pt x="670" y="745"/>
                    </a:lnTo>
                    <a:lnTo>
                      <a:pt x="670" y="747"/>
                    </a:lnTo>
                    <a:lnTo>
                      <a:pt x="671" y="747"/>
                    </a:lnTo>
                    <a:lnTo>
                      <a:pt x="674" y="750"/>
                    </a:lnTo>
                    <a:lnTo>
                      <a:pt x="674" y="753"/>
                    </a:lnTo>
                    <a:lnTo>
                      <a:pt x="675" y="753"/>
                    </a:lnTo>
                    <a:lnTo>
                      <a:pt x="678" y="756"/>
                    </a:lnTo>
                    <a:lnTo>
                      <a:pt x="678" y="758"/>
                    </a:lnTo>
                    <a:lnTo>
                      <a:pt x="679" y="758"/>
                    </a:lnTo>
                    <a:lnTo>
                      <a:pt x="682" y="761"/>
                    </a:lnTo>
                    <a:lnTo>
                      <a:pt x="682" y="764"/>
                    </a:lnTo>
                    <a:lnTo>
                      <a:pt x="683" y="764"/>
                    </a:lnTo>
                    <a:lnTo>
                      <a:pt x="686" y="766"/>
                    </a:lnTo>
                    <a:lnTo>
                      <a:pt x="686" y="769"/>
                    </a:lnTo>
                    <a:lnTo>
                      <a:pt x="687" y="769"/>
                    </a:lnTo>
                    <a:lnTo>
                      <a:pt x="689" y="775"/>
                    </a:lnTo>
                    <a:lnTo>
                      <a:pt x="690" y="775"/>
                    </a:lnTo>
                    <a:lnTo>
                      <a:pt x="691" y="780"/>
                    </a:lnTo>
                    <a:lnTo>
                      <a:pt x="693" y="780"/>
                    </a:lnTo>
                    <a:lnTo>
                      <a:pt x="694" y="785"/>
                    </a:lnTo>
                    <a:lnTo>
                      <a:pt x="696" y="785"/>
                    </a:lnTo>
                    <a:lnTo>
                      <a:pt x="697" y="791"/>
                    </a:lnTo>
                    <a:lnTo>
                      <a:pt x="698" y="791"/>
                    </a:lnTo>
                    <a:lnTo>
                      <a:pt x="698" y="794"/>
                    </a:lnTo>
                    <a:lnTo>
                      <a:pt x="700" y="794"/>
                    </a:lnTo>
                    <a:lnTo>
                      <a:pt x="700" y="799"/>
                    </a:lnTo>
                    <a:lnTo>
                      <a:pt x="701" y="799"/>
                    </a:lnTo>
                    <a:lnTo>
                      <a:pt x="701" y="802"/>
                    </a:lnTo>
                    <a:lnTo>
                      <a:pt x="702" y="802"/>
                    </a:lnTo>
                    <a:lnTo>
                      <a:pt x="702" y="809"/>
                    </a:lnTo>
                    <a:lnTo>
                      <a:pt x="704" y="809"/>
                    </a:lnTo>
                    <a:lnTo>
                      <a:pt x="704" y="824"/>
                    </a:lnTo>
                    <a:lnTo>
                      <a:pt x="702" y="824"/>
                    </a:lnTo>
                    <a:lnTo>
                      <a:pt x="702" y="828"/>
                    </a:lnTo>
                    <a:lnTo>
                      <a:pt x="701" y="828"/>
                    </a:lnTo>
                    <a:lnTo>
                      <a:pt x="701" y="832"/>
                    </a:lnTo>
                    <a:lnTo>
                      <a:pt x="689" y="843"/>
                    </a:lnTo>
                    <a:lnTo>
                      <a:pt x="689" y="848"/>
                    </a:lnTo>
                    <a:lnTo>
                      <a:pt x="687" y="848"/>
                    </a:lnTo>
                    <a:lnTo>
                      <a:pt x="687" y="853"/>
                    </a:lnTo>
                    <a:lnTo>
                      <a:pt x="686" y="853"/>
                    </a:lnTo>
                    <a:lnTo>
                      <a:pt x="686" y="858"/>
                    </a:lnTo>
                    <a:lnTo>
                      <a:pt x="685" y="858"/>
                    </a:lnTo>
                    <a:lnTo>
                      <a:pt x="685" y="860"/>
                    </a:lnTo>
                    <a:lnTo>
                      <a:pt x="683" y="860"/>
                    </a:lnTo>
                    <a:lnTo>
                      <a:pt x="683" y="863"/>
                    </a:lnTo>
                    <a:lnTo>
                      <a:pt x="682" y="863"/>
                    </a:lnTo>
                    <a:lnTo>
                      <a:pt x="682" y="866"/>
                    </a:lnTo>
                    <a:lnTo>
                      <a:pt x="674" y="872"/>
                    </a:lnTo>
                    <a:lnTo>
                      <a:pt x="671" y="875"/>
                    </a:lnTo>
                    <a:lnTo>
                      <a:pt x="668" y="875"/>
                    </a:lnTo>
                    <a:lnTo>
                      <a:pt x="668" y="877"/>
                    </a:lnTo>
                    <a:lnTo>
                      <a:pt x="660" y="881"/>
                    </a:lnTo>
                    <a:lnTo>
                      <a:pt x="657" y="881"/>
                    </a:lnTo>
                    <a:lnTo>
                      <a:pt x="657" y="882"/>
                    </a:lnTo>
                    <a:lnTo>
                      <a:pt x="646" y="883"/>
                    </a:lnTo>
                    <a:lnTo>
                      <a:pt x="646" y="885"/>
                    </a:lnTo>
                    <a:lnTo>
                      <a:pt x="637" y="885"/>
                    </a:lnTo>
                    <a:lnTo>
                      <a:pt x="637" y="886"/>
                    </a:lnTo>
                    <a:lnTo>
                      <a:pt x="620" y="886"/>
                    </a:lnTo>
                    <a:lnTo>
                      <a:pt x="620" y="883"/>
                    </a:lnTo>
                    <a:lnTo>
                      <a:pt x="619" y="883"/>
                    </a:lnTo>
                    <a:lnTo>
                      <a:pt x="616" y="881"/>
                    </a:lnTo>
                    <a:lnTo>
                      <a:pt x="616" y="878"/>
                    </a:lnTo>
                    <a:lnTo>
                      <a:pt x="615" y="878"/>
                    </a:lnTo>
                    <a:lnTo>
                      <a:pt x="612" y="875"/>
                    </a:lnTo>
                    <a:lnTo>
                      <a:pt x="612" y="872"/>
                    </a:lnTo>
                    <a:lnTo>
                      <a:pt x="611" y="872"/>
                    </a:lnTo>
                    <a:lnTo>
                      <a:pt x="608" y="870"/>
                    </a:lnTo>
                    <a:lnTo>
                      <a:pt x="608" y="867"/>
                    </a:lnTo>
                    <a:lnTo>
                      <a:pt x="607" y="867"/>
                    </a:lnTo>
                    <a:lnTo>
                      <a:pt x="604" y="864"/>
                    </a:lnTo>
                    <a:lnTo>
                      <a:pt x="604" y="862"/>
                    </a:lnTo>
                    <a:lnTo>
                      <a:pt x="603" y="862"/>
                    </a:lnTo>
                    <a:lnTo>
                      <a:pt x="600" y="859"/>
                    </a:lnTo>
                    <a:lnTo>
                      <a:pt x="600" y="856"/>
                    </a:lnTo>
                    <a:lnTo>
                      <a:pt x="599" y="856"/>
                    </a:lnTo>
                    <a:lnTo>
                      <a:pt x="596" y="853"/>
                    </a:lnTo>
                    <a:lnTo>
                      <a:pt x="596" y="851"/>
                    </a:lnTo>
                    <a:lnTo>
                      <a:pt x="595" y="851"/>
                    </a:lnTo>
                    <a:lnTo>
                      <a:pt x="562" y="807"/>
                    </a:lnTo>
                    <a:lnTo>
                      <a:pt x="560" y="807"/>
                    </a:lnTo>
                    <a:lnTo>
                      <a:pt x="560" y="804"/>
                    </a:lnTo>
                    <a:lnTo>
                      <a:pt x="559" y="804"/>
                    </a:lnTo>
                    <a:lnTo>
                      <a:pt x="556" y="802"/>
                    </a:lnTo>
                    <a:lnTo>
                      <a:pt x="556" y="799"/>
                    </a:lnTo>
                    <a:lnTo>
                      <a:pt x="555" y="799"/>
                    </a:lnTo>
                    <a:lnTo>
                      <a:pt x="552" y="796"/>
                    </a:lnTo>
                    <a:lnTo>
                      <a:pt x="552" y="794"/>
                    </a:lnTo>
                    <a:lnTo>
                      <a:pt x="551" y="794"/>
                    </a:lnTo>
                    <a:lnTo>
                      <a:pt x="548" y="791"/>
                    </a:lnTo>
                    <a:lnTo>
                      <a:pt x="548" y="788"/>
                    </a:lnTo>
                    <a:lnTo>
                      <a:pt x="547" y="788"/>
                    </a:lnTo>
                    <a:lnTo>
                      <a:pt x="544" y="785"/>
                    </a:lnTo>
                    <a:lnTo>
                      <a:pt x="544" y="783"/>
                    </a:lnTo>
                    <a:lnTo>
                      <a:pt x="543" y="783"/>
                    </a:lnTo>
                    <a:lnTo>
                      <a:pt x="540" y="780"/>
                    </a:lnTo>
                    <a:lnTo>
                      <a:pt x="540" y="777"/>
                    </a:lnTo>
                    <a:lnTo>
                      <a:pt x="539" y="777"/>
                    </a:lnTo>
                    <a:lnTo>
                      <a:pt x="536" y="775"/>
                    </a:lnTo>
                    <a:lnTo>
                      <a:pt x="536" y="772"/>
                    </a:lnTo>
                    <a:lnTo>
                      <a:pt x="535" y="772"/>
                    </a:lnTo>
                    <a:lnTo>
                      <a:pt x="502" y="728"/>
                    </a:lnTo>
                    <a:lnTo>
                      <a:pt x="500" y="728"/>
                    </a:lnTo>
                    <a:lnTo>
                      <a:pt x="500" y="726"/>
                    </a:lnTo>
                    <a:lnTo>
                      <a:pt x="499" y="726"/>
                    </a:lnTo>
                    <a:lnTo>
                      <a:pt x="496" y="723"/>
                    </a:lnTo>
                    <a:lnTo>
                      <a:pt x="496" y="720"/>
                    </a:lnTo>
                    <a:lnTo>
                      <a:pt x="495" y="720"/>
                    </a:lnTo>
                    <a:lnTo>
                      <a:pt x="492" y="717"/>
                    </a:lnTo>
                    <a:lnTo>
                      <a:pt x="492" y="715"/>
                    </a:lnTo>
                    <a:lnTo>
                      <a:pt x="491" y="715"/>
                    </a:lnTo>
                    <a:lnTo>
                      <a:pt x="488" y="712"/>
                    </a:lnTo>
                    <a:lnTo>
                      <a:pt x="488" y="709"/>
                    </a:lnTo>
                    <a:lnTo>
                      <a:pt x="487" y="709"/>
                    </a:lnTo>
                    <a:lnTo>
                      <a:pt x="484" y="707"/>
                    </a:lnTo>
                    <a:lnTo>
                      <a:pt x="484" y="704"/>
                    </a:lnTo>
                    <a:lnTo>
                      <a:pt x="483" y="704"/>
                    </a:lnTo>
                    <a:lnTo>
                      <a:pt x="480" y="701"/>
                    </a:lnTo>
                    <a:lnTo>
                      <a:pt x="480" y="698"/>
                    </a:lnTo>
                    <a:lnTo>
                      <a:pt x="479" y="698"/>
                    </a:lnTo>
                    <a:lnTo>
                      <a:pt x="476" y="696"/>
                    </a:lnTo>
                    <a:lnTo>
                      <a:pt x="476" y="693"/>
                    </a:lnTo>
                    <a:lnTo>
                      <a:pt x="474" y="693"/>
                    </a:lnTo>
                    <a:lnTo>
                      <a:pt x="442" y="650"/>
                    </a:lnTo>
                    <a:lnTo>
                      <a:pt x="440" y="650"/>
                    </a:lnTo>
                    <a:lnTo>
                      <a:pt x="440" y="647"/>
                    </a:lnTo>
                    <a:lnTo>
                      <a:pt x="439" y="647"/>
                    </a:lnTo>
                    <a:lnTo>
                      <a:pt x="436" y="644"/>
                    </a:lnTo>
                    <a:lnTo>
                      <a:pt x="436" y="641"/>
                    </a:lnTo>
                    <a:lnTo>
                      <a:pt x="435" y="641"/>
                    </a:lnTo>
                    <a:lnTo>
                      <a:pt x="432" y="639"/>
                    </a:lnTo>
                    <a:lnTo>
                      <a:pt x="432" y="636"/>
                    </a:lnTo>
                    <a:lnTo>
                      <a:pt x="431" y="636"/>
                    </a:lnTo>
                    <a:lnTo>
                      <a:pt x="428" y="633"/>
                    </a:lnTo>
                    <a:lnTo>
                      <a:pt x="428" y="630"/>
                    </a:lnTo>
                    <a:lnTo>
                      <a:pt x="427" y="630"/>
                    </a:lnTo>
                    <a:lnTo>
                      <a:pt x="424" y="628"/>
                    </a:lnTo>
                    <a:lnTo>
                      <a:pt x="424" y="625"/>
                    </a:lnTo>
                    <a:lnTo>
                      <a:pt x="423" y="625"/>
                    </a:lnTo>
                    <a:lnTo>
                      <a:pt x="420" y="622"/>
                    </a:lnTo>
                    <a:lnTo>
                      <a:pt x="420" y="620"/>
                    </a:lnTo>
                    <a:lnTo>
                      <a:pt x="418" y="620"/>
                    </a:lnTo>
                    <a:lnTo>
                      <a:pt x="416" y="617"/>
                    </a:lnTo>
                    <a:lnTo>
                      <a:pt x="416" y="614"/>
                    </a:lnTo>
                    <a:lnTo>
                      <a:pt x="414" y="614"/>
                    </a:lnTo>
                    <a:lnTo>
                      <a:pt x="382" y="571"/>
                    </a:lnTo>
                    <a:lnTo>
                      <a:pt x="380" y="571"/>
                    </a:lnTo>
                    <a:lnTo>
                      <a:pt x="380" y="568"/>
                    </a:lnTo>
                    <a:lnTo>
                      <a:pt x="379" y="568"/>
                    </a:lnTo>
                    <a:lnTo>
                      <a:pt x="376" y="565"/>
                    </a:lnTo>
                    <a:lnTo>
                      <a:pt x="376" y="563"/>
                    </a:lnTo>
                    <a:lnTo>
                      <a:pt x="375" y="563"/>
                    </a:lnTo>
                    <a:lnTo>
                      <a:pt x="372" y="560"/>
                    </a:lnTo>
                    <a:lnTo>
                      <a:pt x="372" y="557"/>
                    </a:lnTo>
                    <a:lnTo>
                      <a:pt x="371" y="557"/>
                    </a:lnTo>
                    <a:lnTo>
                      <a:pt x="368" y="554"/>
                    </a:lnTo>
                    <a:lnTo>
                      <a:pt x="368" y="552"/>
                    </a:lnTo>
                    <a:lnTo>
                      <a:pt x="367" y="552"/>
                    </a:lnTo>
                    <a:lnTo>
                      <a:pt x="364" y="549"/>
                    </a:lnTo>
                    <a:lnTo>
                      <a:pt x="364" y="546"/>
                    </a:lnTo>
                    <a:lnTo>
                      <a:pt x="363" y="546"/>
                    </a:lnTo>
                    <a:lnTo>
                      <a:pt x="360" y="543"/>
                    </a:lnTo>
                    <a:lnTo>
                      <a:pt x="360" y="541"/>
                    </a:lnTo>
                    <a:lnTo>
                      <a:pt x="358" y="541"/>
                    </a:lnTo>
                    <a:lnTo>
                      <a:pt x="356" y="538"/>
                    </a:lnTo>
                    <a:lnTo>
                      <a:pt x="356" y="535"/>
                    </a:lnTo>
                    <a:lnTo>
                      <a:pt x="354" y="535"/>
                    </a:lnTo>
                    <a:lnTo>
                      <a:pt x="322" y="492"/>
                    </a:lnTo>
                    <a:lnTo>
                      <a:pt x="320" y="492"/>
                    </a:lnTo>
                    <a:lnTo>
                      <a:pt x="320" y="489"/>
                    </a:lnTo>
                    <a:lnTo>
                      <a:pt x="319" y="489"/>
                    </a:lnTo>
                    <a:lnTo>
                      <a:pt x="316" y="486"/>
                    </a:lnTo>
                    <a:lnTo>
                      <a:pt x="316" y="484"/>
                    </a:lnTo>
                    <a:lnTo>
                      <a:pt x="315" y="484"/>
                    </a:lnTo>
                    <a:lnTo>
                      <a:pt x="312" y="481"/>
                    </a:lnTo>
                    <a:lnTo>
                      <a:pt x="312" y="478"/>
                    </a:lnTo>
                    <a:lnTo>
                      <a:pt x="311" y="478"/>
                    </a:lnTo>
                    <a:lnTo>
                      <a:pt x="308" y="476"/>
                    </a:lnTo>
                    <a:lnTo>
                      <a:pt x="308" y="473"/>
                    </a:lnTo>
                    <a:lnTo>
                      <a:pt x="307" y="473"/>
                    </a:lnTo>
                    <a:lnTo>
                      <a:pt x="304" y="470"/>
                    </a:lnTo>
                    <a:lnTo>
                      <a:pt x="304" y="467"/>
                    </a:lnTo>
                    <a:lnTo>
                      <a:pt x="302" y="467"/>
                    </a:lnTo>
                    <a:lnTo>
                      <a:pt x="300" y="465"/>
                    </a:lnTo>
                    <a:lnTo>
                      <a:pt x="300" y="462"/>
                    </a:lnTo>
                    <a:lnTo>
                      <a:pt x="298" y="462"/>
                    </a:lnTo>
                    <a:lnTo>
                      <a:pt x="266" y="418"/>
                    </a:lnTo>
                    <a:lnTo>
                      <a:pt x="264" y="418"/>
                    </a:lnTo>
                    <a:lnTo>
                      <a:pt x="264" y="416"/>
                    </a:lnTo>
                    <a:lnTo>
                      <a:pt x="263" y="416"/>
                    </a:lnTo>
                    <a:lnTo>
                      <a:pt x="260" y="413"/>
                    </a:lnTo>
                    <a:lnTo>
                      <a:pt x="260" y="410"/>
                    </a:lnTo>
                    <a:lnTo>
                      <a:pt x="259" y="410"/>
                    </a:lnTo>
                    <a:lnTo>
                      <a:pt x="256" y="408"/>
                    </a:lnTo>
                    <a:lnTo>
                      <a:pt x="256" y="405"/>
                    </a:lnTo>
                    <a:lnTo>
                      <a:pt x="255" y="405"/>
                    </a:lnTo>
                    <a:lnTo>
                      <a:pt x="252" y="402"/>
                    </a:lnTo>
                    <a:lnTo>
                      <a:pt x="252" y="399"/>
                    </a:lnTo>
                    <a:lnTo>
                      <a:pt x="251" y="399"/>
                    </a:lnTo>
                    <a:lnTo>
                      <a:pt x="248" y="397"/>
                    </a:lnTo>
                    <a:lnTo>
                      <a:pt x="248" y="394"/>
                    </a:lnTo>
                    <a:lnTo>
                      <a:pt x="247" y="394"/>
                    </a:lnTo>
                    <a:lnTo>
                      <a:pt x="244" y="391"/>
                    </a:lnTo>
                    <a:lnTo>
                      <a:pt x="244" y="389"/>
                    </a:lnTo>
                    <a:lnTo>
                      <a:pt x="242" y="389"/>
                    </a:lnTo>
                    <a:lnTo>
                      <a:pt x="240" y="386"/>
                    </a:lnTo>
                    <a:lnTo>
                      <a:pt x="240" y="383"/>
                    </a:lnTo>
                    <a:lnTo>
                      <a:pt x="238" y="383"/>
                    </a:lnTo>
                    <a:lnTo>
                      <a:pt x="206" y="340"/>
                    </a:lnTo>
                    <a:lnTo>
                      <a:pt x="204" y="340"/>
                    </a:lnTo>
                    <a:lnTo>
                      <a:pt x="204" y="337"/>
                    </a:lnTo>
                    <a:lnTo>
                      <a:pt x="203" y="337"/>
                    </a:lnTo>
                    <a:lnTo>
                      <a:pt x="200" y="334"/>
                    </a:lnTo>
                    <a:lnTo>
                      <a:pt x="200" y="331"/>
                    </a:lnTo>
                    <a:lnTo>
                      <a:pt x="199" y="331"/>
                    </a:lnTo>
                    <a:lnTo>
                      <a:pt x="196" y="329"/>
                    </a:lnTo>
                    <a:lnTo>
                      <a:pt x="196" y="326"/>
                    </a:lnTo>
                    <a:lnTo>
                      <a:pt x="195" y="326"/>
                    </a:lnTo>
                    <a:lnTo>
                      <a:pt x="192" y="323"/>
                    </a:lnTo>
                    <a:lnTo>
                      <a:pt x="192" y="321"/>
                    </a:lnTo>
                    <a:lnTo>
                      <a:pt x="191" y="321"/>
                    </a:lnTo>
                    <a:lnTo>
                      <a:pt x="188" y="318"/>
                    </a:lnTo>
                    <a:lnTo>
                      <a:pt x="188" y="315"/>
                    </a:lnTo>
                    <a:lnTo>
                      <a:pt x="186" y="315"/>
                    </a:lnTo>
                    <a:lnTo>
                      <a:pt x="184" y="312"/>
                    </a:lnTo>
                    <a:lnTo>
                      <a:pt x="184" y="310"/>
                    </a:lnTo>
                    <a:lnTo>
                      <a:pt x="182" y="310"/>
                    </a:lnTo>
                    <a:lnTo>
                      <a:pt x="180" y="307"/>
                    </a:lnTo>
                    <a:lnTo>
                      <a:pt x="180" y="304"/>
                    </a:lnTo>
                    <a:lnTo>
                      <a:pt x="178" y="304"/>
                    </a:lnTo>
                    <a:lnTo>
                      <a:pt x="146" y="261"/>
                    </a:lnTo>
                    <a:lnTo>
                      <a:pt x="144" y="261"/>
                    </a:lnTo>
                    <a:lnTo>
                      <a:pt x="144" y="258"/>
                    </a:lnTo>
                    <a:lnTo>
                      <a:pt x="143" y="258"/>
                    </a:lnTo>
                    <a:lnTo>
                      <a:pt x="140" y="255"/>
                    </a:lnTo>
                    <a:lnTo>
                      <a:pt x="140" y="253"/>
                    </a:lnTo>
                    <a:lnTo>
                      <a:pt x="139" y="253"/>
                    </a:lnTo>
                    <a:lnTo>
                      <a:pt x="136" y="250"/>
                    </a:lnTo>
                    <a:lnTo>
                      <a:pt x="136" y="247"/>
                    </a:lnTo>
                    <a:lnTo>
                      <a:pt x="135" y="247"/>
                    </a:lnTo>
                    <a:lnTo>
                      <a:pt x="132" y="244"/>
                    </a:lnTo>
                    <a:lnTo>
                      <a:pt x="132" y="242"/>
                    </a:lnTo>
                    <a:lnTo>
                      <a:pt x="131" y="242"/>
                    </a:lnTo>
                    <a:lnTo>
                      <a:pt x="128" y="239"/>
                    </a:lnTo>
                    <a:lnTo>
                      <a:pt x="128" y="236"/>
                    </a:lnTo>
                    <a:lnTo>
                      <a:pt x="126" y="236"/>
                    </a:lnTo>
                    <a:lnTo>
                      <a:pt x="124" y="234"/>
                    </a:lnTo>
                    <a:lnTo>
                      <a:pt x="124" y="231"/>
                    </a:lnTo>
                    <a:lnTo>
                      <a:pt x="122" y="231"/>
                    </a:lnTo>
                    <a:lnTo>
                      <a:pt x="120" y="228"/>
                    </a:lnTo>
                    <a:lnTo>
                      <a:pt x="120" y="225"/>
                    </a:lnTo>
                    <a:lnTo>
                      <a:pt x="118" y="225"/>
                    </a:lnTo>
                    <a:lnTo>
                      <a:pt x="85" y="182"/>
                    </a:lnTo>
                    <a:lnTo>
                      <a:pt x="84" y="182"/>
                    </a:lnTo>
                    <a:lnTo>
                      <a:pt x="84" y="179"/>
                    </a:lnTo>
                    <a:lnTo>
                      <a:pt x="83" y="179"/>
                    </a:lnTo>
                    <a:lnTo>
                      <a:pt x="80" y="176"/>
                    </a:lnTo>
                    <a:lnTo>
                      <a:pt x="80" y="174"/>
                    </a:lnTo>
                    <a:lnTo>
                      <a:pt x="79" y="174"/>
                    </a:lnTo>
                    <a:lnTo>
                      <a:pt x="76" y="171"/>
                    </a:lnTo>
                    <a:lnTo>
                      <a:pt x="76" y="168"/>
                    </a:lnTo>
                    <a:lnTo>
                      <a:pt x="75" y="168"/>
                    </a:lnTo>
                    <a:lnTo>
                      <a:pt x="72" y="166"/>
                    </a:lnTo>
                    <a:lnTo>
                      <a:pt x="72" y="163"/>
                    </a:lnTo>
                    <a:lnTo>
                      <a:pt x="70" y="163"/>
                    </a:lnTo>
                    <a:lnTo>
                      <a:pt x="68" y="160"/>
                    </a:lnTo>
                    <a:lnTo>
                      <a:pt x="68" y="157"/>
                    </a:lnTo>
                    <a:lnTo>
                      <a:pt x="66" y="157"/>
                    </a:lnTo>
                    <a:lnTo>
                      <a:pt x="64" y="155"/>
                    </a:lnTo>
                    <a:lnTo>
                      <a:pt x="64" y="152"/>
                    </a:lnTo>
                    <a:lnTo>
                      <a:pt x="62" y="152"/>
                    </a:lnTo>
                    <a:lnTo>
                      <a:pt x="60" y="149"/>
                    </a:lnTo>
                    <a:lnTo>
                      <a:pt x="60" y="147"/>
                    </a:lnTo>
                    <a:lnTo>
                      <a:pt x="58" y="147"/>
                    </a:lnTo>
                    <a:lnTo>
                      <a:pt x="25" y="103"/>
                    </a:lnTo>
                    <a:lnTo>
                      <a:pt x="24" y="103"/>
                    </a:lnTo>
                    <a:lnTo>
                      <a:pt x="24" y="100"/>
                    </a:lnTo>
                    <a:lnTo>
                      <a:pt x="23" y="100"/>
                    </a:lnTo>
                    <a:lnTo>
                      <a:pt x="20" y="98"/>
                    </a:lnTo>
                    <a:lnTo>
                      <a:pt x="20" y="95"/>
                    </a:lnTo>
                    <a:lnTo>
                      <a:pt x="19" y="95"/>
                    </a:lnTo>
                    <a:lnTo>
                      <a:pt x="16" y="92"/>
                    </a:lnTo>
                    <a:lnTo>
                      <a:pt x="16" y="89"/>
                    </a:lnTo>
                    <a:lnTo>
                      <a:pt x="15" y="89"/>
                    </a:lnTo>
                    <a:lnTo>
                      <a:pt x="12" y="87"/>
                    </a:lnTo>
                    <a:lnTo>
                      <a:pt x="12" y="84"/>
                    </a:lnTo>
                    <a:lnTo>
                      <a:pt x="10" y="84"/>
                    </a:lnTo>
                    <a:lnTo>
                      <a:pt x="8" y="81"/>
                    </a:lnTo>
                    <a:lnTo>
                      <a:pt x="8" y="79"/>
                    </a:lnTo>
                    <a:lnTo>
                      <a:pt x="6" y="79"/>
                    </a:lnTo>
                    <a:lnTo>
                      <a:pt x="4" y="76"/>
                    </a:lnTo>
                    <a:lnTo>
                      <a:pt x="4" y="73"/>
                    </a:lnTo>
                    <a:lnTo>
                      <a:pt x="2" y="73"/>
                    </a:lnTo>
                    <a:lnTo>
                      <a:pt x="0" y="7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40" name="Freeform 6990"/>
              <p:cNvSpPr>
                <a:spLocks/>
              </p:cNvSpPr>
              <p:nvPr/>
            </p:nvSpPr>
            <p:spPr bwMode="auto">
              <a:xfrm>
                <a:off x="4087" y="1231"/>
                <a:ext cx="352" cy="442"/>
              </a:xfrm>
              <a:custGeom>
                <a:avLst/>
                <a:gdLst>
                  <a:gd name="T0" fmla="*/ 11 w 702"/>
                  <a:gd name="T1" fmla="*/ 6 h 885"/>
                  <a:gd name="T2" fmla="*/ 11 w 702"/>
                  <a:gd name="T3" fmla="*/ 6 h 885"/>
                  <a:gd name="T4" fmla="*/ 11 w 702"/>
                  <a:gd name="T5" fmla="*/ 6 h 885"/>
                  <a:gd name="T6" fmla="*/ 11 w 702"/>
                  <a:gd name="T7" fmla="*/ 7 h 885"/>
                  <a:gd name="T8" fmla="*/ 11 w 702"/>
                  <a:gd name="T9" fmla="*/ 7 h 885"/>
                  <a:gd name="T10" fmla="*/ 10 w 702"/>
                  <a:gd name="T11" fmla="*/ 7 h 885"/>
                  <a:gd name="T12" fmla="*/ 10 w 702"/>
                  <a:gd name="T13" fmla="*/ 7 h 885"/>
                  <a:gd name="T14" fmla="*/ 9 w 702"/>
                  <a:gd name="T15" fmla="*/ 8 h 885"/>
                  <a:gd name="T16" fmla="*/ 9 w 702"/>
                  <a:gd name="T17" fmla="*/ 8 h 885"/>
                  <a:gd name="T18" fmla="*/ 8 w 702"/>
                  <a:gd name="T19" fmla="*/ 8 h 885"/>
                  <a:gd name="T20" fmla="*/ 7 w 702"/>
                  <a:gd name="T21" fmla="*/ 8 h 885"/>
                  <a:gd name="T22" fmla="*/ 0 w 702"/>
                  <a:gd name="T23" fmla="*/ 8 h 885"/>
                  <a:gd name="T24" fmla="*/ 80 w 702"/>
                  <a:gd name="T25" fmla="*/ 110 h 885"/>
                  <a:gd name="T26" fmla="*/ 81 w 702"/>
                  <a:gd name="T27" fmla="*/ 110 h 885"/>
                  <a:gd name="T28" fmla="*/ 82 w 702"/>
                  <a:gd name="T29" fmla="*/ 110 h 885"/>
                  <a:gd name="T30" fmla="*/ 83 w 702"/>
                  <a:gd name="T31" fmla="*/ 110 h 885"/>
                  <a:gd name="T32" fmla="*/ 83 w 702"/>
                  <a:gd name="T33" fmla="*/ 109 h 885"/>
                  <a:gd name="T34" fmla="*/ 83 w 702"/>
                  <a:gd name="T35" fmla="*/ 109 h 885"/>
                  <a:gd name="T36" fmla="*/ 84 w 702"/>
                  <a:gd name="T37" fmla="*/ 109 h 885"/>
                  <a:gd name="T38" fmla="*/ 84 w 702"/>
                  <a:gd name="T39" fmla="*/ 109 h 885"/>
                  <a:gd name="T40" fmla="*/ 85 w 702"/>
                  <a:gd name="T41" fmla="*/ 108 h 885"/>
                  <a:gd name="T42" fmla="*/ 86 w 702"/>
                  <a:gd name="T43" fmla="*/ 107 h 885"/>
                  <a:gd name="T44" fmla="*/ 86 w 702"/>
                  <a:gd name="T45" fmla="*/ 107 h 885"/>
                  <a:gd name="T46" fmla="*/ 86 w 702"/>
                  <a:gd name="T47" fmla="*/ 107 h 885"/>
                  <a:gd name="T48" fmla="*/ 86 w 702"/>
                  <a:gd name="T49" fmla="*/ 106 h 885"/>
                  <a:gd name="T50" fmla="*/ 86 w 702"/>
                  <a:gd name="T51" fmla="*/ 106 h 885"/>
                  <a:gd name="T52" fmla="*/ 86 w 702"/>
                  <a:gd name="T53" fmla="*/ 105 h 885"/>
                  <a:gd name="T54" fmla="*/ 87 w 702"/>
                  <a:gd name="T55" fmla="*/ 105 h 885"/>
                  <a:gd name="T56" fmla="*/ 88 w 702"/>
                  <a:gd name="T57" fmla="*/ 104 h 885"/>
                  <a:gd name="T58" fmla="*/ 88 w 702"/>
                  <a:gd name="T59" fmla="*/ 103 h 885"/>
                  <a:gd name="T60" fmla="*/ 88 w 702"/>
                  <a:gd name="T61" fmla="*/ 103 h 885"/>
                  <a:gd name="T62" fmla="*/ 89 w 702"/>
                  <a:gd name="T63" fmla="*/ 102 h 885"/>
                  <a:gd name="T64" fmla="*/ 88 w 702"/>
                  <a:gd name="T65" fmla="*/ 100 h 885"/>
                  <a:gd name="T66" fmla="*/ 88 w 702"/>
                  <a:gd name="T67" fmla="*/ 100 h 885"/>
                  <a:gd name="T68" fmla="*/ 88 w 702"/>
                  <a:gd name="T69" fmla="*/ 99 h 885"/>
                  <a:gd name="T70" fmla="*/ 88 w 702"/>
                  <a:gd name="T71" fmla="*/ 99 h 885"/>
                  <a:gd name="T72" fmla="*/ 88 w 702"/>
                  <a:gd name="T73" fmla="*/ 98 h 885"/>
                  <a:gd name="T74" fmla="*/ 87 w 702"/>
                  <a:gd name="T75" fmla="*/ 98 h 885"/>
                  <a:gd name="T76" fmla="*/ 87 w 702"/>
                  <a:gd name="T77" fmla="*/ 97 h 885"/>
                  <a:gd name="T78" fmla="*/ 87 w 702"/>
                  <a:gd name="T79" fmla="*/ 97 h 885"/>
                  <a:gd name="T80" fmla="*/ 87 w 702"/>
                  <a:gd name="T81" fmla="*/ 97 h 885"/>
                  <a:gd name="T82" fmla="*/ 87 w 702"/>
                  <a:gd name="T83" fmla="*/ 96 h 885"/>
                  <a:gd name="T84" fmla="*/ 14 w 702"/>
                  <a:gd name="T85" fmla="*/ 0 h 88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702"/>
                  <a:gd name="T130" fmla="*/ 0 h 885"/>
                  <a:gd name="T131" fmla="*/ 702 w 702"/>
                  <a:gd name="T132" fmla="*/ 885 h 88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702" h="885">
                    <a:moveTo>
                      <a:pt x="88" y="50"/>
                    </a:moveTo>
                    <a:lnTo>
                      <a:pt x="88" y="51"/>
                    </a:lnTo>
                    <a:lnTo>
                      <a:pt x="87" y="53"/>
                    </a:lnTo>
                    <a:lnTo>
                      <a:pt x="87" y="54"/>
                    </a:lnTo>
                    <a:lnTo>
                      <a:pt x="85" y="54"/>
                    </a:lnTo>
                    <a:lnTo>
                      <a:pt x="85" y="55"/>
                    </a:lnTo>
                    <a:lnTo>
                      <a:pt x="84" y="55"/>
                    </a:lnTo>
                    <a:lnTo>
                      <a:pt x="84" y="57"/>
                    </a:lnTo>
                    <a:lnTo>
                      <a:pt x="83" y="58"/>
                    </a:lnTo>
                    <a:lnTo>
                      <a:pt x="81" y="58"/>
                    </a:lnTo>
                    <a:lnTo>
                      <a:pt x="79" y="61"/>
                    </a:lnTo>
                    <a:lnTo>
                      <a:pt x="77" y="61"/>
                    </a:lnTo>
                    <a:lnTo>
                      <a:pt x="76" y="62"/>
                    </a:lnTo>
                    <a:lnTo>
                      <a:pt x="75" y="62"/>
                    </a:lnTo>
                    <a:lnTo>
                      <a:pt x="73" y="64"/>
                    </a:lnTo>
                    <a:lnTo>
                      <a:pt x="70" y="64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5" y="66"/>
                    </a:lnTo>
                    <a:lnTo>
                      <a:pt x="60" y="66"/>
                    </a:lnTo>
                    <a:lnTo>
                      <a:pt x="58" y="68"/>
                    </a:lnTo>
                    <a:lnTo>
                      <a:pt x="50" y="68"/>
                    </a:lnTo>
                    <a:lnTo>
                      <a:pt x="49" y="69"/>
                    </a:lnTo>
                    <a:lnTo>
                      <a:pt x="0" y="69"/>
                    </a:lnTo>
                    <a:lnTo>
                      <a:pt x="620" y="885"/>
                    </a:lnTo>
                    <a:lnTo>
                      <a:pt x="635" y="885"/>
                    </a:lnTo>
                    <a:lnTo>
                      <a:pt x="637" y="883"/>
                    </a:lnTo>
                    <a:lnTo>
                      <a:pt x="644" y="883"/>
                    </a:lnTo>
                    <a:lnTo>
                      <a:pt x="646" y="882"/>
                    </a:lnTo>
                    <a:lnTo>
                      <a:pt x="651" y="882"/>
                    </a:lnTo>
                    <a:lnTo>
                      <a:pt x="652" y="881"/>
                    </a:lnTo>
                    <a:lnTo>
                      <a:pt x="656" y="881"/>
                    </a:lnTo>
                    <a:lnTo>
                      <a:pt x="657" y="879"/>
                    </a:lnTo>
                    <a:lnTo>
                      <a:pt x="660" y="879"/>
                    </a:lnTo>
                    <a:lnTo>
                      <a:pt x="661" y="878"/>
                    </a:lnTo>
                    <a:lnTo>
                      <a:pt x="663" y="878"/>
                    </a:lnTo>
                    <a:lnTo>
                      <a:pt x="664" y="877"/>
                    </a:lnTo>
                    <a:lnTo>
                      <a:pt x="666" y="877"/>
                    </a:lnTo>
                    <a:lnTo>
                      <a:pt x="668" y="874"/>
                    </a:lnTo>
                    <a:lnTo>
                      <a:pt x="670" y="874"/>
                    </a:lnTo>
                    <a:lnTo>
                      <a:pt x="672" y="871"/>
                    </a:lnTo>
                    <a:lnTo>
                      <a:pt x="674" y="871"/>
                    </a:lnTo>
                    <a:lnTo>
                      <a:pt x="681" y="864"/>
                    </a:lnTo>
                    <a:lnTo>
                      <a:pt x="681" y="863"/>
                    </a:lnTo>
                    <a:lnTo>
                      <a:pt x="682" y="862"/>
                    </a:lnTo>
                    <a:lnTo>
                      <a:pt x="682" y="860"/>
                    </a:lnTo>
                    <a:lnTo>
                      <a:pt x="683" y="859"/>
                    </a:lnTo>
                    <a:lnTo>
                      <a:pt x="683" y="858"/>
                    </a:lnTo>
                    <a:lnTo>
                      <a:pt x="685" y="856"/>
                    </a:lnTo>
                    <a:lnTo>
                      <a:pt x="685" y="853"/>
                    </a:lnTo>
                    <a:lnTo>
                      <a:pt x="686" y="852"/>
                    </a:lnTo>
                    <a:lnTo>
                      <a:pt x="686" y="848"/>
                    </a:lnTo>
                    <a:lnTo>
                      <a:pt x="687" y="847"/>
                    </a:lnTo>
                    <a:lnTo>
                      <a:pt x="687" y="841"/>
                    </a:lnTo>
                    <a:lnTo>
                      <a:pt x="689" y="841"/>
                    </a:lnTo>
                    <a:lnTo>
                      <a:pt x="689" y="840"/>
                    </a:lnTo>
                    <a:lnTo>
                      <a:pt x="690" y="840"/>
                    </a:lnTo>
                    <a:lnTo>
                      <a:pt x="698" y="832"/>
                    </a:lnTo>
                    <a:lnTo>
                      <a:pt x="698" y="830"/>
                    </a:lnTo>
                    <a:lnTo>
                      <a:pt x="700" y="830"/>
                    </a:lnTo>
                    <a:lnTo>
                      <a:pt x="700" y="828"/>
                    </a:lnTo>
                    <a:lnTo>
                      <a:pt x="701" y="826"/>
                    </a:lnTo>
                    <a:lnTo>
                      <a:pt x="701" y="822"/>
                    </a:lnTo>
                    <a:lnTo>
                      <a:pt x="702" y="822"/>
                    </a:lnTo>
                    <a:lnTo>
                      <a:pt x="702" y="809"/>
                    </a:lnTo>
                    <a:lnTo>
                      <a:pt x="701" y="807"/>
                    </a:lnTo>
                    <a:lnTo>
                      <a:pt x="701" y="802"/>
                    </a:lnTo>
                    <a:lnTo>
                      <a:pt x="700" y="802"/>
                    </a:lnTo>
                    <a:lnTo>
                      <a:pt x="700" y="798"/>
                    </a:lnTo>
                    <a:lnTo>
                      <a:pt x="698" y="796"/>
                    </a:lnTo>
                    <a:lnTo>
                      <a:pt x="698" y="794"/>
                    </a:lnTo>
                    <a:lnTo>
                      <a:pt x="697" y="792"/>
                    </a:lnTo>
                    <a:lnTo>
                      <a:pt x="697" y="791"/>
                    </a:lnTo>
                    <a:lnTo>
                      <a:pt x="696" y="788"/>
                    </a:lnTo>
                    <a:lnTo>
                      <a:pt x="696" y="787"/>
                    </a:lnTo>
                    <a:lnTo>
                      <a:pt x="694" y="785"/>
                    </a:lnTo>
                    <a:lnTo>
                      <a:pt x="694" y="784"/>
                    </a:lnTo>
                    <a:lnTo>
                      <a:pt x="693" y="783"/>
                    </a:lnTo>
                    <a:lnTo>
                      <a:pt x="693" y="781"/>
                    </a:lnTo>
                    <a:lnTo>
                      <a:pt x="691" y="780"/>
                    </a:lnTo>
                    <a:lnTo>
                      <a:pt x="691" y="779"/>
                    </a:lnTo>
                    <a:lnTo>
                      <a:pt x="690" y="777"/>
                    </a:lnTo>
                    <a:lnTo>
                      <a:pt x="689" y="775"/>
                    </a:lnTo>
                    <a:lnTo>
                      <a:pt x="689" y="773"/>
                    </a:lnTo>
                    <a:lnTo>
                      <a:pt x="687" y="772"/>
                    </a:lnTo>
                    <a:lnTo>
                      <a:pt x="109" y="0"/>
                    </a:lnTo>
                    <a:lnTo>
                      <a:pt x="88" y="50"/>
                    </a:lnTo>
                    <a:close/>
                  </a:path>
                </a:pathLst>
              </a:custGeom>
              <a:noFill/>
              <a:ln w="0">
                <a:solidFill>
                  <a:srgbClr val="21212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41" name="Freeform 6991"/>
              <p:cNvSpPr>
                <a:spLocks/>
              </p:cNvSpPr>
              <p:nvPr/>
            </p:nvSpPr>
            <p:spPr bwMode="auto">
              <a:xfrm>
                <a:off x="4256" y="2476"/>
                <a:ext cx="37" cy="29"/>
              </a:xfrm>
              <a:custGeom>
                <a:avLst/>
                <a:gdLst>
                  <a:gd name="T0" fmla="*/ 0 w 74"/>
                  <a:gd name="T1" fmla="*/ 0 h 57"/>
                  <a:gd name="T2" fmla="*/ 5 w 74"/>
                  <a:gd name="T3" fmla="*/ 1 h 57"/>
                  <a:gd name="T4" fmla="*/ 9 w 74"/>
                  <a:gd name="T5" fmla="*/ 8 h 57"/>
                  <a:gd name="T6" fmla="*/ 3 w 74"/>
                  <a:gd name="T7" fmla="*/ 7 h 57"/>
                  <a:gd name="T8" fmla="*/ 0 w 74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4"/>
                  <a:gd name="T16" fmla="*/ 0 h 57"/>
                  <a:gd name="T17" fmla="*/ 74 w 74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4" h="57">
                    <a:moveTo>
                      <a:pt x="0" y="0"/>
                    </a:moveTo>
                    <a:lnTo>
                      <a:pt x="44" y="3"/>
                    </a:lnTo>
                    <a:lnTo>
                      <a:pt x="74" y="57"/>
                    </a:lnTo>
                    <a:lnTo>
                      <a:pt x="29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42" name="Freeform 6992"/>
              <p:cNvSpPr>
                <a:spLocks/>
              </p:cNvSpPr>
              <p:nvPr/>
            </p:nvSpPr>
            <p:spPr bwMode="auto">
              <a:xfrm>
                <a:off x="4264" y="2485"/>
                <a:ext cx="35" cy="34"/>
              </a:xfrm>
              <a:custGeom>
                <a:avLst/>
                <a:gdLst>
                  <a:gd name="T0" fmla="*/ 9 w 70"/>
                  <a:gd name="T1" fmla="*/ 9 h 68"/>
                  <a:gd name="T2" fmla="*/ 8 w 70"/>
                  <a:gd name="T3" fmla="*/ 8 h 68"/>
                  <a:gd name="T4" fmla="*/ 7 w 70"/>
                  <a:gd name="T5" fmla="*/ 7 h 68"/>
                  <a:gd name="T6" fmla="*/ 7 w 70"/>
                  <a:gd name="T7" fmla="*/ 7 h 68"/>
                  <a:gd name="T8" fmla="*/ 6 w 70"/>
                  <a:gd name="T9" fmla="*/ 6 h 68"/>
                  <a:gd name="T10" fmla="*/ 6 w 70"/>
                  <a:gd name="T11" fmla="*/ 6 h 68"/>
                  <a:gd name="T12" fmla="*/ 6 w 70"/>
                  <a:gd name="T13" fmla="*/ 6 h 68"/>
                  <a:gd name="T14" fmla="*/ 5 w 70"/>
                  <a:gd name="T15" fmla="*/ 5 h 68"/>
                  <a:gd name="T16" fmla="*/ 5 w 70"/>
                  <a:gd name="T17" fmla="*/ 5 h 68"/>
                  <a:gd name="T18" fmla="*/ 5 w 70"/>
                  <a:gd name="T19" fmla="*/ 4 h 68"/>
                  <a:gd name="T20" fmla="*/ 5 w 70"/>
                  <a:gd name="T21" fmla="*/ 4 h 68"/>
                  <a:gd name="T22" fmla="*/ 4 w 70"/>
                  <a:gd name="T23" fmla="*/ 4 h 68"/>
                  <a:gd name="T24" fmla="*/ 4 w 70"/>
                  <a:gd name="T25" fmla="*/ 3 h 68"/>
                  <a:gd name="T26" fmla="*/ 4 w 70"/>
                  <a:gd name="T27" fmla="*/ 3 h 68"/>
                  <a:gd name="T28" fmla="*/ 4 w 70"/>
                  <a:gd name="T29" fmla="*/ 3 h 68"/>
                  <a:gd name="T30" fmla="*/ 3 w 70"/>
                  <a:gd name="T31" fmla="*/ 2 h 68"/>
                  <a:gd name="T32" fmla="*/ 3 w 70"/>
                  <a:gd name="T33" fmla="*/ 2 h 68"/>
                  <a:gd name="T34" fmla="*/ 3 w 70"/>
                  <a:gd name="T35" fmla="*/ 1 h 68"/>
                  <a:gd name="T36" fmla="*/ 3 w 70"/>
                  <a:gd name="T37" fmla="*/ 1 h 68"/>
                  <a:gd name="T38" fmla="*/ 3 w 70"/>
                  <a:gd name="T39" fmla="*/ 0 h 68"/>
                  <a:gd name="T40" fmla="*/ 0 w 70"/>
                  <a:gd name="T41" fmla="*/ 2 h 68"/>
                  <a:gd name="T42" fmla="*/ 1 w 70"/>
                  <a:gd name="T43" fmla="*/ 3 h 68"/>
                  <a:gd name="T44" fmla="*/ 1 w 70"/>
                  <a:gd name="T45" fmla="*/ 3 h 68"/>
                  <a:gd name="T46" fmla="*/ 1 w 70"/>
                  <a:gd name="T47" fmla="*/ 3 h 68"/>
                  <a:gd name="T48" fmla="*/ 1 w 70"/>
                  <a:gd name="T49" fmla="*/ 4 h 68"/>
                  <a:gd name="T50" fmla="*/ 1 w 70"/>
                  <a:gd name="T51" fmla="*/ 4 h 68"/>
                  <a:gd name="T52" fmla="*/ 1 w 70"/>
                  <a:gd name="T53" fmla="*/ 4 h 68"/>
                  <a:gd name="T54" fmla="*/ 1 w 70"/>
                  <a:gd name="T55" fmla="*/ 5 h 68"/>
                  <a:gd name="T56" fmla="*/ 1 w 70"/>
                  <a:gd name="T57" fmla="*/ 5 h 68"/>
                  <a:gd name="T58" fmla="*/ 1 w 70"/>
                  <a:gd name="T59" fmla="*/ 5 h 68"/>
                  <a:gd name="T60" fmla="*/ 1 w 70"/>
                  <a:gd name="T61" fmla="*/ 5 h 68"/>
                  <a:gd name="T62" fmla="*/ 2 w 70"/>
                  <a:gd name="T63" fmla="*/ 6 h 68"/>
                  <a:gd name="T64" fmla="*/ 3 w 70"/>
                  <a:gd name="T65" fmla="*/ 6 h 68"/>
                  <a:gd name="T66" fmla="*/ 3 w 70"/>
                  <a:gd name="T67" fmla="*/ 6 h 68"/>
                  <a:gd name="T68" fmla="*/ 3 w 70"/>
                  <a:gd name="T69" fmla="*/ 7 h 68"/>
                  <a:gd name="T70" fmla="*/ 4 w 70"/>
                  <a:gd name="T71" fmla="*/ 7 h 68"/>
                  <a:gd name="T72" fmla="*/ 4 w 70"/>
                  <a:gd name="T73" fmla="*/ 7 h 68"/>
                  <a:gd name="T74" fmla="*/ 5 w 70"/>
                  <a:gd name="T75" fmla="*/ 7 h 68"/>
                  <a:gd name="T76" fmla="*/ 5 w 70"/>
                  <a:gd name="T77" fmla="*/ 7 h 68"/>
                  <a:gd name="T78" fmla="*/ 5 w 70"/>
                  <a:gd name="T79" fmla="*/ 7 h 68"/>
                  <a:gd name="T80" fmla="*/ 6 w 70"/>
                  <a:gd name="T81" fmla="*/ 8 h 68"/>
                  <a:gd name="T82" fmla="*/ 7 w 70"/>
                  <a:gd name="T83" fmla="*/ 9 h 68"/>
                  <a:gd name="T84" fmla="*/ 7 w 70"/>
                  <a:gd name="T85" fmla="*/ 9 h 68"/>
                  <a:gd name="T86" fmla="*/ 9 w 70"/>
                  <a:gd name="T87" fmla="*/ 9 h 6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70"/>
                  <a:gd name="T133" fmla="*/ 0 h 68"/>
                  <a:gd name="T134" fmla="*/ 70 w 70"/>
                  <a:gd name="T135" fmla="*/ 68 h 6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70" h="68">
                    <a:moveTo>
                      <a:pt x="70" y="68"/>
                    </a:moveTo>
                    <a:lnTo>
                      <a:pt x="68" y="67"/>
                    </a:lnTo>
                    <a:lnTo>
                      <a:pt x="67" y="67"/>
                    </a:lnTo>
                    <a:lnTo>
                      <a:pt x="64" y="64"/>
                    </a:lnTo>
                    <a:lnTo>
                      <a:pt x="63" y="64"/>
                    </a:lnTo>
                    <a:lnTo>
                      <a:pt x="63" y="62"/>
                    </a:lnTo>
                    <a:lnTo>
                      <a:pt x="61" y="61"/>
                    </a:lnTo>
                    <a:lnTo>
                      <a:pt x="60" y="61"/>
                    </a:lnTo>
                    <a:lnTo>
                      <a:pt x="53" y="54"/>
                    </a:lnTo>
                    <a:lnTo>
                      <a:pt x="52" y="54"/>
                    </a:lnTo>
                    <a:lnTo>
                      <a:pt x="52" y="53"/>
                    </a:lnTo>
                    <a:lnTo>
                      <a:pt x="50" y="52"/>
                    </a:lnTo>
                    <a:lnTo>
                      <a:pt x="49" y="52"/>
                    </a:lnTo>
                    <a:lnTo>
                      <a:pt x="49" y="50"/>
                    </a:lnTo>
                    <a:lnTo>
                      <a:pt x="44" y="45"/>
                    </a:lnTo>
                    <a:lnTo>
                      <a:pt x="44" y="43"/>
                    </a:lnTo>
                    <a:lnTo>
                      <a:pt x="42" y="43"/>
                    </a:lnTo>
                    <a:lnTo>
                      <a:pt x="42" y="42"/>
                    </a:lnTo>
                    <a:lnTo>
                      <a:pt x="41" y="41"/>
                    </a:lnTo>
                    <a:lnTo>
                      <a:pt x="41" y="39"/>
                    </a:lnTo>
                    <a:lnTo>
                      <a:pt x="40" y="39"/>
                    </a:lnTo>
                    <a:lnTo>
                      <a:pt x="40" y="38"/>
                    </a:lnTo>
                    <a:lnTo>
                      <a:pt x="38" y="37"/>
                    </a:lnTo>
                    <a:lnTo>
                      <a:pt x="38" y="35"/>
                    </a:lnTo>
                    <a:lnTo>
                      <a:pt x="35" y="33"/>
                    </a:lnTo>
                    <a:lnTo>
                      <a:pt x="35" y="31"/>
                    </a:lnTo>
                    <a:lnTo>
                      <a:pt x="34" y="30"/>
                    </a:lnTo>
                    <a:lnTo>
                      <a:pt x="34" y="28"/>
                    </a:lnTo>
                    <a:lnTo>
                      <a:pt x="33" y="28"/>
                    </a:lnTo>
                    <a:lnTo>
                      <a:pt x="33" y="26"/>
                    </a:lnTo>
                    <a:lnTo>
                      <a:pt x="31" y="24"/>
                    </a:lnTo>
                    <a:lnTo>
                      <a:pt x="31" y="23"/>
                    </a:lnTo>
                    <a:lnTo>
                      <a:pt x="30" y="22"/>
                    </a:lnTo>
                    <a:lnTo>
                      <a:pt x="30" y="19"/>
                    </a:lnTo>
                    <a:lnTo>
                      <a:pt x="29" y="18"/>
                    </a:lnTo>
                    <a:lnTo>
                      <a:pt x="29" y="13"/>
                    </a:lnTo>
                    <a:lnTo>
                      <a:pt x="27" y="12"/>
                    </a:lnTo>
                    <a:lnTo>
                      <a:pt x="27" y="7"/>
                    </a:lnTo>
                    <a:lnTo>
                      <a:pt x="26" y="5"/>
                    </a:lnTo>
                    <a:lnTo>
                      <a:pt x="26" y="0"/>
                    </a:lnTo>
                    <a:lnTo>
                      <a:pt x="0" y="12"/>
                    </a:lnTo>
                    <a:lnTo>
                      <a:pt x="0" y="19"/>
                    </a:lnTo>
                    <a:lnTo>
                      <a:pt x="1" y="20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3" y="28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5" y="33"/>
                    </a:lnTo>
                    <a:lnTo>
                      <a:pt x="5" y="34"/>
                    </a:lnTo>
                    <a:lnTo>
                      <a:pt x="7" y="35"/>
                    </a:lnTo>
                    <a:lnTo>
                      <a:pt x="7" y="37"/>
                    </a:lnTo>
                    <a:lnTo>
                      <a:pt x="8" y="37"/>
                    </a:lnTo>
                    <a:lnTo>
                      <a:pt x="8" y="38"/>
                    </a:lnTo>
                    <a:lnTo>
                      <a:pt x="10" y="39"/>
                    </a:lnTo>
                    <a:lnTo>
                      <a:pt x="10" y="41"/>
                    </a:lnTo>
                    <a:lnTo>
                      <a:pt x="11" y="41"/>
                    </a:lnTo>
                    <a:lnTo>
                      <a:pt x="12" y="42"/>
                    </a:lnTo>
                    <a:lnTo>
                      <a:pt x="12" y="43"/>
                    </a:lnTo>
                    <a:lnTo>
                      <a:pt x="14" y="43"/>
                    </a:lnTo>
                    <a:lnTo>
                      <a:pt x="15" y="45"/>
                    </a:lnTo>
                    <a:lnTo>
                      <a:pt x="15" y="46"/>
                    </a:lnTo>
                    <a:lnTo>
                      <a:pt x="16" y="46"/>
                    </a:lnTo>
                    <a:lnTo>
                      <a:pt x="19" y="49"/>
                    </a:lnTo>
                    <a:lnTo>
                      <a:pt x="20" y="49"/>
                    </a:lnTo>
                    <a:lnTo>
                      <a:pt x="25" y="53"/>
                    </a:lnTo>
                    <a:lnTo>
                      <a:pt x="26" y="53"/>
                    </a:lnTo>
                    <a:lnTo>
                      <a:pt x="27" y="54"/>
                    </a:lnTo>
                    <a:lnTo>
                      <a:pt x="29" y="54"/>
                    </a:lnTo>
                    <a:lnTo>
                      <a:pt x="30" y="56"/>
                    </a:lnTo>
                    <a:lnTo>
                      <a:pt x="31" y="56"/>
                    </a:lnTo>
                    <a:lnTo>
                      <a:pt x="33" y="57"/>
                    </a:lnTo>
                    <a:lnTo>
                      <a:pt x="34" y="57"/>
                    </a:lnTo>
                    <a:lnTo>
                      <a:pt x="37" y="58"/>
                    </a:lnTo>
                    <a:lnTo>
                      <a:pt x="38" y="58"/>
                    </a:lnTo>
                    <a:lnTo>
                      <a:pt x="40" y="60"/>
                    </a:lnTo>
                    <a:lnTo>
                      <a:pt x="41" y="60"/>
                    </a:lnTo>
                    <a:lnTo>
                      <a:pt x="42" y="61"/>
                    </a:lnTo>
                    <a:lnTo>
                      <a:pt x="45" y="61"/>
                    </a:lnTo>
                    <a:lnTo>
                      <a:pt x="46" y="62"/>
                    </a:lnTo>
                    <a:lnTo>
                      <a:pt x="49" y="62"/>
                    </a:lnTo>
                    <a:lnTo>
                      <a:pt x="52" y="64"/>
                    </a:lnTo>
                    <a:lnTo>
                      <a:pt x="53" y="64"/>
                    </a:lnTo>
                    <a:lnTo>
                      <a:pt x="56" y="65"/>
                    </a:lnTo>
                    <a:lnTo>
                      <a:pt x="59" y="65"/>
                    </a:lnTo>
                    <a:lnTo>
                      <a:pt x="61" y="67"/>
                    </a:lnTo>
                    <a:lnTo>
                      <a:pt x="65" y="67"/>
                    </a:lnTo>
                    <a:lnTo>
                      <a:pt x="67" y="68"/>
                    </a:lnTo>
                    <a:lnTo>
                      <a:pt x="70" y="68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43" name="Freeform 6993"/>
              <p:cNvSpPr>
                <a:spLocks/>
              </p:cNvSpPr>
              <p:nvPr/>
            </p:nvSpPr>
            <p:spPr bwMode="auto">
              <a:xfrm>
                <a:off x="4017" y="2464"/>
                <a:ext cx="38" cy="28"/>
              </a:xfrm>
              <a:custGeom>
                <a:avLst/>
                <a:gdLst>
                  <a:gd name="T0" fmla="*/ 0 w 75"/>
                  <a:gd name="T1" fmla="*/ 0 h 57"/>
                  <a:gd name="T2" fmla="*/ 6 w 75"/>
                  <a:gd name="T3" fmla="*/ 0 h 57"/>
                  <a:gd name="T4" fmla="*/ 10 w 75"/>
                  <a:gd name="T5" fmla="*/ 7 h 57"/>
                  <a:gd name="T6" fmla="*/ 4 w 75"/>
                  <a:gd name="T7" fmla="*/ 6 h 57"/>
                  <a:gd name="T8" fmla="*/ 0 w 75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57"/>
                  <a:gd name="T17" fmla="*/ 75 w 75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57">
                    <a:moveTo>
                      <a:pt x="0" y="0"/>
                    </a:moveTo>
                    <a:lnTo>
                      <a:pt x="45" y="2"/>
                    </a:lnTo>
                    <a:lnTo>
                      <a:pt x="75" y="57"/>
                    </a:lnTo>
                    <a:lnTo>
                      <a:pt x="3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44" name="Freeform 6994"/>
              <p:cNvSpPr>
                <a:spLocks/>
              </p:cNvSpPr>
              <p:nvPr/>
            </p:nvSpPr>
            <p:spPr bwMode="auto">
              <a:xfrm>
                <a:off x="4025" y="2473"/>
                <a:ext cx="35" cy="33"/>
              </a:xfrm>
              <a:custGeom>
                <a:avLst/>
                <a:gdLst>
                  <a:gd name="T0" fmla="*/ 9 w 70"/>
                  <a:gd name="T1" fmla="*/ 8 h 67"/>
                  <a:gd name="T2" fmla="*/ 9 w 70"/>
                  <a:gd name="T3" fmla="*/ 8 h 67"/>
                  <a:gd name="T4" fmla="*/ 8 w 70"/>
                  <a:gd name="T5" fmla="*/ 7 h 67"/>
                  <a:gd name="T6" fmla="*/ 7 w 70"/>
                  <a:gd name="T7" fmla="*/ 7 h 67"/>
                  <a:gd name="T8" fmla="*/ 7 w 70"/>
                  <a:gd name="T9" fmla="*/ 7 h 67"/>
                  <a:gd name="T10" fmla="*/ 7 w 70"/>
                  <a:gd name="T11" fmla="*/ 7 h 67"/>
                  <a:gd name="T12" fmla="*/ 6 w 70"/>
                  <a:gd name="T13" fmla="*/ 6 h 67"/>
                  <a:gd name="T14" fmla="*/ 6 w 70"/>
                  <a:gd name="T15" fmla="*/ 6 h 67"/>
                  <a:gd name="T16" fmla="*/ 5 w 70"/>
                  <a:gd name="T17" fmla="*/ 5 h 67"/>
                  <a:gd name="T18" fmla="*/ 5 w 70"/>
                  <a:gd name="T19" fmla="*/ 5 h 67"/>
                  <a:gd name="T20" fmla="*/ 5 w 70"/>
                  <a:gd name="T21" fmla="*/ 5 h 67"/>
                  <a:gd name="T22" fmla="*/ 5 w 70"/>
                  <a:gd name="T23" fmla="*/ 5 h 67"/>
                  <a:gd name="T24" fmla="*/ 5 w 70"/>
                  <a:gd name="T25" fmla="*/ 5 h 67"/>
                  <a:gd name="T26" fmla="*/ 4 w 70"/>
                  <a:gd name="T27" fmla="*/ 4 h 67"/>
                  <a:gd name="T28" fmla="*/ 4 w 70"/>
                  <a:gd name="T29" fmla="*/ 4 h 67"/>
                  <a:gd name="T30" fmla="*/ 4 w 70"/>
                  <a:gd name="T31" fmla="*/ 3 h 67"/>
                  <a:gd name="T32" fmla="*/ 4 w 70"/>
                  <a:gd name="T33" fmla="*/ 3 h 67"/>
                  <a:gd name="T34" fmla="*/ 3 w 70"/>
                  <a:gd name="T35" fmla="*/ 3 h 67"/>
                  <a:gd name="T36" fmla="*/ 3 w 70"/>
                  <a:gd name="T37" fmla="*/ 2 h 67"/>
                  <a:gd name="T38" fmla="*/ 3 w 70"/>
                  <a:gd name="T39" fmla="*/ 2 h 67"/>
                  <a:gd name="T40" fmla="*/ 3 w 70"/>
                  <a:gd name="T41" fmla="*/ 1 h 67"/>
                  <a:gd name="T42" fmla="*/ 3 w 70"/>
                  <a:gd name="T43" fmla="*/ 0 h 67"/>
                  <a:gd name="T44" fmla="*/ 0 w 70"/>
                  <a:gd name="T45" fmla="*/ 1 h 67"/>
                  <a:gd name="T46" fmla="*/ 1 w 70"/>
                  <a:gd name="T47" fmla="*/ 3 h 67"/>
                  <a:gd name="T48" fmla="*/ 1 w 70"/>
                  <a:gd name="T49" fmla="*/ 3 h 67"/>
                  <a:gd name="T50" fmla="*/ 1 w 70"/>
                  <a:gd name="T51" fmla="*/ 4 h 67"/>
                  <a:gd name="T52" fmla="*/ 1 w 70"/>
                  <a:gd name="T53" fmla="*/ 4 h 67"/>
                  <a:gd name="T54" fmla="*/ 1 w 70"/>
                  <a:gd name="T55" fmla="*/ 4 h 67"/>
                  <a:gd name="T56" fmla="*/ 1 w 70"/>
                  <a:gd name="T57" fmla="*/ 5 h 67"/>
                  <a:gd name="T58" fmla="*/ 1 w 70"/>
                  <a:gd name="T59" fmla="*/ 5 h 67"/>
                  <a:gd name="T60" fmla="*/ 1 w 70"/>
                  <a:gd name="T61" fmla="*/ 5 h 67"/>
                  <a:gd name="T62" fmla="*/ 1 w 70"/>
                  <a:gd name="T63" fmla="*/ 5 h 67"/>
                  <a:gd name="T64" fmla="*/ 2 w 70"/>
                  <a:gd name="T65" fmla="*/ 6 h 67"/>
                  <a:gd name="T66" fmla="*/ 3 w 70"/>
                  <a:gd name="T67" fmla="*/ 6 h 67"/>
                  <a:gd name="T68" fmla="*/ 3 w 70"/>
                  <a:gd name="T69" fmla="*/ 6 h 67"/>
                  <a:gd name="T70" fmla="*/ 3 w 70"/>
                  <a:gd name="T71" fmla="*/ 6 h 67"/>
                  <a:gd name="T72" fmla="*/ 4 w 70"/>
                  <a:gd name="T73" fmla="*/ 7 h 67"/>
                  <a:gd name="T74" fmla="*/ 4 w 70"/>
                  <a:gd name="T75" fmla="*/ 7 h 67"/>
                  <a:gd name="T76" fmla="*/ 5 w 70"/>
                  <a:gd name="T77" fmla="*/ 7 h 67"/>
                  <a:gd name="T78" fmla="*/ 5 w 70"/>
                  <a:gd name="T79" fmla="*/ 7 h 67"/>
                  <a:gd name="T80" fmla="*/ 6 w 70"/>
                  <a:gd name="T81" fmla="*/ 7 h 67"/>
                  <a:gd name="T82" fmla="*/ 6 w 70"/>
                  <a:gd name="T83" fmla="*/ 7 h 67"/>
                  <a:gd name="T84" fmla="*/ 7 w 70"/>
                  <a:gd name="T85" fmla="*/ 8 h 67"/>
                  <a:gd name="T86" fmla="*/ 9 w 70"/>
                  <a:gd name="T87" fmla="*/ 8 h 67"/>
                  <a:gd name="T88" fmla="*/ 9 w 70"/>
                  <a:gd name="T89" fmla="*/ 8 h 67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70"/>
                  <a:gd name="T136" fmla="*/ 0 h 67"/>
                  <a:gd name="T137" fmla="*/ 70 w 70"/>
                  <a:gd name="T138" fmla="*/ 67 h 67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70" h="67">
                    <a:moveTo>
                      <a:pt x="70" y="67"/>
                    </a:moveTo>
                    <a:lnTo>
                      <a:pt x="69" y="66"/>
                    </a:lnTo>
                    <a:lnTo>
                      <a:pt x="67" y="66"/>
                    </a:lnTo>
                    <a:lnTo>
                      <a:pt x="66" y="64"/>
                    </a:lnTo>
                    <a:lnTo>
                      <a:pt x="64" y="64"/>
                    </a:lnTo>
                    <a:lnTo>
                      <a:pt x="64" y="63"/>
                    </a:lnTo>
                    <a:lnTo>
                      <a:pt x="63" y="62"/>
                    </a:lnTo>
                    <a:lnTo>
                      <a:pt x="62" y="62"/>
                    </a:lnTo>
                    <a:lnTo>
                      <a:pt x="59" y="59"/>
                    </a:lnTo>
                    <a:lnTo>
                      <a:pt x="58" y="59"/>
                    </a:lnTo>
                    <a:lnTo>
                      <a:pt x="58" y="58"/>
                    </a:lnTo>
                    <a:lnTo>
                      <a:pt x="56" y="56"/>
                    </a:lnTo>
                    <a:lnTo>
                      <a:pt x="55" y="56"/>
                    </a:lnTo>
                    <a:lnTo>
                      <a:pt x="54" y="55"/>
                    </a:lnTo>
                    <a:lnTo>
                      <a:pt x="54" y="53"/>
                    </a:lnTo>
                    <a:lnTo>
                      <a:pt x="52" y="53"/>
                    </a:lnTo>
                    <a:lnTo>
                      <a:pt x="47" y="48"/>
                    </a:lnTo>
                    <a:lnTo>
                      <a:pt x="47" y="47"/>
                    </a:lnTo>
                    <a:lnTo>
                      <a:pt x="45" y="47"/>
                    </a:lnTo>
                    <a:lnTo>
                      <a:pt x="45" y="45"/>
                    </a:lnTo>
                    <a:lnTo>
                      <a:pt x="44" y="44"/>
                    </a:lnTo>
                    <a:lnTo>
                      <a:pt x="43" y="44"/>
                    </a:lnTo>
                    <a:lnTo>
                      <a:pt x="43" y="43"/>
                    </a:lnTo>
                    <a:lnTo>
                      <a:pt x="41" y="41"/>
                    </a:lnTo>
                    <a:lnTo>
                      <a:pt x="41" y="40"/>
                    </a:lnTo>
                    <a:lnTo>
                      <a:pt x="40" y="40"/>
                    </a:lnTo>
                    <a:lnTo>
                      <a:pt x="40" y="38"/>
                    </a:lnTo>
                    <a:lnTo>
                      <a:pt x="37" y="36"/>
                    </a:lnTo>
                    <a:lnTo>
                      <a:pt x="37" y="34"/>
                    </a:lnTo>
                    <a:lnTo>
                      <a:pt x="36" y="33"/>
                    </a:lnTo>
                    <a:lnTo>
                      <a:pt x="36" y="32"/>
                    </a:lnTo>
                    <a:lnTo>
                      <a:pt x="33" y="29"/>
                    </a:lnTo>
                    <a:lnTo>
                      <a:pt x="33" y="28"/>
                    </a:lnTo>
                    <a:lnTo>
                      <a:pt x="32" y="26"/>
                    </a:lnTo>
                    <a:lnTo>
                      <a:pt x="32" y="24"/>
                    </a:lnTo>
                    <a:lnTo>
                      <a:pt x="30" y="24"/>
                    </a:lnTo>
                    <a:lnTo>
                      <a:pt x="30" y="21"/>
                    </a:lnTo>
                    <a:lnTo>
                      <a:pt x="29" y="19"/>
                    </a:lnTo>
                    <a:lnTo>
                      <a:pt x="29" y="17"/>
                    </a:lnTo>
                    <a:lnTo>
                      <a:pt x="28" y="17"/>
                    </a:lnTo>
                    <a:lnTo>
                      <a:pt x="28" y="13"/>
                    </a:lnTo>
                    <a:lnTo>
                      <a:pt x="26" y="11"/>
                    </a:lnTo>
                    <a:lnTo>
                      <a:pt x="26" y="6"/>
                    </a:lnTo>
                    <a:lnTo>
                      <a:pt x="25" y="5"/>
                    </a:lnTo>
                    <a:lnTo>
                      <a:pt x="25" y="0"/>
                    </a:lnTo>
                    <a:lnTo>
                      <a:pt x="0" y="13"/>
                    </a:lnTo>
                    <a:lnTo>
                      <a:pt x="0" y="22"/>
                    </a:lnTo>
                    <a:lnTo>
                      <a:pt x="2" y="24"/>
                    </a:lnTo>
                    <a:lnTo>
                      <a:pt x="2" y="28"/>
                    </a:lnTo>
                    <a:lnTo>
                      <a:pt x="3" y="28"/>
                    </a:lnTo>
                    <a:lnTo>
                      <a:pt x="3" y="30"/>
                    </a:lnTo>
                    <a:lnTo>
                      <a:pt x="4" y="32"/>
                    </a:lnTo>
                    <a:lnTo>
                      <a:pt x="4" y="33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9" y="38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1" y="41"/>
                    </a:lnTo>
                    <a:lnTo>
                      <a:pt x="11" y="43"/>
                    </a:lnTo>
                    <a:lnTo>
                      <a:pt x="13" y="43"/>
                    </a:lnTo>
                    <a:lnTo>
                      <a:pt x="14" y="44"/>
                    </a:lnTo>
                    <a:lnTo>
                      <a:pt x="14" y="45"/>
                    </a:lnTo>
                    <a:lnTo>
                      <a:pt x="15" y="45"/>
                    </a:lnTo>
                    <a:lnTo>
                      <a:pt x="18" y="48"/>
                    </a:lnTo>
                    <a:lnTo>
                      <a:pt x="19" y="48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6" y="53"/>
                    </a:lnTo>
                    <a:lnTo>
                      <a:pt x="28" y="53"/>
                    </a:lnTo>
                    <a:lnTo>
                      <a:pt x="29" y="55"/>
                    </a:lnTo>
                    <a:lnTo>
                      <a:pt x="30" y="55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36" y="58"/>
                    </a:lnTo>
                    <a:lnTo>
                      <a:pt x="37" y="58"/>
                    </a:lnTo>
                    <a:lnTo>
                      <a:pt x="39" y="59"/>
                    </a:lnTo>
                    <a:lnTo>
                      <a:pt x="40" y="59"/>
                    </a:lnTo>
                    <a:lnTo>
                      <a:pt x="43" y="60"/>
                    </a:lnTo>
                    <a:lnTo>
                      <a:pt x="44" y="60"/>
                    </a:lnTo>
                    <a:lnTo>
                      <a:pt x="45" y="62"/>
                    </a:lnTo>
                    <a:lnTo>
                      <a:pt x="49" y="62"/>
                    </a:lnTo>
                    <a:lnTo>
                      <a:pt x="51" y="63"/>
                    </a:lnTo>
                    <a:lnTo>
                      <a:pt x="54" y="63"/>
                    </a:lnTo>
                    <a:lnTo>
                      <a:pt x="55" y="64"/>
                    </a:lnTo>
                    <a:lnTo>
                      <a:pt x="59" y="64"/>
                    </a:lnTo>
                    <a:lnTo>
                      <a:pt x="62" y="66"/>
                    </a:lnTo>
                    <a:lnTo>
                      <a:pt x="66" y="66"/>
                    </a:lnTo>
                    <a:lnTo>
                      <a:pt x="67" y="67"/>
                    </a:lnTo>
                    <a:lnTo>
                      <a:pt x="70" y="67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45" name="Rectangle 6995"/>
              <p:cNvSpPr>
                <a:spLocks noChangeArrowheads="1"/>
              </p:cNvSpPr>
              <p:nvPr/>
            </p:nvSpPr>
            <p:spPr bwMode="auto">
              <a:xfrm>
                <a:off x="4094" y="2374"/>
                <a:ext cx="106" cy="26"/>
              </a:xfrm>
              <a:prstGeom prst="rect">
                <a:avLst/>
              </a:prstGeom>
              <a:solidFill>
                <a:srgbClr val="5BB57C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46" name="Freeform 6996"/>
              <p:cNvSpPr>
                <a:spLocks/>
              </p:cNvSpPr>
              <p:nvPr/>
            </p:nvSpPr>
            <p:spPr bwMode="auto">
              <a:xfrm>
                <a:off x="4469" y="2193"/>
                <a:ext cx="7" cy="25"/>
              </a:xfrm>
              <a:custGeom>
                <a:avLst/>
                <a:gdLst>
                  <a:gd name="T0" fmla="*/ 2 w 13"/>
                  <a:gd name="T1" fmla="*/ 0 h 49"/>
                  <a:gd name="T2" fmla="*/ 2 w 13"/>
                  <a:gd name="T3" fmla="*/ 1 h 49"/>
                  <a:gd name="T4" fmla="*/ 1 w 13"/>
                  <a:gd name="T5" fmla="*/ 7 h 49"/>
                  <a:gd name="T6" fmla="*/ 0 w 13"/>
                  <a:gd name="T7" fmla="*/ 6 h 49"/>
                  <a:gd name="T8" fmla="*/ 2 w 13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49"/>
                  <a:gd name="T17" fmla="*/ 13 w 13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49">
                    <a:moveTo>
                      <a:pt x="11" y="0"/>
                    </a:moveTo>
                    <a:lnTo>
                      <a:pt x="13" y="1"/>
                    </a:lnTo>
                    <a:lnTo>
                      <a:pt x="3" y="49"/>
                    </a:lnTo>
                    <a:lnTo>
                      <a:pt x="0" y="47"/>
                    </a:lnTo>
                    <a:lnTo>
                      <a:pt x="11" y="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47" name="Freeform 6997"/>
              <p:cNvSpPr>
                <a:spLocks/>
              </p:cNvSpPr>
              <p:nvPr/>
            </p:nvSpPr>
            <p:spPr bwMode="auto">
              <a:xfrm>
                <a:off x="4435" y="2216"/>
                <a:ext cx="36" cy="2"/>
              </a:xfrm>
              <a:custGeom>
                <a:avLst/>
                <a:gdLst>
                  <a:gd name="T0" fmla="*/ 9 w 71"/>
                  <a:gd name="T1" fmla="*/ 1 h 4"/>
                  <a:gd name="T2" fmla="*/ 9 w 71"/>
                  <a:gd name="T3" fmla="*/ 1 h 4"/>
                  <a:gd name="T4" fmla="*/ 0 w 71"/>
                  <a:gd name="T5" fmla="*/ 0 h 4"/>
                  <a:gd name="T6" fmla="*/ 1 w 71"/>
                  <a:gd name="T7" fmla="*/ 1 h 4"/>
                  <a:gd name="T8" fmla="*/ 9 w 71"/>
                  <a:gd name="T9" fmla="*/ 1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4"/>
                  <a:gd name="T17" fmla="*/ 71 w 71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4">
                    <a:moveTo>
                      <a:pt x="71" y="4"/>
                    </a:moveTo>
                    <a:lnTo>
                      <a:pt x="66" y="1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71" y="4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48" name="Freeform 6998"/>
              <p:cNvSpPr>
                <a:spLocks/>
              </p:cNvSpPr>
              <p:nvPr/>
            </p:nvSpPr>
            <p:spPr bwMode="auto">
              <a:xfrm>
                <a:off x="4012" y="2185"/>
                <a:ext cx="45" cy="21"/>
              </a:xfrm>
              <a:custGeom>
                <a:avLst/>
                <a:gdLst>
                  <a:gd name="T0" fmla="*/ 11 w 91"/>
                  <a:gd name="T1" fmla="*/ 0 h 43"/>
                  <a:gd name="T2" fmla="*/ 5 w 91"/>
                  <a:gd name="T3" fmla="*/ 0 h 43"/>
                  <a:gd name="T4" fmla="*/ 0 w 91"/>
                  <a:gd name="T5" fmla="*/ 5 h 43"/>
                  <a:gd name="T6" fmla="*/ 9 w 91"/>
                  <a:gd name="T7" fmla="*/ 5 h 43"/>
                  <a:gd name="T8" fmla="*/ 11 w 91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43"/>
                  <a:gd name="T17" fmla="*/ 91 w 91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43">
                    <a:moveTo>
                      <a:pt x="91" y="0"/>
                    </a:moveTo>
                    <a:lnTo>
                      <a:pt x="40" y="0"/>
                    </a:lnTo>
                    <a:lnTo>
                      <a:pt x="0" y="43"/>
                    </a:lnTo>
                    <a:lnTo>
                      <a:pt x="74" y="43"/>
                    </a:lnTo>
                    <a:lnTo>
                      <a:pt x="91" y="0"/>
                    </a:lnTo>
                    <a:close/>
                  </a:path>
                </a:pathLst>
              </a:custGeom>
              <a:blipFill dpi="0" rotWithShape="0">
                <a:blip r:embed="rId6" cstate="print"/>
                <a:srcRect/>
                <a:tile tx="0" ty="0" sx="100000" sy="100000" flip="none" algn="tl"/>
              </a:blip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49" name="Freeform 6999"/>
              <p:cNvSpPr>
                <a:spLocks/>
              </p:cNvSpPr>
              <p:nvPr/>
            </p:nvSpPr>
            <p:spPr bwMode="auto">
              <a:xfrm>
                <a:off x="4175" y="2171"/>
                <a:ext cx="66" cy="151"/>
              </a:xfrm>
              <a:custGeom>
                <a:avLst/>
                <a:gdLst>
                  <a:gd name="T0" fmla="*/ 16 w 134"/>
                  <a:gd name="T1" fmla="*/ 0 h 303"/>
                  <a:gd name="T2" fmla="*/ 2 w 134"/>
                  <a:gd name="T3" fmla="*/ 37 h 303"/>
                  <a:gd name="T4" fmla="*/ 0 w 134"/>
                  <a:gd name="T5" fmla="*/ 37 h 303"/>
                  <a:gd name="T6" fmla="*/ 14 w 134"/>
                  <a:gd name="T7" fmla="*/ 0 h 303"/>
                  <a:gd name="T8" fmla="*/ 16 w 134"/>
                  <a:gd name="T9" fmla="*/ 0 h 3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4"/>
                  <a:gd name="T16" fmla="*/ 0 h 303"/>
                  <a:gd name="T17" fmla="*/ 134 w 134"/>
                  <a:gd name="T18" fmla="*/ 303 h 3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4" h="303">
                    <a:moveTo>
                      <a:pt x="134" y="0"/>
                    </a:moveTo>
                    <a:lnTo>
                      <a:pt x="17" y="300"/>
                    </a:lnTo>
                    <a:lnTo>
                      <a:pt x="0" y="303"/>
                    </a:lnTo>
                    <a:lnTo>
                      <a:pt x="118" y="0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5BB57C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50" name="Freeform 7000"/>
              <p:cNvSpPr>
                <a:spLocks/>
              </p:cNvSpPr>
              <p:nvPr/>
            </p:nvSpPr>
            <p:spPr bwMode="auto">
              <a:xfrm>
                <a:off x="4554" y="2218"/>
                <a:ext cx="51" cy="39"/>
              </a:xfrm>
              <a:custGeom>
                <a:avLst/>
                <a:gdLst>
                  <a:gd name="T0" fmla="*/ 13 w 101"/>
                  <a:gd name="T1" fmla="*/ 4 h 76"/>
                  <a:gd name="T2" fmla="*/ 10 w 101"/>
                  <a:gd name="T3" fmla="*/ 0 h 76"/>
                  <a:gd name="T4" fmla="*/ 0 w 101"/>
                  <a:gd name="T5" fmla="*/ 0 h 76"/>
                  <a:gd name="T6" fmla="*/ 3 w 101"/>
                  <a:gd name="T7" fmla="*/ 10 h 76"/>
                  <a:gd name="T8" fmla="*/ 3 w 101"/>
                  <a:gd name="T9" fmla="*/ 4 h 76"/>
                  <a:gd name="T10" fmla="*/ 13 w 101"/>
                  <a:gd name="T11" fmla="*/ 4 h 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"/>
                  <a:gd name="T19" fmla="*/ 0 h 76"/>
                  <a:gd name="T20" fmla="*/ 101 w 101"/>
                  <a:gd name="T21" fmla="*/ 76 h 7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" h="76">
                    <a:moveTo>
                      <a:pt x="101" y="26"/>
                    </a:moveTo>
                    <a:lnTo>
                      <a:pt x="75" y="0"/>
                    </a:lnTo>
                    <a:lnTo>
                      <a:pt x="0" y="0"/>
                    </a:lnTo>
                    <a:lnTo>
                      <a:pt x="20" y="76"/>
                    </a:lnTo>
                    <a:lnTo>
                      <a:pt x="20" y="26"/>
                    </a:lnTo>
                    <a:lnTo>
                      <a:pt x="101" y="26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51" name="Rectangle 7001"/>
              <p:cNvSpPr>
                <a:spLocks noChangeArrowheads="1"/>
              </p:cNvSpPr>
              <p:nvPr/>
            </p:nvSpPr>
            <p:spPr bwMode="auto">
              <a:xfrm>
                <a:off x="4564" y="2231"/>
                <a:ext cx="41" cy="25"/>
              </a:xfrm>
              <a:prstGeom prst="rect">
                <a:avLst/>
              </a:prstGeom>
              <a:solidFill>
                <a:srgbClr val="899875"/>
              </a:solidFill>
              <a:ln w="0">
                <a:solidFill>
                  <a:srgbClr val="21212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52" name="Rectangle 7002"/>
              <p:cNvSpPr>
                <a:spLocks noChangeArrowheads="1"/>
              </p:cNvSpPr>
              <p:nvPr/>
            </p:nvSpPr>
            <p:spPr bwMode="auto">
              <a:xfrm>
                <a:off x="4568" y="2234"/>
                <a:ext cx="32" cy="17"/>
              </a:xfrm>
              <a:prstGeom prst="rect">
                <a:avLst/>
              </a:prstGeom>
              <a:solidFill>
                <a:srgbClr val="5BB57C"/>
              </a:solidFill>
              <a:ln w="0">
                <a:solidFill>
                  <a:srgbClr val="21212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53" name="Rectangle 7003"/>
              <p:cNvSpPr>
                <a:spLocks noChangeArrowheads="1"/>
              </p:cNvSpPr>
              <p:nvPr/>
            </p:nvSpPr>
            <p:spPr bwMode="auto">
              <a:xfrm>
                <a:off x="4633" y="2281"/>
                <a:ext cx="13" cy="19"/>
              </a:xfrm>
              <a:prstGeom prst="rect">
                <a:avLst/>
              </a:prstGeom>
              <a:solidFill>
                <a:srgbClr val="5BB57C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54" name="Freeform 7004"/>
              <p:cNvSpPr>
                <a:spLocks/>
              </p:cNvSpPr>
              <p:nvPr/>
            </p:nvSpPr>
            <p:spPr bwMode="auto">
              <a:xfrm>
                <a:off x="4609" y="2188"/>
                <a:ext cx="17" cy="24"/>
              </a:xfrm>
              <a:custGeom>
                <a:avLst/>
                <a:gdLst>
                  <a:gd name="T0" fmla="*/ 3 w 32"/>
                  <a:gd name="T1" fmla="*/ 6 h 47"/>
                  <a:gd name="T2" fmla="*/ 3 w 32"/>
                  <a:gd name="T3" fmla="*/ 6 h 47"/>
                  <a:gd name="T4" fmla="*/ 3 w 32"/>
                  <a:gd name="T5" fmla="*/ 6 h 47"/>
                  <a:gd name="T6" fmla="*/ 3 w 32"/>
                  <a:gd name="T7" fmla="*/ 3 h 47"/>
                  <a:gd name="T8" fmla="*/ 3 w 32"/>
                  <a:gd name="T9" fmla="*/ 3 h 47"/>
                  <a:gd name="T10" fmla="*/ 3 w 32"/>
                  <a:gd name="T11" fmla="*/ 2 h 47"/>
                  <a:gd name="T12" fmla="*/ 3 w 32"/>
                  <a:gd name="T13" fmla="*/ 2 h 47"/>
                  <a:gd name="T14" fmla="*/ 3 w 32"/>
                  <a:gd name="T15" fmla="*/ 2 h 47"/>
                  <a:gd name="T16" fmla="*/ 4 w 32"/>
                  <a:gd name="T17" fmla="*/ 2 h 47"/>
                  <a:gd name="T18" fmla="*/ 4 w 32"/>
                  <a:gd name="T19" fmla="*/ 2 h 47"/>
                  <a:gd name="T20" fmla="*/ 4 w 32"/>
                  <a:gd name="T21" fmla="*/ 2 h 47"/>
                  <a:gd name="T22" fmla="*/ 4 w 32"/>
                  <a:gd name="T23" fmla="*/ 1 h 47"/>
                  <a:gd name="T24" fmla="*/ 4 w 32"/>
                  <a:gd name="T25" fmla="*/ 1 h 47"/>
                  <a:gd name="T26" fmla="*/ 4 w 32"/>
                  <a:gd name="T27" fmla="*/ 1 h 47"/>
                  <a:gd name="T28" fmla="*/ 5 w 32"/>
                  <a:gd name="T29" fmla="*/ 1 h 47"/>
                  <a:gd name="T30" fmla="*/ 3 w 32"/>
                  <a:gd name="T31" fmla="*/ 1 h 47"/>
                  <a:gd name="T32" fmla="*/ 3 w 32"/>
                  <a:gd name="T33" fmla="*/ 1 h 47"/>
                  <a:gd name="T34" fmla="*/ 2 w 32"/>
                  <a:gd name="T35" fmla="*/ 1 h 47"/>
                  <a:gd name="T36" fmla="*/ 2 w 32"/>
                  <a:gd name="T37" fmla="*/ 1 h 47"/>
                  <a:gd name="T38" fmla="*/ 2 w 32"/>
                  <a:gd name="T39" fmla="*/ 1 h 47"/>
                  <a:gd name="T40" fmla="*/ 2 w 32"/>
                  <a:gd name="T41" fmla="*/ 0 h 47"/>
                  <a:gd name="T42" fmla="*/ 1 w 32"/>
                  <a:gd name="T43" fmla="*/ 0 h 47"/>
                  <a:gd name="T44" fmla="*/ 1 w 32"/>
                  <a:gd name="T45" fmla="*/ 1 h 47"/>
                  <a:gd name="T46" fmla="*/ 1 w 32"/>
                  <a:gd name="T47" fmla="*/ 1 h 47"/>
                  <a:gd name="T48" fmla="*/ 1 w 32"/>
                  <a:gd name="T49" fmla="*/ 1 h 47"/>
                  <a:gd name="T50" fmla="*/ 1 w 32"/>
                  <a:gd name="T51" fmla="*/ 1 h 47"/>
                  <a:gd name="T52" fmla="*/ 1 w 32"/>
                  <a:gd name="T53" fmla="*/ 1 h 47"/>
                  <a:gd name="T54" fmla="*/ 1 w 32"/>
                  <a:gd name="T55" fmla="*/ 1 h 47"/>
                  <a:gd name="T56" fmla="*/ 0 w 32"/>
                  <a:gd name="T57" fmla="*/ 1 h 47"/>
                  <a:gd name="T58" fmla="*/ 0 w 32"/>
                  <a:gd name="T59" fmla="*/ 5 h 47"/>
                  <a:gd name="T60" fmla="*/ 3 w 32"/>
                  <a:gd name="T61" fmla="*/ 6 h 4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2"/>
                  <a:gd name="T94" fmla="*/ 0 h 47"/>
                  <a:gd name="T95" fmla="*/ 32 w 32"/>
                  <a:gd name="T96" fmla="*/ 47 h 4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2" h="47">
                    <a:moveTo>
                      <a:pt x="21" y="47"/>
                    </a:moveTo>
                    <a:lnTo>
                      <a:pt x="21" y="42"/>
                    </a:lnTo>
                    <a:lnTo>
                      <a:pt x="20" y="41"/>
                    </a:lnTo>
                    <a:lnTo>
                      <a:pt x="20" y="20"/>
                    </a:lnTo>
                    <a:lnTo>
                      <a:pt x="21" y="19"/>
                    </a:lnTo>
                    <a:lnTo>
                      <a:pt x="21" y="15"/>
                    </a:lnTo>
                    <a:lnTo>
                      <a:pt x="23" y="13"/>
                    </a:lnTo>
                    <a:lnTo>
                      <a:pt x="23" y="11"/>
                    </a:lnTo>
                    <a:lnTo>
                      <a:pt x="24" y="11"/>
                    </a:lnTo>
                    <a:lnTo>
                      <a:pt x="24" y="9"/>
                    </a:lnTo>
                    <a:lnTo>
                      <a:pt x="25" y="9"/>
                    </a:lnTo>
                    <a:lnTo>
                      <a:pt x="25" y="8"/>
                    </a:lnTo>
                    <a:lnTo>
                      <a:pt x="27" y="8"/>
                    </a:lnTo>
                    <a:lnTo>
                      <a:pt x="28" y="7"/>
                    </a:lnTo>
                    <a:lnTo>
                      <a:pt x="32" y="7"/>
                    </a:lnTo>
                    <a:lnTo>
                      <a:pt x="17" y="4"/>
                    </a:lnTo>
                    <a:lnTo>
                      <a:pt x="16" y="3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39"/>
                    </a:lnTo>
                    <a:lnTo>
                      <a:pt x="21" y="47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55" name="Freeform 7005"/>
              <p:cNvSpPr>
                <a:spLocks/>
              </p:cNvSpPr>
              <p:nvPr/>
            </p:nvSpPr>
            <p:spPr bwMode="auto">
              <a:xfrm>
                <a:off x="4619" y="2191"/>
                <a:ext cx="13" cy="21"/>
              </a:xfrm>
              <a:custGeom>
                <a:avLst/>
                <a:gdLst>
                  <a:gd name="T0" fmla="*/ 3 w 26"/>
                  <a:gd name="T1" fmla="*/ 0 h 44"/>
                  <a:gd name="T2" fmla="*/ 2 w 26"/>
                  <a:gd name="T3" fmla="*/ 0 h 44"/>
                  <a:gd name="T4" fmla="*/ 2 w 26"/>
                  <a:gd name="T5" fmla="*/ 0 h 44"/>
                  <a:gd name="T6" fmla="*/ 1 w 26"/>
                  <a:gd name="T7" fmla="*/ 0 h 44"/>
                  <a:gd name="T8" fmla="*/ 1 w 26"/>
                  <a:gd name="T9" fmla="*/ 0 h 44"/>
                  <a:gd name="T10" fmla="*/ 1 w 26"/>
                  <a:gd name="T11" fmla="*/ 0 h 44"/>
                  <a:gd name="T12" fmla="*/ 1 w 26"/>
                  <a:gd name="T13" fmla="*/ 0 h 44"/>
                  <a:gd name="T14" fmla="*/ 1 w 26"/>
                  <a:gd name="T15" fmla="*/ 0 h 44"/>
                  <a:gd name="T16" fmla="*/ 1 w 26"/>
                  <a:gd name="T17" fmla="*/ 1 h 44"/>
                  <a:gd name="T18" fmla="*/ 1 w 26"/>
                  <a:gd name="T19" fmla="*/ 1 h 44"/>
                  <a:gd name="T20" fmla="*/ 1 w 26"/>
                  <a:gd name="T21" fmla="*/ 1 h 44"/>
                  <a:gd name="T22" fmla="*/ 1 w 26"/>
                  <a:gd name="T23" fmla="*/ 1 h 44"/>
                  <a:gd name="T24" fmla="*/ 1 w 26"/>
                  <a:gd name="T25" fmla="*/ 2 h 44"/>
                  <a:gd name="T26" fmla="*/ 0 w 26"/>
                  <a:gd name="T27" fmla="*/ 2 h 44"/>
                  <a:gd name="T28" fmla="*/ 0 w 26"/>
                  <a:gd name="T29" fmla="*/ 3 h 44"/>
                  <a:gd name="T30" fmla="*/ 1 w 26"/>
                  <a:gd name="T31" fmla="*/ 3 h 44"/>
                  <a:gd name="T32" fmla="*/ 1 w 26"/>
                  <a:gd name="T33" fmla="*/ 4 h 44"/>
                  <a:gd name="T34" fmla="*/ 1 w 26"/>
                  <a:gd name="T35" fmla="*/ 4 h 44"/>
                  <a:gd name="T36" fmla="*/ 1 w 26"/>
                  <a:gd name="T37" fmla="*/ 4 h 44"/>
                  <a:gd name="T38" fmla="*/ 1 w 26"/>
                  <a:gd name="T39" fmla="*/ 4 h 44"/>
                  <a:gd name="T40" fmla="*/ 1 w 26"/>
                  <a:gd name="T41" fmla="*/ 4 h 44"/>
                  <a:gd name="T42" fmla="*/ 1 w 26"/>
                  <a:gd name="T43" fmla="*/ 5 h 44"/>
                  <a:gd name="T44" fmla="*/ 2 w 26"/>
                  <a:gd name="T45" fmla="*/ 5 h 44"/>
                  <a:gd name="T46" fmla="*/ 2 w 26"/>
                  <a:gd name="T47" fmla="*/ 5 h 44"/>
                  <a:gd name="T48" fmla="*/ 2 w 26"/>
                  <a:gd name="T49" fmla="*/ 5 h 44"/>
                  <a:gd name="T50" fmla="*/ 2 w 26"/>
                  <a:gd name="T51" fmla="*/ 5 h 44"/>
                  <a:gd name="T52" fmla="*/ 3 w 26"/>
                  <a:gd name="T53" fmla="*/ 5 h 44"/>
                  <a:gd name="T54" fmla="*/ 3 w 26"/>
                  <a:gd name="T55" fmla="*/ 5 h 44"/>
                  <a:gd name="T56" fmla="*/ 3 w 26"/>
                  <a:gd name="T57" fmla="*/ 5 h 44"/>
                  <a:gd name="T58" fmla="*/ 3 w 26"/>
                  <a:gd name="T59" fmla="*/ 4 h 44"/>
                  <a:gd name="T60" fmla="*/ 3 w 26"/>
                  <a:gd name="T61" fmla="*/ 4 h 44"/>
                  <a:gd name="T62" fmla="*/ 3 w 26"/>
                  <a:gd name="T63" fmla="*/ 4 h 44"/>
                  <a:gd name="T64" fmla="*/ 3 w 26"/>
                  <a:gd name="T65" fmla="*/ 4 h 44"/>
                  <a:gd name="T66" fmla="*/ 3 w 26"/>
                  <a:gd name="T67" fmla="*/ 4 h 44"/>
                  <a:gd name="T68" fmla="*/ 3 w 26"/>
                  <a:gd name="T69" fmla="*/ 4 h 44"/>
                  <a:gd name="T70" fmla="*/ 3 w 26"/>
                  <a:gd name="T71" fmla="*/ 3 h 44"/>
                  <a:gd name="T72" fmla="*/ 3 w 26"/>
                  <a:gd name="T73" fmla="*/ 3 h 44"/>
                  <a:gd name="T74" fmla="*/ 3 w 26"/>
                  <a:gd name="T75" fmla="*/ 3 h 44"/>
                  <a:gd name="T76" fmla="*/ 3 w 26"/>
                  <a:gd name="T77" fmla="*/ 3 h 44"/>
                  <a:gd name="T78" fmla="*/ 3 w 26"/>
                  <a:gd name="T79" fmla="*/ 2 h 44"/>
                  <a:gd name="T80" fmla="*/ 3 w 26"/>
                  <a:gd name="T81" fmla="*/ 2 h 44"/>
                  <a:gd name="T82" fmla="*/ 3 w 26"/>
                  <a:gd name="T83" fmla="*/ 2 h 44"/>
                  <a:gd name="T84" fmla="*/ 3 w 26"/>
                  <a:gd name="T85" fmla="*/ 2 h 44"/>
                  <a:gd name="T86" fmla="*/ 3 w 26"/>
                  <a:gd name="T87" fmla="*/ 2 h 44"/>
                  <a:gd name="T88" fmla="*/ 3 w 26"/>
                  <a:gd name="T89" fmla="*/ 2 h 44"/>
                  <a:gd name="T90" fmla="*/ 3 w 26"/>
                  <a:gd name="T91" fmla="*/ 1 h 44"/>
                  <a:gd name="T92" fmla="*/ 3 w 26"/>
                  <a:gd name="T93" fmla="*/ 1 h 44"/>
                  <a:gd name="T94" fmla="*/ 3 w 26"/>
                  <a:gd name="T95" fmla="*/ 1 h 44"/>
                  <a:gd name="T96" fmla="*/ 3 w 26"/>
                  <a:gd name="T97" fmla="*/ 1 h 44"/>
                  <a:gd name="T98" fmla="*/ 3 w 26"/>
                  <a:gd name="T99" fmla="*/ 0 h 44"/>
                  <a:gd name="T100" fmla="*/ 3 w 26"/>
                  <a:gd name="T101" fmla="*/ 0 h 44"/>
                  <a:gd name="T102" fmla="*/ 3 w 26"/>
                  <a:gd name="T103" fmla="*/ 0 h 44"/>
                  <a:gd name="T104" fmla="*/ 2 w 26"/>
                  <a:gd name="T105" fmla="*/ 0 h 44"/>
                  <a:gd name="T106" fmla="*/ 2 w 26"/>
                  <a:gd name="T107" fmla="*/ 0 h 44"/>
                  <a:gd name="T108" fmla="*/ 2 w 26"/>
                  <a:gd name="T109" fmla="*/ 0 h 44"/>
                  <a:gd name="T110" fmla="*/ 3 w 26"/>
                  <a:gd name="T111" fmla="*/ 0 h 44"/>
                  <a:gd name="T112" fmla="*/ 3 w 26"/>
                  <a:gd name="T113" fmla="*/ 0 h 4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6"/>
                  <a:gd name="T172" fmla="*/ 0 h 44"/>
                  <a:gd name="T173" fmla="*/ 26 w 26"/>
                  <a:gd name="T174" fmla="*/ 44 h 4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6" h="44">
                    <a:moveTo>
                      <a:pt x="17" y="3"/>
                    </a:moveTo>
                    <a:lnTo>
                      <a:pt x="16" y="3"/>
                    </a:lnTo>
                    <a:lnTo>
                      <a:pt x="16" y="2"/>
                    </a:lnTo>
                    <a:lnTo>
                      <a:pt x="8" y="2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30"/>
                    </a:lnTo>
                    <a:lnTo>
                      <a:pt x="1" y="32"/>
                    </a:lnTo>
                    <a:lnTo>
                      <a:pt x="1" y="36"/>
                    </a:lnTo>
                    <a:lnTo>
                      <a:pt x="2" y="36"/>
                    </a:lnTo>
                    <a:lnTo>
                      <a:pt x="2" y="38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6" y="42"/>
                    </a:lnTo>
                    <a:lnTo>
                      <a:pt x="9" y="42"/>
                    </a:lnTo>
                    <a:lnTo>
                      <a:pt x="9" y="44"/>
                    </a:lnTo>
                    <a:lnTo>
                      <a:pt x="15" y="44"/>
                    </a:lnTo>
                    <a:lnTo>
                      <a:pt x="16" y="42"/>
                    </a:lnTo>
                    <a:lnTo>
                      <a:pt x="17" y="42"/>
                    </a:lnTo>
                    <a:lnTo>
                      <a:pt x="17" y="41"/>
                    </a:lnTo>
                    <a:lnTo>
                      <a:pt x="19" y="41"/>
                    </a:lnTo>
                    <a:lnTo>
                      <a:pt x="19" y="38"/>
                    </a:lnTo>
                    <a:lnTo>
                      <a:pt x="20" y="38"/>
                    </a:lnTo>
                    <a:lnTo>
                      <a:pt x="20" y="36"/>
                    </a:lnTo>
                    <a:lnTo>
                      <a:pt x="22" y="36"/>
                    </a:lnTo>
                    <a:lnTo>
                      <a:pt x="22" y="33"/>
                    </a:lnTo>
                    <a:lnTo>
                      <a:pt x="23" y="33"/>
                    </a:lnTo>
                    <a:lnTo>
                      <a:pt x="23" y="30"/>
                    </a:lnTo>
                    <a:lnTo>
                      <a:pt x="24" y="29"/>
                    </a:lnTo>
                    <a:lnTo>
                      <a:pt x="24" y="25"/>
                    </a:lnTo>
                    <a:lnTo>
                      <a:pt x="26" y="25"/>
                    </a:lnTo>
                    <a:lnTo>
                      <a:pt x="26" y="22"/>
                    </a:lnTo>
                    <a:lnTo>
                      <a:pt x="24" y="22"/>
                    </a:lnTo>
                    <a:lnTo>
                      <a:pt x="24" y="21"/>
                    </a:lnTo>
                    <a:lnTo>
                      <a:pt x="23" y="19"/>
                    </a:lnTo>
                    <a:lnTo>
                      <a:pt x="23" y="17"/>
                    </a:lnTo>
                    <a:lnTo>
                      <a:pt x="22" y="17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19" y="8"/>
                    </a:lnTo>
                    <a:lnTo>
                      <a:pt x="19" y="6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7" y="3"/>
                    </a:lnTo>
                    <a:close/>
                  </a:path>
                </a:pathLst>
              </a:custGeom>
              <a:solidFill>
                <a:srgbClr val="FF8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56" name="Freeform 7006"/>
              <p:cNvSpPr>
                <a:spLocks/>
              </p:cNvSpPr>
              <p:nvPr/>
            </p:nvSpPr>
            <p:spPr bwMode="auto">
              <a:xfrm>
                <a:off x="4605" y="2191"/>
                <a:ext cx="25" cy="8"/>
              </a:xfrm>
              <a:custGeom>
                <a:avLst/>
                <a:gdLst>
                  <a:gd name="T0" fmla="*/ 6 w 51"/>
                  <a:gd name="T1" fmla="*/ 1 h 18"/>
                  <a:gd name="T2" fmla="*/ 3 w 51"/>
                  <a:gd name="T3" fmla="*/ 1 h 18"/>
                  <a:gd name="T4" fmla="*/ 3 w 51"/>
                  <a:gd name="T5" fmla="*/ 1 h 18"/>
                  <a:gd name="T6" fmla="*/ 0 w 51"/>
                  <a:gd name="T7" fmla="*/ 0 h 18"/>
                  <a:gd name="T8" fmla="*/ 0 w 51"/>
                  <a:gd name="T9" fmla="*/ 0 h 18"/>
                  <a:gd name="T10" fmla="*/ 3 w 51"/>
                  <a:gd name="T11" fmla="*/ 2 h 18"/>
                  <a:gd name="T12" fmla="*/ 6 w 51"/>
                  <a:gd name="T13" fmla="*/ 2 h 18"/>
                  <a:gd name="T14" fmla="*/ 6 w 51"/>
                  <a:gd name="T15" fmla="*/ 1 h 1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1"/>
                  <a:gd name="T25" fmla="*/ 0 h 18"/>
                  <a:gd name="T26" fmla="*/ 51 w 51"/>
                  <a:gd name="T27" fmla="*/ 18 h 1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1" h="18">
                    <a:moveTo>
                      <a:pt x="51" y="12"/>
                    </a:moveTo>
                    <a:lnTo>
                      <a:pt x="26" y="12"/>
                    </a:lnTo>
                    <a:lnTo>
                      <a:pt x="27" y="12"/>
                    </a:lnTo>
                    <a:lnTo>
                      <a:pt x="3" y="0"/>
                    </a:lnTo>
                    <a:lnTo>
                      <a:pt x="0" y="6"/>
                    </a:lnTo>
                    <a:lnTo>
                      <a:pt x="26" y="18"/>
                    </a:lnTo>
                    <a:lnTo>
                      <a:pt x="51" y="18"/>
                    </a:lnTo>
                    <a:lnTo>
                      <a:pt x="51" y="12"/>
                    </a:lnTo>
                    <a:close/>
                  </a:path>
                </a:pathLst>
              </a:custGeom>
              <a:solidFill>
                <a:srgbClr val="8998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57" name="Freeform 7007"/>
              <p:cNvSpPr>
                <a:spLocks/>
              </p:cNvSpPr>
              <p:nvPr/>
            </p:nvSpPr>
            <p:spPr bwMode="auto">
              <a:xfrm>
                <a:off x="4605" y="2199"/>
                <a:ext cx="25" cy="9"/>
              </a:xfrm>
              <a:custGeom>
                <a:avLst/>
                <a:gdLst>
                  <a:gd name="T0" fmla="*/ 6 w 51"/>
                  <a:gd name="T1" fmla="*/ 1 h 18"/>
                  <a:gd name="T2" fmla="*/ 3 w 51"/>
                  <a:gd name="T3" fmla="*/ 1 h 18"/>
                  <a:gd name="T4" fmla="*/ 3 w 51"/>
                  <a:gd name="T5" fmla="*/ 1 h 18"/>
                  <a:gd name="T6" fmla="*/ 0 w 51"/>
                  <a:gd name="T7" fmla="*/ 0 h 18"/>
                  <a:gd name="T8" fmla="*/ 0 w 51"/>
                  <a:gd name="T9" fmla="*/ 1 h 18"/>
                  <a:gd name="T10" fmla="*/ 3 w 51"/>
                  <a:gd name="T11" fmla="*/ 2 h 18"/>
                  <a:gd name="T12" fmla="*/ 6 w 51"/>
                  <a:gd name="T13" fmla="*/ 2 h 18"/>
                  <a:gd name="T14" fmla="*/ 6 w 51"/>
                  <a:gd name="T15" fmla="*/ 1 h 1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1"/>
                  <a:gd name="T25" fmla="*/ 0 h 18"/>
                  <a:gd name="T26" fmla="*/ 51 w 51"/>
                  <a:gd name="T27" fmla="*/ 18 h 1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1" h="18">
                    <a:moveTo>
                      <a:pt x="51" y="12"/>
                    </a:moveTo>
                    <a:lnTo>
                      <a:pt x="29" y="12"/>
                    </a:lnTo>
                    <a:lnTo>
                      <a:pt x="30" y="12"/>
                    </a:lnTo>
                    <a:lnTo>
                      <a:pt x="3" y="0"/>
                    </a:lnTo>
                    <a:lnTo>
                      <a:pt x="0" y="5"/>
                    </a:lnTo>
                    <a:lnTo>
                      <a:pt x="29" y="18"/>
                    </a:lnTo>
                    <a:lnTo>
                      <a:pt x="51" y="18"/>
                    </a:lnTo>
                    <a:lnTo>
                      <a:pt x="51" y="12"/>
                    </a:lnTo>
                    <a:close/>
                  </a:path>
                </a:pathLst>
              </a:custGeom>
              <a:solidFill>
                <a:srgbClr val="8998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58" name="Freeform 7008"/>
              <p:cNvSpPr>
                <a:spLocks/>
              </p:cNvSpPr>
              <p:nvPr/>
            </p:nvSpPr>
            <p:spPr bwMode="auto">
              <a:xfrm>
                <a:off x="5131" y="2174"/>
                <a:ext cx="56" cy="97"/>
              </a:xfrm>
              <a:custGeom>
                <a:avLst/>
                <a:gdLst>
                  <a:gd name="T0" fmla="*/ 14 w 112"/>
                  <a:gd name="T1" fmla="*/ 0 h 195"/>
                  <a:gd name="T2" fmla="*/ 14 w 112"/>
                  <a:gd name="T3" fmla="*/ 1 h 195"/>
                  <a:gd name="T4" fmla="*/ 13 w 112"/>
                  <a:gd name="T5" fmla="*/ 1 h 195"/>
                  <a:gd name="T6" fmla="*/ 13 w 112"/>
                  <a:gd name="T7" fmla="*/ 2 h 195"/>
                  <a:gd name="T8" fmla="*/ 13 w 112"/>
                  <a:gd name="T9" fmla="*/ 2 h 195"/>
                  <a:gd name="T10" fmla="*/ 12 w 112"/>
                  <a:gd name="T11" fmla="*/ 3 h 195"/>
                  <a:gd name="T12" fmla="*/ 12 w 112"/>
                  <a:gd name="T13" fmla="*/ 4 h 195"/>
                  <a:gd name="T14" fmla="*/ 11 w 112"/>
                  <a:gd name="T15" fmla="*/ 5 h 195"/>
                  <a:gd name="T16" fmla="*/ 11 w 112"/>
                  <a:gd name="T17" fmla="*/ 5 h 195"/>
                  <a:gd name="T18" fmla="*/ 11 w 112"/>
                  <a:gd name="T19" fmla="*/ 6 h 195"/>
                  <a:gd name="T20" fmla="*/ 10 w 112"/>
                  <a:gd name="T21" fmla="*/ 6 h 195"/>
                  <a:gd name="T22" fmla="*/ 10 w 112"/>
                  <a:gd name="T23" fmla="*/ 7 h 195"/>
                  <a:gd name="T24" fmla="*/ 9 w 112"/>
                  <a:gd name="T25" fmla="*/ 8 h 195"/>
                  <a:gd name="T26" fmla="*/ 9 w 112"/>
                  <a:gd name="T27" fmla="*/ 8 h 195"/>
                  <a:gd name="T28" fmla="*/ 8 w 112"/>
                  <a:gd name="T29" fmla="*/ 9 h 195"/>
                  <a:gd name="T30" fmla="*/ 7 w 112"/>
                  <a:gd name="T31" fmla="*/ 10 h 195"/>
                  <a:gd name="T32" fmla="*/ 7 w 112"/>
                  <a:gd name="T33" fmla="*/ 10 h 195"/>
                  <a:gd name="T34" fmla="*/ 7 w 112"/>
                  <a:gd name="T35" fmla="*/ 11 h 195"/>
                  <a:gd name="T36" fmla="*/ 7 w 112"/>
                  <a:gd name="T37" fmla="*/ 12 h 195"/>
                  <a:gd name="T38" fmla="*/ 7 w 112"/>
                  <a:gd name="T39" fmla="*/ 12 h 195"/>
                  <a:gd name="T40" fmla="*/ 6 w 112"/>
                  <a:gd name="T41" fmla="*/ 13 h 195"/>
                  <a:gd name="T42" fmla="*/ 6 w 112"/>
                  <a:gd name="T43" fmla="*/ 14 h 195"/>
                  <a:gd name="T44" fmla="*/ 5 w 112"/>
                  <a:gd name="T45" fmla="*/ 14 h 195"/>
                  <a:gd name="T46" fmla="*/ 5 w 112"/>
                  <a:gd name="T47" fmla="*/ 15 h 195"/>
                  <a:gd name="T48" fmla="*/ 5 w 112"/>
                  <a:gd name="T49" fmla="*/ 16 h 195"/>
                  <a:gd name="T50" fmla="*/ 4 w 112"/>
                  <a:gd name="T51" fmla="*/ 16 h 195"/>
                  <a:gd name="T52" fmla="*/ 4 w 112"/>
                  <a:gd name="T53" fmla="*/ 17 h 195"/>
                  <a:gd name="T54" fmla="*/ 4 w 112"/>
                  <a:gd name="T55" fmla="*/ 18 h 195"/>
                  <a:gd name="T56" fmla="*/ 3 w 112"/>
                  <a:gd name="T57" fmla="*/ 18 h 195"/>
                  <a:gd name="T58" fmla="*/ 3 w 112"/>
                  <a:gd name="T59" fmla="*/ 19 h 195"/>
                  <a:gd name="T60" fmla="*/ 2 w 112"/>
                  <a:gd name="T61" fmla="*/ 19 h 195"/>
                  <a:gd name="T62" fmla="*/ 2 w 112"/>
                  <a:gd name="T63" fmla="*/ 20 h 195"/>
                  <a:gd name="T64" fmla="*/ 1 w 112"/>
                  <a:gd name="T65" fmla="*/ 21 h 195"/>
                  <a:gd name="T66" fmla="*/ 1 w 112"/>
                  <a:gd name="T67" fmla="*/ 22 h 195"/>
                  <a:gd name="T68" fmla="*/ 1 w 112"/>
                  <a:gd name="T69" fmla="*/ 22 h 195"/>
                  <a:gd name="T70" fmla="*/ 0 w 112"/>
                  <a:gd name="T71" fmla="*/ 23 h 195"/>
                  <a:gd name="T72" fmla="*/ 4 w 112"/>
                  <a:gd name="T73" fmla="*/ 23 h 195"/>
                  <a:gd name="T74" fmla="*/ 7 w 112"/>
                  <a:gd name="T75" fmla="*/ 23 h 195"/>
                  <a:gd name="T76" fmla="*/ 11 w 112"/>
                  <a:gd name="T77" fmla="*/ 24 h 195"/>
                  <a:gd name="T78" fmla="*/ 12 w 112"/>
                  <a:gd name="T79" fmla="*/ 16 h 195"/>
                  <a:gd name="T80" fmla="*/ 13 w 112"/>
                  <a:gd name="T81" fmla="*/ 12 h 195"/>
                  <a:gd name="T82" fmla="*/ 13 w 112"/>
                  <a:gd name="T83" fmla="*/ 8 h 195"/>
                  <a:gd name="T84" fmla="*/ 13 w 112"/>
                  <a:gd name="T85" fmla="*/ 6 h 195"/>
                  <a:gd name="T86" fmla="*/ 13 w 112"/>
                  <a:gd name="T87" fmla="*/ 3 h 195"/>
                  <a:gd name="T88" fmla="*/ 14 w 112"/>
                  <a:gd name="T89" fmla="*/ 1 h 195"/>
                  <a:gd name="T90" fmla="*/ 14 w 112"/>
                  <a:gd name="T91" fmla="*/ 0 h 195"/>
                  <a:gd name="T92" fmla="*/ 14 w 112"/>
                  <a:gd name="T93" fmla="*/ 0 h 19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12"/>
                  <a:gd name="T142" fmla="*/ 0 h 195"/>
                  <a:gd name="T143" fmla="*/ 112 w 112"/>
                  <a:gd name="T144" fmla="*/ 195 h 19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12" h="195">
                    <a:moveTo>
                      <a:pt x="111" y="0"/>
                    </a:moveTo>
                    <a:lnTo>
                      <a:pt x="111" y="3"/>
                    </a:lnTo>
                    <a:lnTo>
                      <a:pt x="109" y="3"/>
                    </a:lnTo>
                    <a:lnTo>
                      <a:pt x="109" y="6"/>
                    </a:lnTo>
                    <a:lnTo>
                      <a:pt x="107" y="7"/>
                    </a:lnTo>
                    <a:lnTo>
                      <a:pt x="107" y="10"/>
                    </a:lnTo>
                    <a:lnTo>
                      <a:pt x="105" y="10"/>
                    </a:lnTo>
                    <a:lnTo>
                      <a:pt x="105" y="13"/>
                    </a:lnTo>
                    <a:lnTo>
                      <a:pt x="103" y="14"/>
                    </a:lnTo>
                    <a:lnTo>
                      <a:pt x="103" y="17"/>
                    </a:lnTo>
                    <a:lnTo>
                      <a:pt x="101" y="17"/>
                    </a:lnTo>
                    <a:lnTo>
                      <a:pt x="101" y="19"/>
                    </a:lnTo>
                    <a:lnTo>
                      <a:pt x="99" y="21"/>
                    </a:lnTo>
                    <a:lnTo>
                      <a:pt x="99" y="23"/>
                    </a:lnTo>
                    <a:lnTo>
                      <a:pt x="97" y="23"/>
                    </a:lnTo>
                    <a:lnTo>
                      <a:pt x="97" y="26"/>
                    </a:lnTo>
                    <a:lnTo>
                      <a:pt x="94" y="27"/>
                    </a:lnTo>
                    <a:lnTo>
                      <a:pt x="94" y="30"/>
                    </a:lnTo>
                    <a:lnTo>
                      <a:pt x="93" y="30"/>
                    </a:lnTo>
                    <a:lnTo>
                      <a:pt x="93" y="33"/>
                    </a:lnTo>
                    <a:lnTo>
                      <a:pt x="90" y="34"/>
                    </a:lnTo>
                    <a:lnTo>
                      <a:pt x="90" y="37"/>
                    </a:lnTo>
                    <a:lnTo>
                      <a:pt x="88" y="38"/>
                    </a:lnTo>
                    <a:lnTo>
                      <a:pt x="88" y="41"/>
                    </a:lnTo>
                    <a:lnTo>
                      <a:pt x="86" y="41"/>
                    </a:lnTo>
                    <a:lnTo>
                      <a:pt x="86" y="44"/>
                    </a:lnTo>
                    <a:lnTo>
                      <a:pt x="83" y="45"/>
                    </a:lnTo>
                    <a:lnTo>
                      <a:pt x="83" y="48"/>
                    </a:lnTo>
                    <a:lnTo>
                      <a:pt x="82" y="48"/>
                    </a:lnTo>
                    <a:lnTo>
                      <a:pt x="82" y="51"/>
                    </a:lnTo>
                    <a:lnTo>
                      <a:pt x="79" y="52"/>
                    </a:lnTo>
                    <a:lnTo>
                      <a:pt x="79" y="55"/>
                    </a:lnTo>
                    <a:lnTo>
                      <a:pt x="78" y="55"/>
                    </a:lnTo>
                    <a:lnTo>
                      <a:pt x="78" y="57"/>
                    </a:lnTo>
                    <a:lnTo>
                      <a:pt x="75" y="59"/>
                    </a:lnTo>
                    <a:lnTo>
                      <a:pt x="75" y="61"/>
                    </a:lnTo>
                    <a:lnTo>
                      <a:pt x="74" y="61"/>
                    </a:lnTo>
                    <a:lnTo>
                      <a:pt x="74" y="64"/>
                    </a:lnTo>
                    <a:lnTo>
                      <a:pt x="71" y="66"/>
                    </a:lnTo>
                    <a:lnTo>
                      <a:pt x="71" y="68"/>
                    </a:lnTo>
                    <a:lnTo>
                      <a:pt x="70" y="68"/>
                    </a:lnTo>
                    <a:lnTo>
                      <a:pt x="70" y="71"/>
                    </a:lnTo>
                    <a:lnTo>
                      <a:pt x="67" y="72"/>
                    </a:lnTo>
                    <a:lnTo>
                      <a:pt x="67" y="75"/>
                    </a:lnTo>
                    <a:lnTo>
                      <a:pt x="64" y="76"/>
                    </a:lnTo>
                    <a:lnTo>
                      <a:pt x="64" y="79"/>
                    </a:lnTo>
                    <a:lnTo>
                      <a:pt x="63" y="79"/>
                    </a:lnTo>
                    <a:lnTo>
                      <a:pt x="63" y="82"/>
                    </a:lnTo>
                    <a:lnTo>
                      <a:pt x="60" y="83"/>
                    </a:lnTo>
                    <a:lnTo>
                      <a:pt x="60" y="86"/>
                    </a:lnTo>
                    <a:lnTo>
                      <a:pt x="59" y="86"/>
                    </a:lnTo>
                    <a:lnTo>
                      <a:pt x="59" y="89"/>
                    </a:lnTo>
                    <a:lnTo>
                      <a:pt x="56" y="90"/>
                    </a:lnTo>
                    <a:lnTo>
                      <a:pt x="56" y="93"/>
                    </a:lnTo>
                    <a:lnTo>
                      <a:pt x="55" y="93"/>
                    </a:lnTo>
                    <a:lnTo>
                      <a:pt x="55" y="95"/>
                    </a:lnTo>
                    <a:lnTo>
                      <a:pt x="52" y="97"/>
                    </a:lnTo>
                    <a:lnTo>
                      <a:pt x="52" y="100"/>
                    </a:lnTo>
                    <a:lnTo>
                      <a:pt x="51" y="100"/>
                    </a:lnTo>
                    <a:lnTo>
                      <a:pt x="51" y="102"/>
                    </a:lnTo>
                    <a:lnTo>
                      <a:pt x="48" y="104"/>
                    </a:lnTo>
                    <a:lnTo>
                      <a:pt x="48" y="106"/>
                    </a:lnTo>
                    <a:lnTo>
                      <a:pt x="47" y="106"/>
                    </a:lnTo>
                    <a:lnTo>
                      <a:pt x="47" y="109"/>
                    </a:lnTo>
                    <a:lnTo>
                      <a:pt x="44" y="110"/>
                    </a:lnTo>
                    <a:lnTo>
                      <a:pt x="44" y="113"/>
                    </a:lnTo>
                    <a:lnTo>
                      <a:pt x="41" y="114"/>
                    </a:lnTo>
                    <a:lnTo>
                      <a:pt x="41" y="117"/>
                    </a:lnTo>
                    <a:lnTo>
                      <a:pt x="40" y="117"/>
                    </a:lnTo>
                    <a:lnTo>
                      <a:pt x="40" y="120"/>
                    </a:lnTo>
                    <a:lnTo>
                      <a:pt x="37" y="121"/>
                    </a:lnTo>
                    <a:lnTo>
                      <a:pt x="37" y="124"/>
                    </a:lnTo>
                    <a:lnTo>
                      <a:pt x="36" y="124"/>
                    </a:lnTo>
                    <a:lnTo>
                      <a:pt x="36" y="127"/>
                    </a:lnTo>
                    <a:lnTo>
                      <a:pt x="33" y="128"/>
                    </a:lnTo>
                    <a:lnTo>
                      <a:pt x="33" y="131"/>
                    </a:lnTo>
                    <a:lnTo>
                      <a:pt x="32" y="131"/>
                    </a:lnTo>
                    <a:lnTo>
                      <a:pt x="32" y="133"/>
                    </a:lnTo>
                    <a:lnTo>
                      <a:pt x="29" y="135"/>
                    </a:lnTo>
                    <a:lnTo>
                      <a:pt x="29" y="138"/>
                    </a:lnTo>
                    <a:lnTo>
                      <a:pt x="28" y="138"/>
                    </a:lnTo>
                    <a:lnTo>
                      <a:pt x="28" y="140"/>
                    </a:lnTo>
                    <a:lnTo>
                      <a:pt x="25" y="142"/>
                    </a:lnTo>
                    <a:lnTo>
                      <a:pt x="25" y="144"/>
                    </a:lnTo>
                    <a:lnTo>
                      <a:pt x="23" y="144"/>
                    </a:lnTo>
                    <a:lnTo>
                      <a:pt x="23" y="147"/>
                    </a:lnTo>
                    <a:lnTo>
                      <a:pt x="21" y="148"/>
                    </a:lnTo>
                    <a:lnTo>
                      <a:pt x="21" y="151"/>
                    </a:lnTo>
                    <a:lnTo>
                      <a:pt x="18" y="153"/>
                    </a:lnTo>
                    <a:lnTo>
                      <a:pt x="18" y="155"/>
                    </a:lnTo>
                    <a:lnTo>
                      <a:pt x="17" y="155"/>
                    </a:lnTo>
                    <a:lnTo>
                      <a:pt x="17" y="158"/>
                    </a:lnTo>
                    <a:lnTo>
                      <a:pt x="14" y="159"/>
                    </a:lnTo>
                    <a:lnTo>
                      <a:pt x="14" y="162"/>
                    </a:lnTo>
                    <a:lnTo>
                      <a:pt x="13" y="162"/>
                    </a:lnTo>
                    <a:lnTo>
                      <a:pt x="13" y="165"/>
                    </a:lnTo>
                    <a:lnTo>
                      <a:pt x="10" y="166"/>
                    </a:lnTo>
                    <a:lnTo>
                      <a:pt x="10" y="169"/>
                    </a:lnTo>
                    <a:lnTo>
                      <a:pt x="8" y="169"/>
                    </a:lnTo>
                    <a:lnTo>
                      <a:pt x="8" y="172"/>
                    </a:lnTo>
                    <a:lnTo>
                      <a:pt x="6" y="173"/>
                    </a:lnTo>
                    <a:lnTo>
                      <a:pt x="6" y="176"/>
                    </a:lnTo>
                    <a:lnTo>
                      <a:pt x="4" y="176"/>
                    </a:lnTo>
                    <a:lnTo>
                      <a:pt x="4" y="178"/>
                    </a:lnTo>
                    <a:lnTo>
                      <a:pt x="2" y="180"/>
                    </a:lnTo>
                    <a:lnTo>
                      <a:pt x="2" y="182"/>
                    </a:lnTo>
                    <a:lnTo>
                      <a:pt x="0" y="182"/>
                    </a:lnTo>
                    <a:lnTo>
                      <a:pt x="0" y="184"/>
                    </a:lnTo>
                    <a:lnTo>
                      <a:pt x="21" y="185"/>
                    </a:lnTo>
                    <a:lnTo>
                      <a:pt x="21" y="187"/>
                    </a:lnTo>
                    <a:lnTo>
                      <a:pt x="32" y="187"/>
                    </a:lnTo>
                    <a:lnTo>
                      <a:pt x="32" y="188"/>
                    </a:lnTo>
                    <a:lnTo>
                      <a:pt x="52" y="189"/>
                    </a:lnTo>
                    <a:lnTo>
                      <a:pt x="52" y="191"/>
                    </a:lnTo>
                    <a:lnTo>
                      <a:pt x="63" y="191"/>
                    </a:lnTo>
                    <a:lnTo>
                      <a:pt x="63" y="192"/>
                    </a:lnTo>
                    <a:lnTo>
                      <a:pt x="83" y="193"/>
                    </a:lnTo>
                    <a:lnTo>
                      <a:pt x="83" y="195"/>
                    </a:lnTo>
                    <a:lnTo>
                      <a:pt x="94" y="195"/>
                    </a:lnTo>
                    <a:lnTo>
                      <a:pt x="94" y="133"/>
                    </a:lnTo>
                    <a:lnTo>
                      <a:pt x="96" y="133"/>
                    </a:lnTo>
                    <a:lnTo>
                      <a:pt x="96" y="101"/>
                    </a:lnTo>
                    <a:lnTo>
                      <a:pt x="97" y="101"/>
                    </a:lnTo>
                    <a:lnTo>
                      <a:pt x="97" y="82"/>
                    </a:lnTo>
                    <a:lnTo>
                      <a:pt x="99" y="82"/>
                    </a:lnTo>
                    <a:lnTo>
                      <a:pt x="99" y="67"/>
                    </a:lnTo>
                    <a:lnTo>
                      <a:pt x="100" y="67"/>
                    </a:lnTo>
                    <a:lnTo>
                      <a:pt x="100" y="55"/>
                    </a:lnTo>
                    <a:lnTo>
                      <a:pt x="101" y="55"/>
                    </a:lnTo>
                    <a:lnTo>
                      <a:pt x="101" y="45"/>
                    </a:lnTo>
                    <a:lnTo>
                      <a:pt x="103" y="45"/>
                    </a:lnTo>
                    <a:lnTo>
                      <a:pt x="104" y="27"/>
                    </a:lnTo>
                    <a:lnTo>
                      <a:pt x="105" y="27"/>
                    </a:lnTo>
                    <a:lnTo>
                      <a:pt x="107" y="15"/>
                    </a:lnTo>
                    <a:lnTo>
                      <a:pt x="108" y="15"/>
                    </a:lnTo>
                    <a:lnTo>
                      <a:pt x="108" y="13"/>
                    </a:lnTo>
                    <a:lnTo>
                      <a:pt x="109" y="13"/>
                    </a:lnTo>
                    <a:lnTo>
                      <a:pt x="109" y="7"/>
                    </a:lnTo>
                    <a:lnTo>
                      <a:pt x="111" y="7"/>
                    </a:lnTo>
                    <a:lnTo>
                      <a:pt x="111" y="3"/>
                    </a:lnTo>
                    <a:lnTo>
                      <a:pt x="112" y="3"/>
                    </a:lnTo>
                    <a:lnTo>
                      <a:pt x="112" y="0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59" name="Freeform 7009"/>
              <p:cNvSpPr>
                <a:spLocks/>
              </p:cNvSpPr>
              <p:nvPr/>
            </p:nvSpPr>
            <p:spPr bwMode="auto">
              <a:xfrm>
                <a:off x="5144" y="2228"/>
                <a:ext cx="10" cy="16"/>
              </a:xfrm>
              <a:custGeom>
                <a:avLst/>
                <a:gdLst>
                  <a:gd name="T0" fmla="*/ 2 w 21"/>
                  <a:gd name="T1" fmla="*/ 0 h 33"/>
                  <a:gd name="T2" fmla="*/ 2 w 21"/>
                  <a:gd name="T3" fmla="*/ 0 h 33"/>
                  <a:gd name="T4" fmla="*/ 1 w 21"/>
                  <a:gd name="T5" fmla="*/ 0 h 33"/>
                  <a:gd name="T6" fmla="*/ 1 w 21"/>
                  <a:gd name="T7" fmla="*/ 1 h 33"/>
                  <a:gd name="T8" fmla="*/ 1 w 21"/>
                  <a:gd name="T9" fmla="*/ 1 h 33"/>
                  <a:gd name="T10" fmla="*/ 1 w 21"/>
                  <a:gd name="T11" fmla="*/ 1 h 33"/>
                  <a:gd name="T12" fmla="*/ 1 w 21"/>
                  <a:gd name="T13" fmla="*/ 1 h 33"/>
                  <a:gd name="T14" fmla="*/ 1 w 21"/>
                  <a:gd name="T15" fmla="*/ 1 h 33"/>
                  <a:gd name="T16" fmla="*/ 1 w 21"/>
                  <a:gd name="T17" fmla="*/ 1 h 33"/>
                  <a:gd name="T18" fmla="*/ 1 w 21"/>
                  <a:gd name="T19" fmla="*/ 2 h 33"/>
                  <a:gd name="T20" fmla="*/ 0 w 21"/>
                  <a:gd name="T21" fmla="*/ 2 h 33"/>
                  <a:gd name="T22" fmla="*/ 0 w 21"/>
                  <a:gd name="T23" fmla="*/ 2 h 33"/>
                  <a:gd name="T24" fmla="*/ 0 w 21"/>
                  <a:gd name="T25" fmla="*/ 2 h 33"/>
                  <a:gd name="T26" fmla="*/ 0 w 21"/>
                  <a:gd name="T27" fmla="*/ 3 h 33"/>
                  <a:gd name="T28" fmla="*/ 0 w 21"/>
                  <a:gd name="T29" fmla="*/ 3 h 33"/>
                  <a:gd name="T30" fmla="*/ 0 w 21"/>
                  <a:gd name="T31" fmla="*/ 3 h 33"/>
                  <a:gd name="T32" fmla="*/ 0 w 21"/>
                  <a:gd name="T33" fmla="*/ 3 h 33"/>
                  <a:gd name="T34" fmla="*/ 0 w 21"/>
                  <a:gd name="T35" fmla="*/ 3 h 33"/>
                  <a:gd name="T36" fmla="*/ 0 w 21"/>
                  <a:gd name="T37" fmla="*/ 3 h 33"/>
                  <a:gd name="T38" fmla="*/ 0 w 21"/>
                  <a:gd name="T39" fmla="*/ 4 h 33"/>
                  <a:gd name="T40" fmla="*/ 2 w 21"/>
                  <a:gd name="T41" fmla="*/ 4 h 33"/>
                  <a:gd name="T42" fmla="*/ 2 w 21"/>
                  <a:gd name="T43" fmla="*/ 0 h 33"/>
                  <a:gd name="T44" fmla="*/ 2 w 21"/>
                  <a:gd name="T45" fmla="*/ 0 h 3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1"/>
                  <a:gd name="T70" fmla="*/ 0 h 33"/>
                  <a:gd name="T71" fmla="*/ 21 w 21"/>
                  <a:gd name="T72" fmla="*/ 33 h 3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1" h="33">
                    <a:moveTo>
                      <a:pt x="19" y="0"/>
                    </a:moveTo>
                    <a:lnTo>
                      <a:pt x="18" y="4"/>
                    </a:lnTo>
                    <a:lnTo>
                      <a:pt x="15" y="5"/>
                    </a:lnTo>
                    <a:lnTo>
                      <a:pt x="15" y="8"/>
                    </a:lnTo>
                    <a:lnTo>
                      <a:pt x="14" y="8"/>
                    </a:lnTo>
                    <a:lnTo>
                      <a:pt x="14" y="11"/>
                    </a:lnTo>
                    <a:lnTo>
                      <a:pt x="11" y="12"/>
                    </a:lnTo>
                    <a:lnTo>
                      <a:pt x="11" y="15"/>
                    </a:lnTo>
                    <a:lnTo>
                      <a:pt x="10" y="15"/>
                    </a:lnTo>
                    <a:lnTo>
                      <a:pt x="10" y="18"/>
                    </a:lnTo>
                    <a:lnTo>
                      <a:pt x="7" y="19"/>
                    </a:lnTo>
                    <a:lnTo>
                      <a:pt x="7" y="22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3" y="26"/>
                    </a:lnTo>
                    <a:lnTo>
                      <a:pt x="3" y="29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21" y="33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5BB5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60" name="Freeform 7010"/>
              <p:cNvSpPr>
                <a:spLocks/>
              </p:cNvSpPr>
              <p:nvPr/>
            </p:nvSpPr>
            <p:spPr bwMode="auto">
              <a:xfrm>
                <a:off x="5131" y="2174"/>
                <a:ext cx="55" cy="96"/>
              </a:xfrm>
              <a:custGeom>
                <a:avLst/>
                <a:gdLst>
                  <a:gd name="T0" fmla="*/ 13 w 111"/>
                  <a:gd name="T1" fmla="*/ 0 h 193"/>
                  <a:gd name="T2" fmla="*/ 0 w 111"/>
                  <a:gd name="T3" fmla="*/ 22 h 193"/>
                  <a:gd name="T4" fmla="*/ 11 w 111"/>
                  <a:gd name="T5" fmla="*/ 24 h 193"/>
                  <a:gd name="T6" fmla="*/ 11 w 111"/>
                  <a:gd name="T7" fmla="*/ 16 h 193"/>
                  <a:gd name="T8" fmla="*/ 11 w 111"/>
                  <a:gd name="T9" fmla="*/ 16 h 193"/>
                  <a:gd name="T10" fmla="*/ 11 w 111"/>
                  <a:gd name="T11" fmla="*/ 12 h 193"/>
                  <a:gd name="T12" fmla="*/ 12 w 111"/>
                  <a:gd name="T13" fmla="*/ 12 h 193"/>
                  <a:gd name="T14" fmla="*/ 12 w 111"/>
                  <a:gd name="T15" fmla="*/ 10 h 193"/>
                  <a:gd name="T16" fmla="*/ 12 w 111"/>
                  <a:gd name="T17" fmla="*/ 9 h 193"/>
                  <a:gd name="T18" fmla="*/ 12 w 111"/>
                  <a:gd name="T19" fmla="*/ 8 h 193"/>
                  <a:gd name="T20" fmla="*/ 12 w 111"/>
                  <a:gd name="T21" fmla="*/ 8 h 193"/>
                  <a:gd name="T22" fmla="*/ 12 w 111"/>
                  <a:gd name="T23" fmla="*/ 6 h 193"/>
                  <a:gd name="T24" fmla="*/ 12 w 111"/>
                  <a:gd name="T25" fmla="*/ 6 h 193"/>
                  <a:gd name="T26" fmla="*/ 12 w 111"/>
                  <a:gd name="T27" fmla="*/ 5 h 193"/>
                  <a:gd name="T28" fmla="*/ 12 w 111"/>
                  <a:gd name="T29" fmla="*/ 5 h 193"/>
                  <a:gd name="T30" fmla="*/ 12 w 111"/>
                  <a:gd name="T31" fmla="*/ 4 h 193"/>
                  <a:gd name="T32" fmla="*/ 12 w 111"/>
                  <a:gd name="T33" fmla="*/ 4 h 193"/>
                  <a:gd name="T34" fmla="*/ 12 w 111"/>
                  <a:gd name="T35" fmla="*/ 3 h 193"/>
                  <a:gd name="T36" fmla="*/ 13 w 111"/>
                  <a:gd name="T37" fmla="*/ 3 h 193"/>
                  <a:gd name="T38" fmla="*/ 13 w 111"/>
                  <a:gd name="T39" fmla="*/ 2 h 193"/>
                  <a:gd name="T40" fmla="*/ 13 w 111"/>
                  <a:gd name="T41" fmla="*/ 2 h 193"/>
                  <a:gd name="T42" fmla="*/ 13 w 111"/>
                  <a:gd name="T43" fmla="*/ 1 h 193"/>
                  <a:gd name="T44" fmla="*/ 13 w 111"/>
                  <a:gd name="T45" fmla="*/ 1 h 193"/>
                  <a:gd name="T46" fmla="*/ 13 w 111"/>
                  <a:gd name="T47" fmla="*/ 1 h 193"/>
                  <a:gd name="T48" fmla="*/ 13 w 111"/>
                  <a:gd name="T49" fmla="*/ 1 h 193"/>
                  <a:gd name="T50" fmla="*/ 13 w 111"/>
                  <a:gd name="T51" fmla="*/ 0 h 193"/>
                  <a:gd name="T52" fmla="*/ 13 w 111"/>
                  <a:gd name="T53" fmla="*/ 0 h 193"/>
                  <a:gd name="T54" fmla="*/ 13 w 111"/>
                  <a:gd name="T55" fmla="*/ 0 h 193"/>
                  <a:gd name="T56" fmla="*/ 13 w 111"/>
                  <a:gd name="T57" fmla="*/ 0 h 193"/>
                  <a:gd name="T58" fmla="*/ 13 w 111"/>
                  <a:gd name="T59" fmla="*/ 0 h 19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11"/>
                  <a:gd name="T91" fmla="*/ 0 h 193"/>
                  <a:gd name="T92" fmla="*/ 111 w 111"/>
                  <a:gd name="T93" fmla="*/ 193 h 193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11" h="193">
                    <a:moveTo>
                      <a:pt x="111" y="0"/>
                    </a:moveTo>
                    <a:lnTo>
                      <a:pt x="0" y="182"/>
                    </a:lnTo>
                    <a:lnTo>
                      <a:pt x="93" y="193"/>
                    </a:lnTo>
                    <a:lnTo>
                      <a:pt x="93" y="135"/>
                    </a:lnTo>
                    <a:lnTo>
                      <a:pt x="94" y="131"/>
                    </a:lnTo>
                    <a:lnTo>
                      <a:pt x="94" y="101"/>
                    </a:lnTo>
                    <a:lnTo>
                      <a:pt x="96" y="98"/>
                    </a:lnTo>
                    <a:lnTo>
                      <a:pt x="96" y="82"/>
                    </a:lnTo>
                    <a:lnTo>
                      <a:pt x="97" y="79"/>
                    </a:lnTo>
                    <a:lnTo>
                      <a:pt x="97" y="67"/>
                    </a:lnTo>
                    <a:lnTo>
                      <a:pt x="99" y="64"/>
                    </a:lnTo>
                    <a:lnTo>
                      <a:pt x="99" y="55"/>
                    </a:lnTo>
                    <a:lnTo>
                      <a:pt x="100" y="52"/>
                    </a:lnTo>
                    <a:lnTo>
                      <a:pt x="100" y="45"/>
                    </a:lnTo>
                    <a:lnTo>
                      <a:pt x="101" y="42"/>
                    </a:lnTo>
                    <a:lnTo>
                      <a:pt x="101" y="37"/>
                    </a:lnTo>
                    <a:lnTo>
                      <a:pt x="103" y="34"/>
                    </a:lnTo>
                    <a:lnTo>
                      <a:pt x="103" y="27"/>
                    </a:lnTo>
                    <a:lnTo>
                      <a:pt x="104" y="26"/>
                    </a:lnTo>
                    <a:lnTo>
                      <a:pt x="104" y="22"/>
                    </a:lnTo>
                    <a:lnTo>
                      <a:pt x="105" y="19"/>
                    </a:lnTo>
                    <a:lnTo>
                      <a:pt x="105" y="15"/>
                    </a:lnTo>
                    <a:lnTo>
                      <a:pt x="107" y="14"/>
                    </a:lnTo>
                    <a:lnTo>
                      <a:pt x="107" y="13"/>
                    </a:lnTo>
                    <a:lnTo>
                      <a:pt x="108" y="10"/>
                    </a:lnTo>
                    <a:lnTo>
                      <a:pt x="108" y="7"/>
                    </a:lnTo>
                    <a:lnTo>
                      <a:pt x="109" y="4"/>
                    </a:lnTo>
                    <a:lnTo>
                      <a:pt x="109" y="3"/>
                    </a:lnTo>
                    <a:lnTo>
                      <a:pt x="111" y="2"/>
                    </a:lnTo>
                    <a:lnTo>
                      <a:pt x="111" y="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61" name="Freeform 7011"/>
              <p:cNvSpPr>
                <a:spLocks/>
              </p:cNvSpPr>
              <p:nvPr/>
            </p:nvSpPr>
            <p:spPr bwMode="auto">
              <a:xfrm>
                <a:off x="5213" y="2185"/>
                <a:ext cx="1" cy="52"/>
              </a:xfrm>
              <a:custGeom>
                <a:avLst/>
                <a:gdLst>
                  <a:gd name="T0" fmla="*/ 0 w 1"/>
                  <a:gd name="T1" fmla="*/ 13 h 105"/>
                  <a:gd name="T2" fmla="*/ 0 w 1"/>
                  <a:gd name="T3" fmla="*/ 0 h 105"/>
                  <a:gd name="T4" fmla="*/ 0 w 1"/>
                  <a:gd name="T5" fmla="*/ 13 h 105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05"/>
                  <a:gd name="T11" fmla="*/ 1 w 1"/>
                  <a:gd name="T12" fmla="*/ 105 h 10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05">
                    <a:moveTo>
                      <a:pt x="0" y="105"/>
                    </a:moveTo>
                    <a:lnTo>
                      <a:pt x="0" y="0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62" name="Line 7012"/>
              <p:cNvSpPr>
                <a:spLocks noChangeShapeType="1"/>
              </p:cNvSpPr>
              <p:nvPr/>
            </p:nvSpPr>
            <p:spPr bwMode="auto">
              <a:xfrm>
                <a:off x="5217" y="2185"/>
                <a:ext cx="1" cy="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3" name="Line 7013"/>
              <p:cNvSpPr>
                <a:spLocks noChangeShapeType="1"/>
              </p:cNvSpPr>
              <p:nvPr/>
            </p:nvSpPr>
            <p:spPr bwMode="auto">
              <a:xfrm>
                <a:off x="5221" y="2184"/>
                <a:ext cx="1" cy="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4" name="Line 7014"/>
              <p:cNvSpPr>
                <a:spLocks noChangeShapeType="1"/>
              </p:cNvSpPr>
              <p:nvPr/>
            </p:nvSpPr>
            <p:spPr bwMode="auto">
              <a:xfrm>
                <a:off x="5225" y="2185"/>
                <a:ext cx="1" cy="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5" name="Line 7015"/>
              <p:cNvSpPr>
                <a:spLocks noChangeShapeType="1"/>
              </p:cNvSpPr>
              <p:nvPr/>
            </p:nvSpPr>
            <p:spPr bwMode="auto">
              <a:xfrm>
                <a:off x="5208" y="2185"/>
                <a:ext cx="1" cy="5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6" name="Line 7016"/>
              <p:cNvSpPr>
                <a:spLocks noChangeShapeType="1"/>
              </p:cNvSpPr>
              <p:nvPr/>
            </p:nvSpPr>
            <p:spPr bwMode="auto">
              <a:xfrm>
                <a:off x="5230" y="2185"/>
                <a:ext cx="1" cy="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7" name="Line 7017"/>
              <p:cNvSpPr>
                <a:spLocks noChangeShapeType="1"/>
              </p:cNvSpPr>
              <p:nvPr/>
            </p:nvSpPr>
            <p:spPr bwMode="auto">
              <a:xfrm>
                <a:off x="5235" y="2185"/>
                <a:ext cx="1" cy="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8" name="Line 7018"/>
              <p:cNvSpPr>
                <a:spLocks noChangeShapeType="1"/>
              </p:cNvSpPr>
              <p:nvPr/>
            </p:nvSpPr>
            <p:spPr bwMode="auto">
              <a:xfrm>
                <a:off x="5204" y="2184"/>
                <a:ext cx="1" cy="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9" name="Rectangle 7019"/>
              <p:cNvSpPr>
                <a:spLocks noChangeArrowheads="1"/>
              </p:cNvSpPr>
              <p:nvPr/>
            </p:nvSpPr>
            <p:spPr bwMode="auto">
              <a:xfrm>
                <a:off x="5260" y="2156"/>
                <a:ext cx="32" cy="104"/>
              </a:xfrm>
              <a:prstGeom prst="rect">
                <a:avLst/>
              </a:prstGeom>
              <a:solidFill>
                <a:srgbClr val="B2E6CA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70" name="Freeform 7020"/>
              <p:cNvSpPr>
                <a:spLocks/>
              </p:cNvSpPr>
              <p:nvPr/>
            </p:nvSpPr>
            <p:spPr bwMode="auto">
              <a:xfrm>
                <a:off x="5305" y="2128"/>
                <a:ext cx="32" cy="188"/>
              </a:xfrm>
              <a:custGeom>
                <a:avLst/>
                <a:gdLst>
                  <a:gd name="T0" fmla="*/ 0 w 66"/>
                  <a:gd name="T1" fmla="*/ 7 h 377"/>
                  <a:gd name="T2" fmla="*/ 0 w 66"/>
                  <a:gd name="T3" fmla="*/ 47 h 377"/>
                  <a:gd name="T4" fmla="*/ 8 w 66"/>
                  <a:gd name="T5" fmla="*/ 39 h 377"/>
                  <a:gd name="T6" fmla="*/ 8 w 66"/>
                  <a:gd name="T7" fmla="*/ 0 h 377"/>
                  <a:gd name="T8" fmla="*/ 0 w 66"/>
                  <a:gd name="T9" fmla="*/ 7 h 3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377"/>
                  <a:gd name="T17" fmla="*/ 66 w 66"/>
                  <a:gd name="T18" fmla="*/ 377 h 3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377">
                    <a:moveTo>
                      <a:pt x="0" y="60"/>
                    </a:moveTo>
                    <a:lnTo>
                      <a:pt x="0" y="377"/>
                    </a:lnTo>
                    <a:lnTo>
                      <a:pt x="66" y="318"/>
                    </a:lnTo>
                    <a:lnTo>
                      <a:pt x="66" y="0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71" name="Freeform 7021"/>
              <p:cNvSpPr>
                <a:spLocks/>
              </p:cNvSpPr>
              <p:nvPr/>
            </p:nvSpPr>
            <p:spPr bwMode="auto">
              <a:xfrm>
                <a:off x="5210" y="2108"/>
                <a:ext cx="153" cy="63"/>
              </a:xfrm>
              <a:custGeom>
                <a:avLst/>
                <a:gdLst>
                  <a:gd name="T0" fmla="*/ 2 w 305"/>
                  <a:gd name="T1" fmla="*/ 13 h 125"/>
                  <a:gd name="T2" fmla="*/ 4 w 305"/>
                  <a:gd name="T3" fmla="*/ 13 h 125"/>
                  <a:gd name="T4" fmla="*/ 4 w 305"/>
                  <a:gd name="T5" fmla="*/ 12 h 125"/>
                  <a:gd name="T6" fmla="*/ 5 w 305"/>
                  <a:gd name="T7" fmla="*/ 12 h 125"/>
                  <a:gd name="T8" fmla="*/ 6 w 305"/>
                  <a:gd name="T9" fmla="*/ 12 h 125"/>
                  <a:gd name="T10" fmla="*/ 7 w 305"/>
                  <a:gd name="T11" fmla="*/ 11 h 125"/>
                  <a:gd name="T12" fmla="*/ 7 w 305"/>
                  <a:gd name="T13" fmla="*/ 11 h 125"/>
                  <a:gd name="T14" fmla="*/ 8 w 305"/>
                  <a:gd name="T15" fmla="*/ 10 h 125"/>
                  <a:gd name="T16" fmla="*/ 8 w 305"/>
                  <a:gd name="T17" fmla="*/ 7 h 125"/>
                  <a:gd name="T18" fmla="*/ 8 w 305"/>
                  <a:gd name="T19" fmla="*/ 6 h 125"/>
                  <a:gd name="T20" fmla="*/ 8 w 305"/>
                  <a:gd name="T21" fmla="*/ 4 h 125"/>
                  <a:gd name="T22" fmla="*/ 7 w 305"/>
                  <a:gd name="T23" fmla="*/ 4 h 125"/>
                  <a:gd name="T24" fmla="*/ 7 w 305"/>
                  <a:gd name="T25" fmla="*/ 3 h 125"/>
                  <a:gd name="T26" fmla="*/ 7 w 305"/>
                  <a:gd name="T27" fmla="*/ 3 h 125"/>
                  <a:gd name="T28" fmla="*/ 6 w 305"/>
                  <a:gd name="T29" fmla="*/ 3 h 125"/>
                  <a:gd name="T30" fmla="*/ 6 w 305"/>
                  <a:gd name="T31" fmla="*/ 2 h 125"/>
                  <a:gd name="T32" fmla="*/ 6 w 305"/>
                  <a:gd name="T33" fmla="*/ 2 h 125"/>
                  <a:gd name="T34" fmla="*/ 5 w 305"/>
                  <a:gd name="T35" fmla="*/ 2 h 125"/>
                  <a:gd name="T36" fmla="*/ 5 w 305"/>
                  <a:gd name="T37" fmla="*/ 1 h 125"/>
                  <a:gd name="T38" fmla="*/ 4 w 305"/>
                  <a:gd name="T39" fmla="*/ 1 h 125"/>
                  <a:gd name="T40" fmla="*/ 4 w 305"/>
                  <a:gd name="T41" fmla="*/ 1 h 125"/>
                  <a:gd name="T42" fmla="*/ 3 w 305"/>
                  <a:gd name="T43" fmla="*/ 1 h 125"/>
                  <a:gd name="T44" fmla="*/ 34 w 305"/>
                  <a:gd name="T45" fmla="*/ 4 h 125"/>
                  <a:gd name="T46" fmla="*/ 35 w 305"/>
                  <a:gd name="T47" fmla="*/ 5 h 125"/>
                  <a:gd name="T48" fmla="*/ 36 w 305"/>
                  <a:gd name="T49" fmla="*/ 5 h 125"/>
                  <a:gd name="T50" fmla="*/ 37 w 305"/>
                  <a:gd name="T51" fmla="*/ 5 h 125"/>
                  <a:gd name="T52" fmla="*/ 37 w 305"/>
                  <a:gd name="T53" fmla="*/ 6 h 125"/>
                  <a:gd name="T54" fmla="*/ 37 w 305"/>
                  <a:gd name="T55" fmla="*/ 6 h 125"/>
                  <a:gd name="T56" fmla="*/ 38 w 305"/>
                  <a:gd name="T57" fmla="*/ 6 h 125"/>
                  <a:gd name="T58" fmla="*/ 38 w 305"/>
                  <a:gd name="T59" fmla="*/ 7 h 125"/>
                  <a:gd name="T60" fmla="*/ 38 w 305"/>
                  <a:gd name="T61" fmla="*/ 7 h 125"/>
                  <a:gd name="T62" fmla="*/ 38 w 305"/>
                  <a:gd name="T63" fmla="*/ 8 h 125"/>
                  <a:gd name="T64" fmla="*/ 39 w 305"/>
                  <a:gd name="T65" fmla="*/ 11 h 125"/>
                  <a:gd name="T66" fmla="*/ 38 w 305"/>
                  <a:gd name="T67" fmla="*/ 12 h 125"/>
                  <a:gd name="T68" fmla="*/ 38 w 305"/>
                  <a:gd name="T69" fmla="*/ 13 h 125"/>
                  <a:gd name="T70" fmla="*/ 38 w 305"/>
                  <a:gd name="T71" fmla="*/ 13 h 125"/>
                  <a:gd name="T72" fmla="*/ 38 w 305"/>
                  <a:gd name="T73" fmla="*/ 14 h 125"/>
                  <a:gd name="T74" fmla="*/ 37 w 305"/>
                  <a:gd name="T75" fmla="*/ 14 h 125"/>
                  <a:gd name="T76" fmla="*/ 37 w 305"/>
                  <a:gd name="T77" fmla="*/ 15 h 125"/>
                  <a:gd name="T78" fmla="*/ 37 w 305"/>
                  <a:gd name="T79" fmla="*/ 15 h 125"/>
                  <a:gd name="T80" fmla="*/ 36 w 305"/>
                  <a:gd name="T81" fmla="*/ 15 h 125"/>
                  <a:gd name="T82" fmla="*/ 36 w 305"/>
                  <a:gd name="T83" fmla="*/ 15 h 125"/>
                  <a:gd name="T84" fmla="*/ 36 w 305"/>
                  <a:gd name="T85" fmla="*/ 16 h 125"/>
                  <a:gd name="T86" fmla="*/ 35 w 305"/>
                  <a:gd name="T87" fmla="*/ 16 h 125"/>
                  <a:gd name="T88" fmla="*/ 33 w 305"/>
                  <a:gd name="T89" fmla="*/ 16 h 12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05"/>
                  <a:gd name="T136" fmla="*/ 0 h 125"/>
                  <a:gd name="T137" fmla="*/ 305 w 305"/>
                  <a:gd name="T138" fmla="*/ 125 h 125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05" h="125">
                    <a:moveTo>
                      <a:pt x="0" y="102"/>
                    </a:moveTo>
                    <a:lnTo>
                      <a:pt x="10" y="102"/>
                    </a:lnTo>
                    <a:lnTo>
                      <a:pt x="13" y="100"/>
                    </a:lnTo>
                    <a:lnTo>
                      <a:pt x="21" y="100"/>
                    </a:lnTo>
                    <a:lnTo>
                      <a:pt x="23" y="99"/>
                    </a:lnTo>
                    <a:lnTo>
                      <a:pt x="27" y="99"/>
                    </a:lnTo>
                    <a:lnTo>
                      <a:pt x="28" y="98"/>
                    </a:lnTo>
                    <a:lnTo>
                      <a:pt x="31" y="98"/>
                    </a:lnTo>
                    <a:lnTo>
                      <a:pt x="32" y="96"/>
                    </a:lnTo>
                    <a:lnTo>
                      <a:pt x="35" y="96"/>
                    </a:lnTo>
                    <a:lnTo>
                      <a:pt x="36" y="95"/>
                    </a:lnTo>
                    <a:lnTo>
                      <a:pt x="38" y="95"/>
                    </a:lnTo>
                    <a:lnTo>
                      <a:pt x="39" y="94"/>
                    </a:lnTo>
                    <a:lnTo>
                      <a:pt x="41" y="94"/>
                    </a:lnTo>
                    <a:lnTo>
                      <a:pt x="41" y="92"/>
                    </a:lnTo>
                    <a:lnTo>
                      <a:pt x="43" y="92"/>
                    </a:lnTo>
                    <a:lnTo>
                      <a:pt x="50" y="85"/>
                    </a:lnTo>
                    <a:lnTo>
                      <a:pt x="51" y="85"/>
                    </a:lnTo>
                    <a:lnTo>
                      <a:pt x="51" y="84"/>
                    </a:lnTo>
                    <a:lnTo>
                      <a:pt x="53" y="83"/>
                    </a:lnTo>
                    <a:lnTo>
                      <a:pt x="53" y="81"/>
                    </a:lnTo>
                    <a:lnTo>
                      <a:pt x="56" y="79"/>
                    </a:lnTo>
                    <a:lnTo>
                      <a:pt x="56" y="76"/>
                    </a:lnTo>
                    <a:lnTo>
                      <a:pt x="57" y="76"/>
                    </a:lnTo>
                    <a:lnTo>
                      <a:pt x="57" y="72"/>
                    </a:lnTo>
                    <a:lnTo>
                      <a:pt x="58" y="70"/>
                    </a:lnTo>
                    <a:lnTo>
                      <a:pt x="58" y="50"/>
                    </a:lnTo>
                    <a:lnTo>
                      <a:pt x="60" y="50"/>
                    </a:lnTo>
                    <a:lnTo>
                      <a:pt x="60" y="42"/>
                    </a:lnTo>
                    <a:lnTo>
                      <a:pt x="58" y="42"/>
                    </a:lnTo>
                    <a:lnTo>
                      <a:pt x="58" y="35"/>
                    </a:lnTo>
                    <a:lnTo>
                      <a:pt x="57" y="34"/>
                    </a:lnTo>
                    <a:lnTo>
                      <a:pt x="57" y="31"/>
                    </a:lnTo>
                    <a:lnTo>
                      <a:pt x="56" y="30"/>
                    </a:lnTo>
                    <a:lnTo>
                      <a:pt x="56" y="28"/>
                    </a:lnTo>
                    <a:lnTo>
                      <a:pt x="54" y="27"/>
                    </a:lnTo>
                    <a:lnTo>
                      <a:pt x="54" y="26"/>
                    </a:lnTo>
                    <a:lnTo>
                      <a:pt x="53" y="24"/>
                    </a:lnTo>
                    <a:lnTo>
                      <a:pt x="53" y="23"/>
                    </a:lnTo>
                    <a:lnTo>
                      <a:pt x="51" y="23"/>
                    </a:lnTo>
                    <a:lnTo>
                      <a:pt x="51" y="20"/>
                    </a:lnTo>
                    <a:lnTo>
                      <a:pt x="50" y="20"/>
                    </a:lnTo>
                    <a:lnTo>
                      <a:pt x="50" y="19"/>
                    </a:lnTo>
                    <a:lnTo>
                      <a:pt x="49" y="19"/>
                    </a:lnTo>
                    <a:lnTo>
                      <a:pt x="47" y="17"/>
                    </a:lnTo>
                    <a:lnTo>
                      <a:pt x="47" y="16"/>
                    </a:lnTo>
                    <a:lnTo>
                      <a:pt x="46" y="16"/>
                    </a:lnTo>
                    <a:lnTo>
                      <a:pt x="46" y="15"/>
                    </a:lnTo>
                    <a:lnTo>
                      <a:pt x="45" y="15"/>
                    </a:lnTo>
                    <a:lnTo>
                      <a:pt x="43" y="13"/>
                    </a:lnTo>
                    <a:lnTo>
                      <a:pt x="43" y="12"/>
                    </a:lnTo>
                    <a:lnTo>
                      <a:pt x="42" y="12"/>
                    </a:lnTo>
                    <a:lnTo>
                      <a:pt x="39" y="9"/>
                    </a:lnTo>
                    <a:lnTo>
                      <a:pt x="38" y="9"/>
                    </a:lnTo>
                    <a:lnTo>
                      <a:pt x="36" y="8"/>
                    </a:lnTo>
                    <a:lnTo>
                      <a:pt x="35" y="8"/>
                    </a:lnTo>
                    <a:lnTo>
                      <a:pt x="35" y="7"/>
                    </a:lnTo>
                    <a:lnTo>
                      <a:pt x="34" y="7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28" y="4"/>
                    </a:lnTo>
                    <a:lnTo>
                      <a:pt x="27" y="4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271" y="32"/>
                    </a:lnTo>
                    <a:lnTo>
                      <a:pt x="274" y="32"/>
                    </a:lnTo>
                    <a:lnTo>
                      <a:pt x="275" y="34"/>
                    </a:lnTo>
                    <a:lnTo>
                      <a:pt x="278" y="34"/>
                    </a:lnTo>
                    <a:lnTo>
                      <a:pt x="279" y="35"/>
                    </a:lnTo>
                    <a:lnTo>
                      <a:pt x="282" y="35"/>
                    </a:lnTo>
                    <a:lnTo>
                      <a:pt x="283" y="36"/>
                    </a:lnTo>
                    <a:lnTo>
                      <a:pt x="285" y="36"/>
                    </a:lnTo>
                    <a:lnTo>
                      <a:pt x="288" y="39"/>
                    </a:lnTo>
                    <a:lnTo>
                      <a:pt x="289" y="39"/>
                    </a:lnTo>
                    <a:lnTo>
                      <a:pt x="292" y="42"/>
                    </a:lnTo>
                    <a:lnTo>
                      <a:pt x="293" y="42"/>
                    </a:lnTo>
                    <a:lnTo>
                      <a:pt x="293" y="43"/>
                    </a:lnTo>
                    <a:lnTo>
                      <a:pt x="294" y="43"/>
                    </a:lnTo>
                    <a:lnTo>
                      <a:pt x="294" y="45"/>
                    </a:lnTo>
                    <a:lnTo>
                      <a:pt x="296" y="45"/>
                    </a:lnTo>
                    <a:lnTo>
                      <a:pt x="296" y="46"/>
                    </a:lnTo>
                    <a:lnTo>
                      <a:pt x="297" y="46"/>
                    </a:lnTo>
                    <a:lnTo>
                      <a:pt x="297" y="47"/>
                    </a:lnTo>
                    <a:lnTo>
                      <a:pt x="298" y="47"/>
                    </a:lnTo>
                    <a:lnTo>
                      <a:pt x="298" y="50"/>
                    </a:lnTo>
                    <a:lnTo>
                      <a:pt x="300" y="50"/>
                    </a:lnTo>
                    <a:lnTo>
                      <a:pt x="300" y="51"/>
                    </a:lnTo>
                    <a:lnTo>
                      <a:pt x="301" y="53"/>
                    </a:lnTo>
                    <a:lnTo>
                      <a:pt x="301" y="54"/>
                    </a:lnTo>
                    <a:lnTo>
                      <a:pt x="303" y="55"/>
                    </a:lnTo>
                    <a:lnTo>
                      <a:pt x="303" y="58"/>
                    </a:lnTo>
                    <a:lnTo>
                      <a:pt x="304" y="60"/>
                    </a:lnTo>
                    <a:lnTo>
                      <a:pt x="304" y="64"/>
                    </a:lnTo>
                    <a:lnTo>
                      <a:pt x="305" y="64"/>
                    </a:lnTo>
                    <a:lnTo>
                      <a:pt x="305" y="87"/>
                    </a:lnTo>
                    <a:lnTo>
                      <a:pt x="304" y="88"/>
                    </a:lnTo>
                    <a:lnTo>
                      <a:pt x="304" y="94"/>
                    </a:lnTo>
                    <a:lnTo>
                      <a:pt x="303" y="94"/>
                    </a:lnTo>
                    <a:lnTo>
                      <a:pt x="303" y="98"/>
                    </a:lnTo>
                    <a:lnTo>
                      <a:pt x="301" y="99"/>
                    </a:lnTo>
                    <a:lnTo>
                      <a:pt x="301" y="102"/>
                    </a:lnTo>
                    <a:lnTo>
                      <a:pt x="300" y="102"/>
                    </a:lnTo>
                    <a:lnTo>
                      <a:pt x="300" y="104"/>
                    </a:lnTo>
                    <a:lnTo>
                      <a:pt x="298" y="104"/>
                    </a:lnTo>
                    <a:lnTo>
                      <a:pt x="298" y="106"/>
                    </a:lnTo>
                    <a:lnTo>
                      <a:pt x="297" y="107"/>
                    </a:lnTo>
                    <a:lnTo>
                      <a:pt x="297" y="109"/>
                    </a:lnTo>
                    <a:lnTo>
                      <a:pt x="296" y="109"/>
                    </a:lnTo>
                    <a:lnTo>
                      <a:pt x="296" y="110"/>
                    </a:lnTo>
                    <a:lnTo>
                      <a:pt x="294" y="110"/>
                    </a:lnTo>
                    <a:lnTo>
                      <a:pt x="294" y="111"/>
                    </a:lnTo>
                    <a:lnTo>
                      <a:pt x="293" y="111"/>
                    </a:lnTo>
                    <a:lnTo>
                      <a:pt x="293" y="113"/>
                    </a:lnTo>
                    <a:lnTo>
                      <a:pt x="292" y="114"/>
                    </a:lnTo>
                    <a:lnTo>
                      <a:pt x="290" y="114"/>
                    </a:lnTo>
                    <a:lnTo>
                      <a:pt x="290" y="115"/>
                    </a:lnTo>
                    <a:lnTo>
                      <a:pt x="289" y="115"/>
                    </a:lnTo>
                    <a:lnTo>
                      <a:pt x="289" y="117"/>
                    </a:lnTo>
                    <a:lnTo>
                      <a:pt x="288" y="117"/>
                    </a:lnTo>
                    <a:lnTo>
                      <a:pt x="288" y="118"/>
                    </a:lnTo>
                    <a:lnTo>
                      <a:pt x="286" y="118"/>
                    </a:lnTo>
                    <a:lnTo>
                      <a:pt x="285" y="119"/>
                    </a:lnTo>
                    <a:lnTo>
                      <a:pt x="283" y="119"/>
                    </a:lnTo>
                    <a:lnTo>
                      <a:pt x="282" y="121"/>
                    </a:lnTo>
                    <a:lnTo>
                      <a:pt x="281" y="121"/>
                    </a:lnTo>
                    <a:lnTo>
                      <a:pt x="279" y="122"/>
                    </a:lnTo>
                    <a:lnTo>
                      <a:pt x="275" y="122"/>
                    </a:lnTo>
                    <a:lnTo>
                      <a:pt x="274" y="123"/>
                    </a:lnTo>
                    <a:lnTo>
                      <a:pt x="270" y="123"/>
                    </a:lnTo>
                    <a:lnTo>
                      <a:pt x="268" y="125"/>
                    </a:lnTo>
                    <a:lnTo>
                      <a:pt x="263" y="125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F7321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72" name="Freeform 7022"/>
              <p:cNvSpPr>
                <a:spLocks/>
              </p:cNvSpPr>
              <p:nvPr/>
            </p:nvSpPr>
            <p:spPr bwMode="auto">
              <a:xfrm>
                <a:off x="5305" y="2120"/>
                <a:ext cx="34" cy="49"/>
              </a:xfrm>
              <a:custGeom>
                <a:avLst/>
                <a:gdLst>
                  <a:gd name="T0" fmla="*/ 5 w 70"/>
                  <a:gd name="T1" fmla="*/ 1 h 98"/>
                  <a:gd name="T2" fmla="*/ 5 w 70"/>
                  <a:gd name="T3" fmla="*/ 1 h 98"/>
                  <a:gd name="T4" fmla="*/ 6 w 70"/>
                  <a:gd name="T5" fmla="*/ 1 h 98"/>
                  <a:gd name="T6" fmla="*/ 7 w 70"/>
                  <a:gd name="T7" fmla="*/ 2 h 98"/>
                  <a:gd name="T8" fmla="*/ 7 w 70"/>
                  <a:gd name="T9" fmla="*/ 2 h 98"/>
                  <a:gd name="T10" fmla="*/ 7 w 70"/>
                  <a:gd name="T11" fmla="*/ 3 h 98"/>
                  <a:gd name="T12" fmla="*/ 8 w 70"/>
                  <a:gd name="T13" fmla="*/ 3 h 98"/>
                  <a:gd name="T14" fmla="*/ 8 w 70"/>
                  <a:gd name="T15" fmla="*/ 3 h 98"/>
                  <a:gd name="T16" fmla="*/ 8 w 70"/>
                  <a:gd name="T17" fmla="*/ 6 h 98"/>
                  <a:gd name="T18" fmla="*/ 8 w 70"/>
                  <a:gd name="T19" fmla="*/ 7 h 98"/>
                  <a:gd name="T20" fmla="*/ 7 w 70"/>
                  <a:gd name="T21" fmla="*/ 7 h 98"/>
                  <a:gd name="T22" fmla="*/ 7 w 70"/>
                  <a:gd name="T23" fmla="*/ 9 h 98"/>
                  <a:gd name="T24" fmla="*/ 7 w 70"/>
                  <a:gd name="T25" fmla="*/ 9 h 98"/>
                  <a:gd name="T26" fmla="*/ 7 w 70"/>
                  <a:gd name="T27" fmla="*/ 10 h 98"/>
                  <a:gd name="T28" fmla="*/ 6 w 70"/>
                  <a:gd name="T29" fmla="*/ 10 h 98"/>
                  <a:gd name="T30" fmla="*/ 6 w 70"/>
                  <a:gd name="T31" fmla="*/ 10 h 98"/>
                  <a:gd name="T32" fmla="*/ 5 w 70"/>
                  <a:gd name="T33" fmla="*/ 10 h 98"/>
                  <a:gd name="T34" fmla="*/ 5 w 70"/>
                  <a:gd name="T35" fmla="*/ 11 h 98"/>
                  <a:gd name="T36" fmla="*/ 4 w 70"/>
                  <a:gd name="T37" fmla="*/ 11 h 98"/>
                  <a:gd name="T38" fmla="*/ 4 w 70"/>
                  <a:gd name="T39" fmla="*/ 12 h 98"/>
                  <a:gd name="T40" fmla="*/ 3 w 70"/>
                  <a:gd name="T41" fmla="*/ 12 h 98"/>
                  <a:gd name="T42" fmla="*/ 2 w 70"/>
                  <a:gd name="T43" fmla="*/ 12 h 98"/>
                  <a:gd name="T44" fmla="*/ 0 w 70"/>
                  <a:gd name="T45" fmla="*/ 12 h 98"/>
                  <a:gd name="T46" fmla="*/ 0 w 70"/>
                  <a:gd name="T47" fmla="*/ 12 h 98"/>
                  <a:gd name="T48" fmla="*/ 0 w 70"/>
                  <a:gd name="T49" fmla="*/ 12 h 98"/>
                  <a:gd name="T50" fmla="*/ 1 w 70"/>
                  <a:gd name="T51" fmla="*/ 11 h 98"/>
                  <a:gd name="T52" fmla="*/ 1 w 70"/>
                  <a:gd name="T53" fmla="*/ 11 h 98"/>
                  <a:gd name="T54" fmla="*/ 2 w 70"/>
                  <a:gd name="T55" fmla="*/ 11 h 98"/>
                  <a:gd name="T56" fmla="*/ 2 w 70"/>
                  <a:gd name="T57" fmla="*/ 11 h 98"/>
                  <a:gd name="T58" fmla="*/ 2 w 70"/>
                  <a:gd name="T59" fmla="*/ 10 h 98"/>
                  <a:gd name="T60" fmla="*/ 3 w 70"/>
                  <a:gd name="T61" fmla="*/ 10 h 98"/>
                  <a:gd name="T62" fmla="*/ 3 w 70"/>
                  <a:gd name="T63" fmla="*/ 10 h 98"/>
                  <a:gd name="T64" fmla="*/ 4 w 70"/>
                  <a:gd name="T65" fmla="*/ 9 h 98"/>
                  <a:gd name="T66" fmla="*/ 4 w 70"/>
                  <a:gd name="T67" fmla="*/ 9 h 98"/>
                  <a:gd name="T68" fmla="*/ 4 w 70"/>
                  <a:gd name="T69" fmla="*/ 9 h 98"/>
                  <a:gd name="T70" fmla="*/ 5 w 70"/>
                  <a:gd name="T71" fmla="*/ 7 h 98"/>
                  <a:gd name="T72" fmla="*/ 5 w 70"/>
                  <a:gd name="T73" fmla="*/ 7 h 98"/>
                  <a:gd name="T74" fmla="*/ 5 w 70"/>
                  <a:gd name="T75" fmla="*/ 6 h 98"/>
                  <a:gd name="T76" fmla="*/ 5 w 70"/>
                  <a:gd name="T77" fmla="*/ 5 h 98"/>
                  <a:gd name="T78" fmla="*/ 5 w 70"/>
                  <a:gd name="T79" fmla="*/ 3 h 98"/>
                  <a:gd name="T80" fmla="*/ 5 w 70"/>
                  <a:gd name="T81" fmla="*/ 3 h 98"/>
                  <a:gd name="T82" fmla="*/ 4 w 70"/>
                  <a:gd name="T83" fmla="*/ 2 h 98"/>
                  <a:gd name="T84" fmla="*/ 4 w 70"/>
                  <a:gd name="T85" fmla="*/ 2 h 98"/>
                  <a:gd name="T86" fmla="*/ 3 w 70"/>
                  <a:gd name="T87" fmla="*/ 1 h 98"/>
                  <a:gd name="T88" fmla="*/ 2 w 70"/>
                  <a:gd name="T89" fmla="*/ 1 h 98"/>
                  <a:gd name="T90" fmla="*/ 2 w 70"/>
                  <a:gd name="T91" fmla="*/ 1 h 98"/>
                  <a:gd name="T92" fmla="*/ 6 w 70"/>
                  <a:gd name="T93" fmla="*/ 1 h 9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70"/>
                  <a:gd name="T142" fmla="*/ 0 h 98"/>
                  <a:gd name="T143" fmla="*/ 70 w 70"/>
                  <a:gd name="T144" fmla="*/ 98 h 98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70" h="98">
                    <a:moveTo>
                      <a:pt x="40" y="1"/>
                    </a:moveTo>
                    <a:lnTo>
                      <a:pt x="41" y="1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5" y="4"/>
                    </a:lnTo>
                    <a:lnTo>
                      <a:pt x="47" y="4"/>
                    </a:lnTo>
                    <a:lnTo>
                      <a:pt x="48" y="5"/>
                    </a:lnTo>
                    <a:lnTo>
                      <a:pt x="49" y="5"/>
                    </a:lnTo>
                    <a:lnTo>
                      <a:pt x="52" y="8"/>
                    </a:lnTo>
                    <a:lnTo>
                      <a:pt x="53" y="8"/>
                    </a:lnTo>
                    <a:lnTo>
                      <a:pt x="58" y="12"/>
                    </a:lnTo>
                    <a:lnTo>
                      <a:pt x="59" y="12"/>
                    </a:lnTo>
                    <a:lnTo>
                      <a:pt x="59" y="13"/>
                    </a:lnTo>
                    <a:lnTo>
                      <a:pt x="60" y="13"/>
                    </a:lnTo>
                    <a:lnTo>
                      <a:pt x="60" y="15"/>
                    </a:lnTo>
                    <a:lnTo>
                      <a:pt x="62" y="16"/>
                    </a:lnTo>
                    <a:lnTo>
                      <a:pt x="63" y="16"/>
                    </a:lnTo>
                    <a:lnTo>
                      <a:pt x="63" y="18"/>
                    </a:lnTo>
                    <a:lnTo>
                      <a:pt x="66" y="20"/>
                    </a:lnTo>
                    <a:lnTo>
                      <a:pt x="66" y="22"/>
                    </a:lnTo>
                    <a:lnTo>
                      <a:pt x="67" y="23"/>
                    </a:lnTo>
                    <a:lnTo>
                      <a:pt x="67" y="26"/>
                    </a:lnTo>
                    <a:lnTo>
                      <a:pt x="69" y="26"/>
                    </a:lnTo>
                    <a:lnTo>
                      <a:pt x="69" y="30"/>
                    </a:lnTo>
                    <a:lnTo>
                      <a:pt x="70" y="30"/>
                    </a:lnTo>
                    <a:lnTo>
                      <a:pt x="70" y="49"/>
                    </a:lnTo>
                    <a:lnTo>
                      <a:pt x="69" y="50"/>
                    </a:lnTo>
                    <a:lnTo>
                      <a:pt x="69" y="54"/>
                    </a:lnTo>
                    <a:lnTo>
                      <a:pt x="67" y="56"/>
                    </a:lnTo>
                    <a:lnTo>
                      <a:pt x="67" y="58"/>
                    </a:lnTo>
                    <a:lnTo>
                      <a:pt x="66" y="60"/>
                    </a:lnTo>
                    <a:lnTo>
                      <a:pt x="66" y="61"/>
                    </a:lnTo>
                    <a:lnTo>
                      <a:pt x="64" y="62"/>
                    </a:lnTo>
                    <a:lnTo>
                      <a:pt x="64" y="65"/>
                    </a:lnTo>
                    <a:lnTo>
                      <a:pt x="62" y="68"/>
                    </a:lnTo>
                    <a:lnTo>
                      <a:pt x="62" y="69"/>
                    </a:lnTo>
                    <a:lnTo>
                      <a:pt x="60" y="69"/>
                    </a:lnTo>
                    <a:lnTo>
                      <a:pt x="60" y="71"/>
                    </a:lnTo>
                    <a:lnTo>
                      <a:pt x="59" y="71"/>
                    </a:lnTo>
                    <a:lnTo>
                      <a:pt x="59" y="72"/>
                    </a:lnTo>
                    <a:lnTo>
                      <a:pt x="58" y="72"/>
                    </a:lnTo>
                    <a:lnTo>
                      <a:pt x="58" y="73"/>
                    </a:lnTo>
                    <a:lnTo>
                      <a:pt x="56" y="73"/>
                    </a:lnTo>
                    <a:lnTo>
                      <a:pt x="56" y="75"/>
                    </a:lnTo>
                    <a:lnTo>
                      <a:pt x="53" y="75"/>
                    </a:lnTo>
                    <a:lnTo>
                      <a:pt x="53" y="76"/>
                    </a:lnTo>
                    <a:lnTo>
                      <a:pt x="52" y="76"/>
                    </a:lnTo>
                    <a:lnTo>
                      <a:pt x="52" y="77"/>
                    </a:lnTo>
                    <a:lnTo>
                      <a:pt x="51" y="77"/>
                    </a:lnTo>
                    <a:lnTo>
                      <a:pt x="48" y="80"/>
                    </a:lnTo>
                    <a:lnTo>
                      <a:pt x="47" y="80"/>
                    </a:lnTo>
                    <a:lnTo>
                      <a:pt x="47" y="81"/>
                    </a:lnTo>
                    <a:lnTo>
                      <a:pt x="44" y="81"/>
                    </a:lnTo>
                    <a:lnTo>
                      <a:pt x="44" y="83"/>
                    </a:lnTo>
                    <a:lnTo>
                      <a:pt x="43" y="83"/>
                    </a:lnTo>
                    <a:lnTo>
                      <a:pt x="40" y="86"/>
                    </a:lnTo>
                    <a:lnTo>
                      <a:pt x="38" y="86"/>
                    </a:lnTo>
                    <a:lnTo>
                      <a:pt x="37" y="87"/>
                    </a:lnTo>
                    <a:lnTo>
                      <a:pt x="36" y="87"/>
                    </a:lnTo>
                    <a:lnTo>
                      <a:pt x="33" y="90"/>
                    </a:lnTo>
                    <a:lnTo>
                      <a:pt x="32" y="90"/>
                    </a:lnTo>
                    <a:lnTo>
                      <a:pt x="30" y="91"/>
                    </a:lnTo>
                    <a:lnTo>
                      <a:pt x="29" y="91"/>
                    </a:lnTo>
                    <a:lnTo>
                      <a:pt x="29" y="92"/>
                    </a:lnTo>
                    <a:lnTo>
                      <a:pt x="26" y="92"/>
                    </a:lnTo>
                    <a:lnTo>
                      <a:pt x="23" y="95"/>
                    </a:lnTo>
                    <a:lnTo>
                      <a:pt x="22" y="95"/>
                    </a:lnTo>
                    <a:lnTo>
                      <a:pt x="28" y="98"/>
                    </a:lnTo>
                    <a:lnTo>
                      <a:pt x="0" y="94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3" y="92"/>
                    </a:lnTo>
                    <a:lnTo>
                      <a:pt x="4" y="91"/>
                    </a:lnTo>
                    <a:lnTo>
                      <a:pt x="6" y="91"/>
                    </a:lnTo>
                    <a:lnTo>
                      <a:pt x="7" y="90"/>
                    </a:lnTo>
                    <a:lnTo>
                      <a:pt x="8" y="90"/>
                    </a:lnTo>
                    <a:lnTo>
                      <a:pt x="8" y="88"/>
                    </a:lnTo>
                    <a:lnTo>
                      <a:pt x="10" y="88"/>
                    </a:lnTo>
                    <a:lnTo>
                      <a:pt x="11" y="87"/>
                    </a:lnTo>
                    <a:lnTo>
                      <a:pt x="13" y="87"/>
                    </a:lnTo>
                    <a:lnTo>
                      <a:pt x="14" y="86"/>
                    </a:lnTo>
                    <a:lnTo>
                      <a:pt x="15" y="86"/>
                    </a:lnTo>
                    <a:lnTo>
                      <a:pt x="15" y="84"/>
                    </a:lnTo>
                    <a:lnTo>
                      <a:pt x="17" y="84"/>
                    </a:lnTo>
                    <a:lnTo>
                      <a:pt x="18" y="83"/>
                    </a:lnTo>
                    <a:lnTo>
                      <a:pt x="19" y="83"/>
                    </a:lnTo>
                    <a:lnTo>
                      <a:pt x="19" y="81"/>
                    </a:lnTo>
                    <a:lnTo>
                      <a:pt x="21" y="81"/>
                    </a:lnTo>
                    <a:lnTo>
                      <a:pt x="22" y="80"/>
                    </a:lnTo>
                    <a:lnTo>
                      <a:pt x="23" y="80"/>
                    </a:lnTo>
                    <a:lnTo>
                      <a:pt x="23" y="79"/>
                    </a:lnTo>
                    <a:lnTo>
                      <a:pt x="25" y="79"/>
                    </a:lnTo>
                    <a:lnTo>
                      <a:pt x="28" y="76"/>
                    </a:lnTo>
                    <a:lnTo>
                      <a:pt x="29" y="76"/>
                    </a:lnTo>
                    <a:lnTo>
                      <a:pt x="29" y="75"/>
                    </a:lnTo>
                    <a:lnTo>
                      <a:pt x="30" y="75"/>
                    </a:lnTo>
                    <a:lnTo>
                      <a:pt x="34" y="71"/>
                    </a:lnTo>
                    <a:lnTo>
                      <a:pt x="36" y="71"/>
                    </a:lnTo>
                    <a:lnTo>
                      <a:pt x="36" y="69"/>
                    </a:lnTo>
                    <a:lnTo>
                      <a:pt x="37" y="69"/>
                    </a:lnTo>
                    <a:lnTo>
                      <a:pt x="37" y="68"/>
                    </a:lnTo>
                    <a:lnTo>
                      <a:pt x="38" y="68"/>
                    </a:lnTo>
                    <a:lnTo>
                      <a:pt x="38" y="66"/>
                    </a:lnTo>
                    <a:lnTo>
                      <a:pt x="40" y="66"/>
                    </a:lnTo>
                    <a:lnTo>
                      <a:pt x="40" y="65"/>
                    </a:lnTo>
                    <a:lnTo>
                      <a:pt x="41" y="65"/>
                    </a:lnTo>
                    <a:lnTo>
                      <a:pt x="41" y="62"/>
                    </a:lnTo>
                    <a:lnTo>
                      <a:pt x="43" y="61"/>
                    </a:lnTo>
                    <a:lnTo>
                      <a:pt x="43" y="60"/>
                    </a:lnTo>
                    <a:lnTo>
                      <a:pt x="44" y="58"/>
                    </a:lnTo>
                    <a:lnTo>
                      <a:pt x="44" y="56"/>
                    </a:lnTo>
                    <a:lnTo>
                      <a:pt x="45" y="54"/>
                    </a:lnTo>
                    <a:lnTo>
                      <a:pt x="45" y="52"/>
                    </a:lnTo>
                    <a:lnTo>
                      <a:pt x="47" y="50"/>
                    </a:lnTo>
                    <a:lnTo>
                      <a:pt x="47" y="45"/>
                    </a:lnTo>
                    <a:lnTo>
                      <a:pt x="48" y="43"/>
                    </a:lnTo>
                    <a:lnTo>
                      <a:pt x="48" y="34"/>
                    </a:lnTo>
                    <a:lnTo>
                      <a:pt x="47" y="32"/>
                    </a:lnTo>
                    <a:lnTo>
                      <a:pt x="47" y="27"/>
                    </a:lnTo>
                    <a:lnTo>
                      <a:pt x="45" y="27"/>
                    </a:lnTo>
                    <a:lnTo>
                      <a:pt x="45" y="24"/>
                    </a:lnTo>
                    <a:lnTo>
                      <a:pt x="44" y="24"/>
                    </a:lnTo>
                    <a:lnTo>
                      <a:pt x="44" y="22"/>
                    </a:lnTo>
                    <a:lnTo>
                      <a:pt x="41" y="19"/>
                    </a:lnTo>
                    <a:lnTo>
                      <a:pt x="41" y="18"/>
                    </a:lnTo>
                    <a:lnTo>
                      <a:pt x="36" y="12"/>
                    </a:lnTo>
                    <a:lnTo>
                      <a:pt x="36" y="11"/>
                    </a:lnTo>
                    <a:lnTo>
                      <a:pt x="34" y="11"/>
                    </a:lnTo>
                    <a:lnTo>
                      <a:pt x="33" y="9"/>
                    </a:lnTo>
                    <a:lnTo>
                      <a:pt x="32" y="9"/>
                    </a:lnTo>
                    <a:lnTo>
                      <a:pt x="32" y="8"/>
                    </a:lnTo>
                    <a:lnTo>
                      <a:pt x="30" y="8"/>
                    </a:lnTo>
                    <a:lnTo>
                      <a:pt x="26" y="4"/>
                    </a:lnTo>
                    <a:lnTo>
                      <a:pt x="25" y="4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1" y="1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49" y="5"/>
                    </a:lnTo>
                    <a:lnTo>
                      <a:pt x="40" y="1"/>
                    </a:lnTo>
                    <a:close/>
                  </a:path>
                </a:pathLst>
              </a:custGeom>
              <a:solidFill>
                <a:srgbClr val="A1A1A1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73" name="Freeform 7023"/>
              <p:cNvSpPr>
                <a:spLocks/>
              </p:cNvSpPr>
              <p:nvPr/>
            </p:nvSpPr>
            <p:spPr bwMode="auto">
              <a:xfrm>
                <a:off x="5248" y="2114"/>
                <a:ext cx="35" cy="50"/>
              </a:xfrm>
              <a:custGeom>
                <a:avLst/>
                <a:gdLst>
                  <a:gd name="T0" fmla="*/ 5 w 70"/>
                  <a:gd name="T1" fmla="*/ 1 h 100"/>
                  <a:gd name="T2" fmla="*/ 5 w 70"/>
                  <a:gd name="T3" fmla="*/ 1 h 100"/>
                  <a:gd name="T4" fmla="*/ 6 w 70"/>
                  <a:gd name="T5" fmla="*/ 2 h 100"/>
                  <a:gd name="T6" fmla="*/ 7 w 70"/>
                  <a:gd name="T7" fmla="*/ 2 h 100"/>
                  <a:gd name="T8" fmla="*/ 7 w 70"/>
                  <a:gd name="T9" fmla="*/ 2 h 100"/>
                  <a:gd name="T10" fmla="*/ 7 w 70"/>
                  <a:gd name="T11" fmla="*/ 2 h 100"/>
                  <a:gd name="T12" fmla="*/ 8 w 70"/>
                  <a:gd name="T13" fmla="*/ 3 h 100"/>
                  <a:gd name="T14" fmla="*/ 9 w 70"/>
                  <a:gd name="T15" fmla="*/ 3 h 100"/>
                  <a:gd name="T16" fmla="*/ 9 w 70"/>
                  <a:gd name="T17" fmla="*/ 5 h 100"/>
                  <a:gd name="T18" fmla="*/ 9 w 70"/>
                  <a:gd name="T19" fmla="*/ 6 h 100"/>
                  <a:gd name="T20" fmla="*/ 9 w 70"/>
                  <a:gd name="T21" fmla="*/ 7 h 100"/>
                  <a:gd name="T22" fmla="*/ 8 w 70"/>
                  <a:gd name="T23" fmla="*/ 8 h 100"/>
                  <a:gd name="T24" fmla="*/ 7 w 70"/>
                  <a:gd name="T25" fmla="*/ 9 h 100"/>
                  <a:gd name="T26" fmla="*/ 7 w 70"/>
                  <a:gd name="T27" fmla="*/ 9 h 100"/>
                  <a:gd name="T28" fmla="*/ 7 w 70"/>
                  <a:gd name="T29" fmla="*/ 10 h 100"/>
                  <a:gd name="T30" fmla="*/ 6 w 70"/>
                  <a:gd name="T31" fmla="*/ 10 h 100"/>
                  <a:gd name="T32" fmla="*/ 6 w 70"/>
                  <a:gd name="T33" fmla="*/ 10 h 100"/>
                  <a:gd name="T34" fmla="*/ 5 w 70"/>
                  <a:gd name="T35" fmla="*/ 11 h 100"/>
                  <a:gd name="T36" fmla="*/ 5 w 70"/>
                  <a:gd name="T37" fmla="*/ 11 h 100"/>
                  <a:gd name="T38" fmla="*/ 5 w 70"/>
                  <a:gd name="T39" fmla="*/ 11 h 100"/>
                  <a:gd name="T40" fmla="*/ 4 w 70"/>
                  <a:gd name="T41" fmla="*/ 11 h 100"/>
                  <a:gd name="T42" fmla="*/ 4 w 70"/>
                  <a:gd name="T43" fmla="*/ 12 h 100"/>
                  <a:gd name="T44" fmla="*/ 3 w 70"/>
                  <a:gd name="T45" fmla="*/ 12 h 100"/>
                  <a:gd name="T46" fmla="*/ 3 w 70"/>
                  <a:gd name="T47" fmla="*/ 12 h 100"/>
                  <a:gd name="T48" fmla="*/ 3 w 70"/>
                  <a:gd name="T49" fmla="*/ 13 h 100"/>
                  <a:gd name="T50" fmla="*/ 3 w 70"/>
                  <a:gd name="T51" fmla="*/ 13 h 100"/>
                  <a:gd name="T52" fmla="*/ 1 w 70"/>
                  <a:gd name="T53" fmla="*/ 12 h 100"/>
                  <a:gd name="T54" fmla="*/ 1 w 70"/>
                  <a:gd name="T55" fmla="*/ 12 h 100"/>
                  <a:gd name="T56" fmla="*/ 1 w 70"/>
                  <a:gd name="T57" fmla="*/ 12 h 100"/>
                  <a:gd name="T58" fmla="*/ 1 w 70"/>
                  <a:gd name="T59" fmla="*/ 11 h 100"/>
                  <a:gd name="T60" fmla="*/ 2 w 70"/>
                  <a:gd name="T61" fmla="*/ 11 h 100"/>
                  <a:gd name="T62" fmla="*/ 2 w 70"/>
                  <a:gd name="T63" fmla="*/ 11 h 100"/>
                  <a:gd name="T64" fmla="*/ 3 w 70"/>
                  <a:gd name="T65" fmla="*/ 10 h 100"/>
                  <a:gd name="T66" fmla="*/ 3 w 70"/>
                  <a:gd name="T67" fmla="*/ 10 h 100"/>
                  <a:gd name="T68" fmla="*/ 4 w 70"/>
                  <a:gd name="T69" fmla="*/ 9 h 100"/>
                  <a:gd name="T70" fmla="*/ 4 w 70"/>
                  <a:gd name="T71" fmla="*/ 9 h 100"/>
                  <a:gd name="T72" fmla="*/ 5 w 70"/>
                  <a:gd name="T73" fmla="*/ 9 h 100"/>
                  <a:gd name="T74" fmla="*/ 5 w 70"/>
                  <a:gd name="T75" fmla="*/ 7 h 100"/>
                  <a:gd name="T76" fmla="*/ 5 w 70"/>
                  <a:gd name="T77" fmla="*/ 6 h 100"/>
                  <a:gd name="T78" fmla="*/ 5 w 70"/>
                  <a:gd name="T79" fmla="*/ 6 h 100"/>
                  <a:gd name="T80" fmla="*/ 5 w 70"/>
                  <a:gd name="T81" fmla="*/ 5 h 100"/>
                  <a:gd name="T82" fmla="*/ 5 w 70"/>
                  <a:gd name="T83" fmla="*/ 3 h 100"/>
                  <a:gd name="T84" fmla="*/ 5 w 70"/>
                  <a:gd name="T85" fmla="*/ 3 h 100"/>
                  <a:gd name="T86" fmla="*/ 4 w 70"/>
                  <a:gd name="T87" fmla="*/ 2 h 100"/>
                  <a:gd name="T88" fmla="*/ 4 w 70"/>
                  <a:gd name="T89" fmla="*/ 2 h 100"/>
                  <a:gd name="T90" fmla="*/ 3 w 70"/>
                  <a:gd name="T91" fmla="*/ 1 h 100"/>
                  <a:gd name="T92" fmla="*/ 2 w 70"/>
                  <a:gd name="T93" fmla="*/ 1 h 100"/>
                  <a:gd name="T94" fmla="*/ 2 w 70"/>
                  <a:gd name="T95" fmla="*/ 0 h 100"/>
                  <a:gd name="T96" fmla="*/ 5 w 70"/>
                  <a:gd name="T97" fmla="*/ 1 h 10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0"/>
                  <a:gd name="T148" fmla="*/ 0 h 100"/>
                  <a:gd name="T149" fmla="*/ 70 w 70"/>
                  <a:gd name="T150" fmla="*/ 100 h 10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0" h="100">
                    <a:moveTo>
                      <a:pt x="40" y="1"/>
                    </a:moveTo>
                    <a:lnTo>
                      <a:pt x="41" y="1"/>
                    </a:lnTo>
                    <a:lnTo>
                      <a:pt x="42" y="2"/>
                    </a:lnTo>
                    <a:lnTo>
                      <a:pt x="44" y="2"/>
                    </a:lnTo>
                    <a:lnTo>
                      <a:pt x="45" y="4"/>
                    </a:lnTo>
                    <a:lnTo>
                      <a:pt x="46" y="4"/>
                    </a:lnTo>
                    <a:lnTo>
                      <a:pt x="49" y="6"/>
                    </a:lnTo>
                    <a:lnTo>
                      <a:pt x="50" y="6"/>
                    </a:lnTo>
                    <a:lnTo>
                      <a:pt x="53" y="9"/>
                    </a:lnTo>
                    <a:lnTo>
                      <a:pt x="55" y="9"/>
                    </a:lnTo>
                    <a:lnTo>
                      <a:pt x="56" y="11"/>
                    </a:lnTo>
                    <a:lnTo>
                      <a:pt x="56" y="12"/>
                    </a:lnTo>
                    <a:lnTo>
                      <a:pt x="57" y="12"/>
                    </a:lnTo>
                    <a:lnTo>
                      <a:pt x="57" y="13"/>
                    </a:lnTo>
                    <a:lnTo>
                      <a:pt x="59" y="13"/>
                    </a:lnTo>
                    <a:lnTo>
                      <a:pt x="60" y="15"/>
                    </a:lnTo>
                    <a:lnTo>
                      <a:pt x="60" y="16"/>
                    </a:lnTo>
                    <a:lnTo>
                      <a:pt x="61" y="16"/>
                    </a:lnTo>
                    <a:lnTo>
                      <a:pt x="61" y="17"/>
                    </a:lnTo>
                    <a:lnTo>
                      <a:pt x="64" y="20"/>
                    </a:lnTo>
                    <a:lnTo>
                      <a:pt x="64" y="21"/>
                    </a:lnTo>
                    <a:lnTo>
                      <a:pt x="65" y="23"/>
                    </a:lnTo>
                    <a:lnTo>
                      <a:pt x="65" y="24"/>
                    </a:lnTo>
                    <a:lnTo>
                      <a:pt x="67" y="25"/>
                    </a:lnTo>
                    <a:lnTo>
                      <a:pt x="67" y="30"/>
                    </a:lnTo>
                    <a:lnTo>
                      <a:pt x="68" y="30"/>
                    </a:lnTo>
                    <a:lnTo>
                      <a:pt x="68" y="36"/>
                    </a:lnTo>
                    <a:lnTo>
                      <a:pt x="70" y="38"/>
                    </a:lnTo>
                    <a:lnTo>
                      <a:pt x="70" y="43"/>
                    </a:lnTo>
                    <a:lnTo>
                      <a:pt x="68" y="44"/>
                    </a:lnTo>
                    <a:lnTo>
                      <a:pt x="68" y="51"/>
                    </a:lnTo>
                    <a:lnTo>
                      <a:pt x="67" y="53"/>
                    </a:lnTo>
                    <a:lnTo>
                      <a:pt x="67" y="57"/>
                    </a:lnTo>
                    <a:lnTo>
                      <a:pt x="65" y="59"/>
                    </a:lnTo>
                    <a:lnTo>
                      <a:pt x="65" y="62"/>
                    </a:lnTo>
                    <a:lnTo>
                      <a:pt x="64" y="64"/>
                    </a:lnTo>
                    <a:lnTo>
                      <a:pt x="64" y="65"/>
                    </a:lnTo>
                    <a:lnTo>
                      <a:pt x="63" y="66"/>
                    </a:lnTo>
                    <a:lnTo>
                      <a:pt x="63" y="68"/>
                    </a:lnTo>
                    <a:lnTo>
                      <a:pt x="61" y="69"/>
                    </a:lnTo>
                    <a:lnTo>
                      <a:pt x="61" y="70"/>
                    </a:lnTo>
                    <a:lnTo>
                      <a:pt x="60" y="70"/>
                    </a:lnTo>
                    <a:lnTo>
                      <a:pt x="60" y="72"/>
                    </a:lnTo>
                    <a:lnTo>
                      <a:pt x="59" y="72"/>
                    </a:lnTo>
                    <a:lnTo>
                      <a:pt x="59" y="73"/>
                    </a:lnTo>
                    <a:lnTo>
                      <a:pt x="57" y="73"/>
                    </a:lnTo>
                    <a:lnTo>
                      <a:pt x="55" y="76"/>
                    </a:lnTo>
                    <a:lnTo>
                      <a:pt x="53" y="76"/>
                    </a:lnTo>
                    <a:lnTo>
                      <a:pt x="53" y="77"/>
                    </a:lnTo>
                    <a:lnTo>
                      <a:pt x="52" y="77"/>
                    </a:lnTo>
                    <a:lnTo>
                      <a:pt x="52" y="78"/>
                    </a:lnTo>
                    <a:lnTo>
                      <a:pt x="50" y="78"/>
                    </a:lnTo>
                    <a:lnTo>
                      <a:pt x="48" y="81"/>
                    </a:lnTo>
                    <a:lnTo>
                      <a:pt x="46" y="81"/>
                    </a:lnTo>
                    <a:lnTo>
                      <a:pt x="46" y="83"/>
                    </a:lnTo>
                    <a:lnTo>
                      <a:pt x="45" y="83"/>
                    </a:lnTo>
                    <a:lnTo>
                      <a:pt x="44" y="84"/>
                    </a:lnTo>
                    <a:lnTo>
                      <a:pt x="42" y="84"/>
                    </a:lnTo>
                    <a:lnTo>
                      <a:pt x="42" y="85"/>
                    </a:lnTo>
                    <a:lnTo>
                      <a:pt x="41" y="85"/>
                    </a:lnTo>
                    <a:lnTo>
                      <a:pt x="41" y="87"/>
                    </a:lnTo>
                    <a:lnTo>
                      <a:pt x="40" y="87"/>
                    </a:lnTo>
                    <a:lnTo>
                      <a:pt x="38" y="88"/>
                    </a:lnTo>
                    <a:lnTo>
                      <a:pt x="37" y="88"/>
                    </a:lnTo>
                    <a:lnTo>
                      <a:pt x="37" y="89"/>
                    </a:lnTo>
                    <a:lnTo>
                      <a:pt x="35" y="89"/>
                    </a:lnTo>
                    <a:lnTo>
                      <a:pt x="33" y="92"/>
                    </a:lnTo>
                    <a:lnTo>
                      <a:pt x="31" y="92"/>
                    </a:lnTo>
                    <a:lnTo>
                      <a:pt x="31" y="93"/>
                    </a:lnTo>
                    <a:lnTo>
                      <a:pt x="30" y="93"/>
                    </a:lnTo>
                    <a:lnTo>
                      <a:pt x="29" y="95"/>
                    </a:lnTo>
                    <a:lnTo>
                      <a:pt x="27" y="95"/>
                    </a:lnTo>
                    <a:lnTo>
                      <a:pt x="26" y="96"/>
                    </a:lnTo>
                    <a:lnTo>
                      <a:pt x="25" y="96"/>
                    </a:lnTo>
                    <a:lnTo>
                      <a:pt x="25" y="98"/>
                    </a:lnTo>
                    <a:lnTo>
                      <a:pt x="23" y="98"/>
                    </a:lnTo>
                    <a:lnTo>
                      <a:pt x="22" y="99"/>
                    </a:lnTo>
                    <a:lnTo>
                      <a:pt x="27" y="100"/>
                    </a:lnTo>
                    <a:lnTo>
                      <a:pt x="0" y="96"/>
                    </a:lnTo>
                    <a:lnTo>
                      <a:pt x="1" y="96"/>
                    </a:lnTo>
                    <a:lnTo>
                      <a:pt x="1" y="95"/>
                    </a:lnTo>
                    <a:lnTo>
                      <a:pt x="3" y="95"/>
                    </a:lnTo>
                    <a:lnTo>
                      <a:pt x="5" y="92"/>
                    </a:lnTo>
                    <a:lnTo>
                      <a:pt x="7" y="92"/>
                    </a:lnTo>
                    <a:lnTo>
                      <a:pt x="8" y="91"/>
                    </a:lnTo>
                    <a:lnTo>
                      <a:pt x="10" y="91"/>
                    </a:lnTo>
                    <a:lnTo>
                      <a:pt x="10" y="89"/>
                    </a:lnTo>
                    <a:lnTo>
                      <a:pt x="11" y="89"/>
                    </a:lnTo>
                    <a:lnTo>
                      <a:pt x="14" y="87"/>
                    </a:lnTo>
                    <a:lnTo>
                      <a:pt x="15" y="87"/>
                    </a:lnTo>
                    <a:lnTo>
                      <a:pt x="18" y="84"/>
                    </a:lnTo>
                    <a:lnTo>
                      <a:pt x="19" y="84"/>
                    </a:lnTo>
                    <a:lnTo>
                      <a:pt x="19" y="83"/>
                    </a:lnTo>
                    <a:lnTo>
                      <a:pt x="22" y="83"/>
                    </a:lnTo>
                    <a:lnTo>
                      <a:pt x="22" y="81"/>
                    </a:lnTo>
                    <a:lnTo>
                      <a:pt x="23" y="81"/>
                    </a:lnTo>
                    <a:lnTo>
                      <a:pt x="23" y="80"/>
                    </a:lnTo>
                    <a:lnTo>
                      <a:pt x="25" y="80"/>
                    </a:lnTo>
                    <a:lnTo>
                      <a:pt x="27" y="77"/>
                    </a:lnTo>
                    <a:lnTo>
                      <a:pt x="29" y="77"/>
                    </a:lnTo>
                    <a:lnTo>
                      <a:pt x="29" y="76"/>
                    </a:lnTo>
                    <a:lnTo>
                      <a:pt x="30" y="76"/>
                    </a:lnTo>
                    <a:lnTo>
                      <a:pt x="33" y="73"/>
                    </a:lnTo>
                    <a:lnTo>
                      <a:pt x="34" y="73"/>
                    </a:lnTo>
                    <a:lnTo>
                      <a:pt x="34" y="72"/>
                    </a:lnTo>
                    <a:lnTo>
                      <a:pt x="35" y="72"/>
                    </a:lnTo>
                    <a:lnTo>
                      <a:pt x="35" y="70"/>
                    </a:lnTo>
                    <a:lnTo>
                      <a:pt x="37" y="70"/>
                    </a:lnTo>
                    <a:lnTo>
                      <a:pt x="37" y="69"/>
                    </a:lnTo>
                    <a:lnTo>
                      <a:pt x="38" y="69"/>
                    </a:lnTo>
                    <a:lnTo>
                      <a:pt x="41" y="66"/>
                    </a:lnTo>
                    <a:lnTo>
                      <a:pt x="41" y="65"/>
                    </a:lnTo>
                    <a:lnTo>
                      <a:pt x="42" y="64"/>
                    </a:lnTo>
                    <a:lnTo>
                      <a:pt x="42" y="62"/>
                    </a:lnTo>
                    <a:lnTo>
                      <a:pt x="44" y="61"/>
                    </a:lnTo>
                    <a:lnTo>
                      <a:pt x="44" y="58"/>
                    </a:lnTo>
                    <a:lnTo>
                      <a:pt x="45" y="55"/>
                    </a:lnTo>
                    <a:lnTo>
                      <a:pt x="45" y="53"/>
                    </a:lnTo>
                    <a:lnTo>
                      <a:pt x="46" y="51"/>
                    </a:lnTo>
                    <a:lnTo>
                      <a:pt x="46" y="46"/>
                    </a:lnTo>
                    <a:lnTo>
                      <a:pt x="48" y="44"/>
                    </a:lnTo>
                    <a:lnTo>
                      <a:pt x="48" y="34"/>
                    </a:lnTo>
                    <a:lnTo>
                      <a:pt x="46" y="34"/>
                    </a:lnTo>
                    <a:lnTo>
                      <a:pt x="46" y="28"/>
                    </a:lnTo>
                    <a:lnTo>
                      <a:pt x="45" y="27"/>
                    </a:lnTo>
                    <a:lnTo>
                      <a:pt x="45" y="24"/>
                    </a:lnTo>
                    <a:lnTo>
                      <a:pt x="44" y="23"/>
                    </a:lnTo>
                    <a:lnTo>
                      <a:pt x="44" y="21"/>
                    </a:lnTo>
                    <a:lnTo>
                      <a:pt x="41" y="19"/>
                    </a:lnTo>
                    <a:lnTo>
                      <a:pt x="41" y="17"/>
                    </a:lnTo>
                    <a:lnTo>
                      <a:pt x="37" y="13"/>
                    </a:lnTo>
                    <a:lnTo>
                      <a:pt x="37" y="12"/>
                    </a:lnTo>
                    <a:lnTo>
                      <a:pt x="35" y="12"/>
                    </a:lnTo>
                    <a:lnTo>
                      <a:pt x="35" y="11"/>
                    </a:lnTo>
                    <a:lnTo>
                      <a:pt x="34" y="11"/>
                    </a:lnTo>
                    <a:lnTo>
                      <a:pt x="30" y="6"/>
                    </a:lnTo>
                    <a:lnTo>
                      <a:pt x="29" y="6"/>
                    </a:lnTo>
                    <a:lnTo>
                      <a:pt x="26" y="4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49" y="5"/>
                    </a:lnTo>
                    <a:lnTo>
                      <a:pt x="40" y="1"/>
                    </a:lnTo>
                    <a:close/>
                  </a:path>
                </a:pathLst>
              </a:custGeom>
              <a:solidFill>
                <a:srgbClr val="A1A1A1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74" name="Freeform 7024"/>
              <p:cNvSpPr>
                <a:spLocks/>
              </p:cNvSpPr>
              <p:nvPr/>
            </p:nvSpPr>
            <p:spPr bwMode="auto">
              <a:xfrm>
                <a:off x="5011" y="2172"/>
                <a:ext cx="26" cy="30"/>
              </a:xfrm>
              <a:custGeom>
                <a:avLst/>
                <a:gdLst>
                  <a:gd name="T0" fmla="*/ 3 w 53"/>
                  <a:gd name="T1" fmla="*/ 0 h 58"/>
                  <a:gd name="T2" fmla="*/ 4 w 53"/>
                  <a:gd name="T3" fmla="*/ 1 h 58"/>
                  <a:gd name="T4" fmla="*/ 5 w 53"/>
                  <a:gd name="T5" fmla="*/ 1 h 58"/>
                  <a:gd name="T6" fmla="*/ 5 w 53"/>
                  <a:gd name="T7" fmla="*/ 1 h 58"/>
                  <a:gd name="T8" fmla="*/ 5 w 53"/>
                  <a:gd name="T9" fmla="*/ 1 h 58"/>
                  <a:gd name="T10" fmla="*/ 6 w 53"/>
                  <a:gd name="T11" fmla="*/ 1 h 58"/>
                  <a:gd name="T12" fmla="*/ 6 w 53"/>
                  <a:gd name="T13" fmla="*/ 2 h 58"/>
                  <a:gd name="T14" fmla="*/ 6 w 53"/>
                  <a:gd name="T15" fmla="*/ 2 h 58"/>
                  <a:gd name="T16" fmla="*/ 6 w 53"/>
                  <a:gd name="T17" fmla="*/ 3 h 58"/>
                  <a:gd name="T18" fmla="*/ 6 w 53"/>
                  <a:gd name="T19" fmla="*/ 4 h 58"/>
                  <a:gd name="T20" fmla="*/ 6 w 53"/>
                  <a:gd name="T21" fmla="*/ 5 h 58"/>
                  <a:gd name="T22" fmla="*/ 6 w 53"/>
                  <a:gd name="T23" fmla="*/ 5 h 58"/>
                  <a:gd name="T24" fmla="*/ 6 w 53"/>
                  <a:gd name="T25" fmla="*/ 6 h 58"/>
                  <a:gd name="T26" fmla="*/ 5 w 53"/>
                  <a:gd name="T27" fmla="*/ 6 h 58"/>
                  <a:gd name="T28" fmla="*/ 5 w 53"/>
                  <a:gd name="T29" fmla="*/ 6 h 58"/>
                  <a:gd name="T30" fmla="*/ 5 w 53"/>
                  <a:gd name="T31" fmla="*/ 6 h 58"/>
                  <a:gd name="T32" fmla="*/ 5 w 53"/>
                  <a:gd name="T33" fmla="*/ 7 h 58"/>
                  <a:gd name="T34" fmla="*/ 5 w 53"/>
                  <a:gd name="T35" fmla="*/ 7 h 58"/>
                  <a:gd name="T36" fmla="*/ 4 w 53"/>
                  <a:gd name="T37" fmla="*/ 7 h 58"/>
                  <a:gd name="T38" fmla="*/ 4 w 53"/>
                  <a:gd name="T39" fmla="*/ 7 h 58"/>
                  <a:gd name="T40" fmla="*/ 3 w 53"/>
                  <a:gd name="T41" fmla="*/ 7 h 58"/>
                  <a:gd name="T42" fmla="*/ 3 w 53"/>
                  <a:gd name="T43" fmla="*/ 7 h 58"/>
                  <a:gd name="T44" fmla="*/ 3 w 53"/>
                  <a:gd name="T45" fmla="*/ 8 h 58"/>
                  <a:gd name="T46" fmla="*/ 2 w 53"/>
                  <a:gd name="T47" fmla="*/ 8 h 58"/>
                  <a:gd name="T48" fmla="*/ 2 w 53"/>
                  <a:gd name="T49" fmla="*/ 8 h 58"/>
                  <a:gd name="T50" fmla="*/ 1 w 53"/>
                  <a:gd name="T51" fmla="*/ 7 h 58"/>
                  <a:gd name="T52" fmla="*/ 1 w 53"/>
                  <a:gd name="T53" fmla="*/ 7 h 58"/>
                  <a:gd name="T54" fmla="*/ 1 w 53"/>
                  <a:gd name="T55" fmla="*/ 7 h 58"/>
                  <a:gd name="T56" fmla="*/ 1 w 53"/>
                  <a:gd name="T57" fmla="*/ 6 h 58"/>
                  <a:gd name="T58" fmla="*/ 0 w 53"/>
                  <a:gd name="T59" fmla="*/ 6 h 58"/>
                  <a:gd name="T60" fmla="*/ 0 w 53"/>
                  <a:gd name="T61" fmla="*/ 6 h 58"/>
                  <a:gd name="T62" fmla="*/ 0 w 53"/>
                  <a:gd name="T63" fmla="*/ 6 h 58"/>
                  <a:gd name="T64" fmla="*/ 0 w 53"/>
                  <a:gd name="T65" fmla="*/ 5 h 58"/>
                  <a:gd name="T66" fmla="*/ 0 w 53"/>
                  <a:gd name="T67" fmla="*/ 5 h 58"/>
                  <a:gd name="T68" fmla="*/ 0 w 53"/>
                  <a:gd name="T69" fmla="*/ 3 h 58"/>
                  <a:gd name="T70" fmla="*/ 0 w 53"/>
                  <a:gd name="T71" fmla="*/ 3 h 58"/>
                  <a:gd name="T72" fmla="*/ 0 w 53"/>
                  <a:gd name="T73" fmla="*/ 2 h 58"/>
                  <a:gd name="T74" fmla="*/ 0 w 53"/>
                  <a:gd name="T75" fmla="*/ 2 h 58"/>
                  <a:gd name="T76" fmla="*/ 0 w 53"/>
                  <a:gd name="T77" fmla="*/ 2 h 58"/>
                  <a:gd name="T78" fmla="*/ 0 w 53"/>
                  <a:gd name="T79" fmla="*/ 2 h 58"/>
                  <a:gd name="T80" fmla="*/ 1 w 53"/>
                  <a:gd name="T81" fmla="*/ 1 h 58"/>
                  <a:gd name="T82" fmla="*/ 1 w 53"/>
                  <a:gd name="T83" fmla="*/ 1 h 58"/>
                  <a:gd name="T84" fmla="*/ 1 w 53"/>
                  <a:gd name="T85" fmla="*/ 1 h 58"/>
                  <a:gd name="T86" fmla="*/ 2 w 53"/>
                  <a:gd name="T87" fmla="*/ 1 h 58"/>
                  <a:gd name="T88" fmla="*/ 2 w 53"/>
                  <a:gd name="T89" fmla="*/ 1 h 58"/>
                  <a:gd name="T90" fmla="*/ 2 w 53"/>
                  <a:gd name="T91" fmla="*/ 0 h 5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3"/>
                  <a:gd name="T139" fmla="*/ 0 h 58"/>
                  <a:gd name="T140" fmla="*/ 53 w 53"/>
                  <a:gd name="T141" fmla="*/ 58 h 58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3" h="58">
                    <a:moveTo>
                      <a:pt x="21" y="0"/>
                    </a:moveTo>
                    <a:lnTo>
                      <a:pt x="31" y="0"/>
                    </a:lnTo>
                    <a:lnTo>
                      <a:pt x="31" y="1"/>
                    </a:lnTo>
                    <a:lnTo>
                      <a:pt x="37" y="1"/>
                    </a:lnTo>
                    <a:lnTo>
                      <a:pt x="37" y="2"/>
                    </a:lnTo>
                    <a:lnTo>
                      <a:pt x="40" y="2"/>
                    </a:lnTo>
                    <a:lnTo>
                      <a:pt x="41" y="4"/>
                    </a:lnTo>
                    <a:lnTo>
                      <a:pt x="42" y="4"/>
                    </a:lnTo>
                    <a:lnTo>
                      <a:pt x="45" y="6"/>
                    </a:lnTo>
                    <a:lnTo>
                      <a:pt x="46" y="6"/>
                    </a:lnTo>
                    <a:lnTo>
                      <a:pt x="46" y="8"/>
                    </a:lnTo>
                    <a:lnTo>
                      <a:pt x="48" y="8"/>
                    </a:lnTo>
                    <a:lnTo>
                      <a:pt x="48" y="9"/>
                    </a:lnTo>
                    <a:lnTo>
                      <a:pt x="49" y="10"/>
                    </a:lnTo>
                    <a:lnTo>
                      <a:pt x="49" y="12"/>
                    </a:lnTo>
                    <a:lnTo>
                      <a:pt x="51" y="13"/>
                    </a:lnTo>
                    <a:lnTo>
                      <a:pt x="51" y="16"/>
                    </a:lnTo>
                    <a:lnTo>
                      <a:pt x="52" y="17"/>
                    </a:lnTo>
                    <a:lnTo>
                      <a:pt x="52" y="25"/>
                    </a:lnTo>
                    <a:lnTo>
                      <a:pt x="53" y="25"/>
                    </a:lnTo>
                    <a:lnTo>
                      <a:pt x="53" y="34"/>
                    </a:lnTo>
                    <a:lnTo>
                      <a:pt x="52" y="34"/>
                    </a:lnTo>
                    <a:lnTo>
                      <a:pt x="52" y="38"/>
                    </a:lnTo>
                    <a:lnTo>
                      <a:pt x="51" y="38"/>
                    </a:lnTo>
                    <a:lnTo>
                      <a:pt x="51" y="40"/>
                    </a:lnTo>
                    <a:lnTo>
                      <a:pt x="49" y="40"/>
                    </a:lnTo>
                    <a:lnTo>
                      <a:pt x="49" y="42"/>
                    </a:lnTo>
                    <a:lnTo>
                      <a:pt x="46" y="44"/>
                    </a:lnTo>
                    <a:lnTo>
                      <a:pt x="46" y="46"/>
                    </a:lnTo>
                    <a:lnTo>
                      <a:pt x="45" y="46"/>
                    </a:lnTo>
                    <a:lnTo>
                      <a:pt x="44" y="47"/>
                    </a:lnTo>
                    <a:lnTo>
                      <a:pt x="42" y="47"/>
                    </a:lnTo>
                    <a:lnTo>
                      <a:pt x="42" y="48"/>
                    </a:lnTo>
                    <a:lnTo>
                      <a:pt x="41" y="48"/>
                    </a:lnTo>
                    <a:lnTo>
                      <a:pt x="41" y="50"/>
                    </a:lnTo>
                    <a:lnTo>
                      <a:pt x="40" y="50"/>
                    </a:lnTo>
                    <a:lnTo>
                      <a:pt x="38" y="51"/>
                    </a:lnTo>
                    <a:lnTo>
                      <a:pt x="37" y="51"/>
                    </a:lnTo>
                    <a:lnTo>
                      <a:pt x="36" y="53"/>
                    </a:lnTo>
                    <a:lnTo>
                      <a:pt x="34" y="53"/>
                    </a:lnTo>
                    <a:lnTo>
                      <a:pt x="33" y="54"/>
                    </a:lnTo>
                    <a:lnTo>
                      <a:pt x="31" y="54"/>
                    </a:lnTo>
                    <a:lnTo>
                      <a:pt x="30" y="55"/>
                    </a:lnTo>
                    <a:lnTo>
                      <a:pt x="29" y="55"/>
                    </a:lnTo>
                    <a:lnTo>
                      <a:pt x="27" y="57"/>
                    </a:lnTo>
                    <a:lnTo>
                      <a:pt x="25" y="57"/>
                    </a:lnTo>
                    <a:lnTo>
                      <a:pt x="23" y="58"/>
                    </a:lnTo>
                    <a:lnTo>
                      <a:pt x="21" y="58"/>
                    </a:lnTo>
                    <a:lnTo>
                      <a:pt x="21" y="57"/>
                    </a:lnTo>
                    <a:lnTo>
                      <a:pt x="18" y="57"/>
                    </a:lnTo>
                    <a:lnTo>
                      <a:pt x="18" y="55"/>
                    </a:lnTo>
                    <a:lnTo>
                      <a:pt x="15" y="55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4" y="53"/>
                    </a:lnTo>
                    <a:lnTo>
                      <a:pt x="12" y="53"/>
                    </a:lnTo>
                    <a:lnTo>
                      <a:pt x="8" y="48"/>
                    </a:lnTo>
                    <a:lnTo>
                      <a:pt x="8" y="47"/>
                    </a:lnTo>
                    <a:lnTo>
                      <a:pt x="7" y="47"/>
                    </a:lnTo>
                    <a:lnTo>
                      <a:pt x="7" y="46"/>
                    </a:lnTo>
                    <a:lnTo>
                      <a:pt x="6" y="46"/>
                    </a:lnTo>
                    <a:lnTo>
                      <a:pt x="6" y="44"/>
                    </a:lnTo>
                    <a:lnTo>
                      <a:pt x="4" y="44"/>
                    </a:lnTo>
                    <a:lnTo>
                      <a:pt x="4" y="42"/>
                    </a:lnTo>
                    <a:lnTo>
                      <a:pt x="3" y="42"/>
                    </a:lnTo>
                    <a:lnTo>
                      <a:pt x="3" y="39"/>
                    </a:lnTo>
                    <a:lnTo>
                      <a:pt x="1" y="39"/>
                    </a:lnTo>
                    <a:lnTo>
                      <a:pt x="1" y="36"/>
                    </a:lnTo>
                    <a:lnTo>
                      <a:pt x="0" y="35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1" y="17"/>
                    </a:lnTo>
                    <a:lnTo>
                      <a:pt x="3" y="17"/>
                    </a:lnTo>
                    <a:lnTo>
                      <a:pt x="3" y="15"/>
                    </a:lnTo>
                    <a:lnTo>
                      <a:pt x="4" y="15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5" y="2"/>
                    </a:lnTo>
                    <a:lnTo>
                      <a:pt x="16" y="2"/>
                    </a:lnTo>
                    <a:lnTo>
                      <a:pt x="16" y="1"/>
                    </a:lnTo>
                    <a:lnTo>
                      <a:pt x="18" y="1"/>
                    </a:lnTo>
                    <a:lnTo>
                      <a:pt x="19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CF7321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75" name="Freeform 7025"/>
              <p:cNvSpPr>
                <a:spLocks/>
              </p:cNvSpPr>
              <p:nvPr/>
            </p:nvSpPr>
            <p:spPr bwMode="auto">
              <a:xfrm>
                <a:off x="5021" y="2172"/>
                <a:ext cx="86" cy="30"/>
              </a:xfrm>
              <a:custGeom>
                <a:avLst/>
                <a:gdLst>
                  <a:gd name="T0" fmla="*/ 1 w 171"/>
                  <a:gd name="T1" fmla="*/ 8 h 60"/>
                  <a:gd name="T2" fmla="*/ 1 w 171"/>
                  <a:gd name="T3" fmla="*/ 8 h 60"/>
                  <a:gd name="T4" fmla="*/ 2 w 171"/>
                  <a:gd name="T5" fmla="*/ 8 h 60"/>
                  <a:gd name="T6" fmla="*/ 2 w 171"/>
                  <a:gd name="T7" fmla="*/ 7 h 60"/>
                  <a:gd name="T8" fmla="*/ 3 w 171"/>
                  <a:gd name="T9" fmla="*/ 7 h 60"/>
                  <a:gd name="T10" fmla="*/ 3 w 171"/>
                  <a:gd name="T11" fmla="*/ 7 h 60"/>
                  <a:gd name="T12" fmla="*/ 3 w 171"/>
                  <a:gd name="T13" fmla="*/ 7 h 60"/>
                  <a:gd name="T14" fmla="*/ 4 w 171"/>
                  <a:gd name="T15" fmla="*/ 6 h 60"/>
                  <a:gd name="T16" fmla="*/ 4 w 171"/>
                  <a:gd name="T17" fmla="*/ 6 h 60"/>
                  <a:gd name="T18" fmla="*/ 4 w 171"/>
                  <a:gd name="T19" fmla="*/ 5 h 60"/>
                  <a:gd name="T20" fmla="*/ 4 w 171"/>
                  <a:gd name="T21" fmla="*/ 3 h 60"/>
                  <a:gd name="T22" fmla="*/ 4 w 171"/>
                  <a:gd name="T23" fmla="*/ 3 h 60"/>
                  <a:gd name="T24" fmla="*/ 4 w 171"/>
                  <a:gd name="T25" fmla="*/ 3 h 60"/>
                  <a:gd name="T26" fmla="*/ 4 w 171"/>
                  <a:gd name="T27" fmla="*/ 2 h 60"/>
                  <a:gd name="T28" fmla="*/ 3 w 171"/>
                  <a:gd name="T29" fmla="*/ 2 h 60"/>
                  <a:gd name="T30" fmla="*/ 3 w 171"/>
                  <a:gd name="T31" fmla="*/ 1 h 60"/>
                  <a:gd name="T32" fmla="*/ 2 w 171"/>
                  <a:gd name="T33" fmla="*/ 1 h 60"/>
                  <a:gd name="T34" fmla="*/ 2 w 171"/>
                  <a:gd name="T35" fmla="*/ 1 h 60"/>
                  <a:gd name="T36" fmla="*/ 2 w 171"/>
                  <a:gd name="T37" fmla="*/ 1 h 60"/>
                  <a:gd name="T38" fmla="*/ 1 w 171"/>
                  <a:gd name="T39" fmla="*/ 1 h 60"/>
                  <a:gd name="T40" fmla="*/ 1 w 171"/>
                  <a:gd name="T41" fmla="*/ 0 h 60"/>
                  <a:gd name="T42" fmla="*/ 19 w 171"/>
                  <a:gd name="T43" fmla="*/ 1 h 60"/>
                  <a:gd name="T44" fmla="*/ 20 w 171"/>
                  <a:gd name="T45" fmla="*/ 1 h 60"/>
                  <a:gd name="T46" fmla="*/ 21 w 171"/>
                  <a:gd name="T47" fmla="*/ 1 h 60"/>
                  <a:gd name="T48" fmla="*/ 21 w 171"/>
                  <a:gd name="T49" fmla="*/ 1 h 60"/>
                  <a:gd name="T50" fmla="*/ 21 w 171"/>
                  <a:gd name="T51" fmla="*/ 2 h 60"/>
                  <a:gd name="T52" fmla="*/ 21 w 171"/>
                  <a:gd name="T53" fmla="*/ 2 h 60"/>
                  <a:gd name="T54" fmla="*/ 22 w 171"/>
                  <a:gd name="T55" fmla="*/ 3 h 60"/>
                  <a:gd name="T56" fmla="*/ 22 w 171"/>
                  <a:gd name="T57" fmla="*/ 3 h 60"/>
                  <a:gd name="T58" fmla="*/ 22 w 171"/>
                  <a:gd name="T59" fmla="*/ 5 h 60"/>
                  <a:gd name="T60" fmla="*/ 22 w 171"/>
                  <a:gd name="T61" fmla="*/ 5 h 60"/>
                  <a:gd name="T62" fmla="*/ 22 w 171"/>
                  <a:gd name="T63" fmla="*/ 6 h 60"/>
                  <a:gd name="T64" fmla="*/ 21 w 171"/>
                  <a:gd name="T65" fmla="*/ 6 h 60"/>
                  <a:gd name="T66" fmla="*/ 21 w 171"/>
                  <a:gd name="T67" fmla="*/ 6 h 60"/>
                  <a:gd name="T68" fmla="*/ 21 w 171"/>
                  <a:gd name="T69" fmla="*/ 7 h 60"/>
                  <a:gd name="T70" fmla="*/ 21 w 171"/>
                  <a:gd name="T71" fmla="*/ 7 h 60"/>
                  <a:gd name="T72" fmla="*/ 21 w 171"/>
                  <a:gd name="T73" fmla="*/ 7 h 60"/>
                  <a:gd name="T74" fmla="*/ 20 w 171"/>
                  <a:gd name="T75" fmla="*/ 7 h 60"/>
                  <a:gd name="T76" fmla="*/ 20 w 171"/>
                  <a:gd name="T77" fmla="*/ 7 h 60"/>
                  <a:gd name="T78" fmla="*/ 19 w 171"/>
                  <a:gd name="T79" fmla="*/ 7 h 60"/>
                  <a:gd name="T80" fmla="*/ 0 w 171"/>
                  <a:gd name="T81" fmla="*/ 8 h 6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71"/>
                  <a:gd name="T124" fmla="*/ 0 h 60"/>
                  <a:gd name="T125" fmla="*/ 171 w 171"/>
                  <a:gd name="T126" fmla="*/ 60 h 60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71" h="60">
                    <a:moveTo>
                      <a:pt x="0" y="60"/>
                    </a:moveTo>
                    <a:lnTo>
                      <a:pt x="2" y="60"/>
                    </a:lnTo>
                    <a:lnTo>
                      <a:pt x="4" y="59"/>
                    </a:lnTo>
                    <a:lnTo>
                      <a:pt x="8" y="59"/>
                    </a:lnTo>
                    <a:lnTo>
                      <a:pt x="9" y="57"/>
                    </a:lnTo>
                    <a:lnTo>
                      <a:pt x="12" y="57"/>
                    </a:lnTo>
                    <a:lnTo>
                      <a:pt x="13" y="56"/>
                    </a:lnTo>
                    <a:lnTo>
                      <a:pt x="16" y="56"/>
                    </a:lnTo>
                    <a:lnTo>
                      <a:pt x="16" y="55"/>
                    </a:lnTo>
                    <a:lnTo>
                      <a:pt x="19" y="55"/>
                    </a:lnTo>
                    <a:lnTo>
                      <a:pt x="19" y="53"/>
                    </a:lnTo>
                    <a:lnTo>
                      <a:pt x="21" y="53"/>
                    </a:lnTo>
                    <a:lnTo>
                      <a:pt x="21" y="52"/>
                    </a:lnTo>
                    <a:lnTo>
                      <a:pt x="23" y="52"/>
                    </a:lnTo>
                    <a:lnTo>
                      <a:pt x="28" y="46"/>
                    </a:lnTo>
                    <a:lnTo>
                      <a:pt x="28" y="45"/>
                    </a:lnTo>
                    <a:lnTo>
                      <a:pt x="30" y="44"/>
                    </a:lnTo>
                    <a:lnTo>
                      <a:pt x="30" y="41"/>
                    </a:lnTo>
                    <a:lnTo>
                      <a:pt x="31" y="41"/>
                    </a:lnTo>
                    <a:lnTo>
                      <a:pt x="31" y="33"/>
                    </a:lnTo>
                    <a:lnTo>
                      <a:pt x="30" y="33"/>
                    </a:lnTo>
                    <a:lnTo>
                      <a:pt x="30" y="23"/>
                    </a:lnTo>
                    <a:lnTo>
                      <a:pt x="28" y="23"/>
                    </a:lnTo>
                    <a:lnTo>
                      <a:pt x="28" y="19"/>
                    </a:lnTo>
                    <a:lnTo>
                      <a:pt x="27" y="19"/>
                    </a:lnTo>
                    <a:lnTo>
                      <a:pt x="27" y="17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4" y="14"/>
                    </a:lnTo>
                    <a:lnTo>
                      <a:pt x="24" y="12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5" y="4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48" y="3"/>
                    </a:lnTo>
                    <a:lnTo>
                      <a:pt x="152" y="3"/>
                    </a:lnTo>
                    <a:lnTo>
                      <a:pt x="154" y="4"/>
                    </a:lnTo>
                    <a:lnTo>
                      <a:pt x="156" y="4"/>
                    </a:lnTo>
                    <a:lnTo>
                      <a:pt x="158" y="6"/>
                    </a:lnTo>
                    <a:lnTo>
                      <a:pt x="161" y="6"/>
                    </a:lnTo>
                    <a:lnTo>
                      <a:pt x="161" y="7"/>
                    </a:lnTo>
                    <a:lnTo>
                      <a:pt x="162" y="7"/>
                    </a:lnTo>
                    <a:lnTo>
                      <a:pt x="166" y="11"/>
                    </a:lnTo>
                    <a:lnTo>
                      <a:pt x="166" y="12"/>
                    </a:lnTo>
                    <a:lnTo>
                      <a:pt x="167" y="12"/>
                    </a:lnTo>
                    <a:lnTo>
                      <a:pt x="167" y="14"/>
                    </a:lnTo>
                    <a:lnTo>
                      <a:pt x="169" y="15"/>
                    </a:lnTo>
                    <a:lnTo>
                      <a:pt x="169" y="18"/>
                    </a:lnTo>
                    <a:lnTo>
                      <a:pt x="170" y="18"/>
                    </a:lnTo>
                    <a:lnTo>
                      <a:pt x="170" y="22"/>
                    </a:lnTo>
                    <a:lnTo>
                      <a:pt x="171" y="22"/>
                    </a:lnTo>
                    <a:lnTo>
                      <a:pt x="171" y="36"/>
                    </a:lnTo>
                    <a:lnTo>
                      <a:pt x="170" y="36"/>
                    </a:lnTo>
                    <a:lnTo>
                      <a:pt x="170" y="40"/>
                    </a:lnTo>
                    <a:lnTo>
                      <a:pt x="169" y="41"/>
                    </a:lnTo>
                    <a:lnTo>
                      <a:pt x="169" y="44"/>
                    </a:lnTo>
                    <a:lnTo>
                      <a:pt x="167" y="44"/>
                    </a:lnTo>
                    <a:lnTo>
                      <a:pt x="167" y="45"/>
                    </a:lnTo>
                    <a:lnTo>
                      <a:pt x="166" y="45"/>
                    </a:lnTo>
                    <a:lnTo>
                      <a:pt x="166" y="46"/>
                    </a:lnTo>
                    <a:lnTo>
                      <a:pt x="165" y="48"/>
                    </a:lnTo>
                    <a:lnTo>
                      <a:pt x="165" y="49"/>
                    </a:lnTo>
                    <a:lnTo>
                      <a:pt x="163" y="49"/>
                    </a:lnTo>
                    <a:lnTo>
                      <a:pt x="162" y="50"/>
                    </a:lnTo>
                    <a:lnTo>
                      <a:pt x="161" y="50"/>
                    </a:lnTo>
                    <a:lnTo>
                      <a:pt x="161" y="52"/>
                    </a:lnTo>
                    <a:lnTo>
                      <a:pt x="159" y="52"/>
                    </a:lnTo>
                    <a:lnTo>
                      <a:pt x="159" y="53"/>
                    </a:lnTo>
                    <a:lnTo>
                      <a:pt x="156" y="53"/>
                    </a:lnTo>
                    <a:lnTo>
                      <a:pt x="156" y="55"/>
                    </a:lnTo>
                    <a:lnTo>
                      <a:pt x="152" y="55"/>
                    </a:lnTo>
                    <a:lnTo>
                      <a:pt x="152" y="56"/>
                    </a:lnTo>
                    <a:lnTo>
                      <a:pt x="150" y="56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CF7321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76" name="Freeform 7026"/>
              <p:cNvSpPr>
                <a:spLocks/>
              </p:cNvSpPr>
              <p:nvPr/>
            </p:nvSpPr>
            <p:spPr bwMode="auto">
              <a:xfrm>
                <a:off x="5075" y="2172"/>
                <a:ext cx="18" cy="27"/>
              </a:xfrm>
              <a:custGeom>
                <a:avLst/>
                <a:gdLst>
                  <a:gd name="T0" fmla="*/ 2 w 37"/>
                  <a:gd name="T1" fmla="*/ 0 h 54"/>
                  <a:gd name="T2" fmla="*/ 2 w 37"/>
                  <a:gd name="T3" fmla="*/ 1 h 54"/>
                  <a:gd name="T4" fmla="*/ 3 w 37"/>
                  <a:gd name="T5" fmla="*/ 1 h 54"/>
                  <a:gd name="T6" fmla="*/ 3 w 37"/>
                  <a:gd name="T7" fmla="*/ 1 h 54"/>
                  <a:gd name="T8" fmla="*/ 3 w 37"/>
                  <a:gd name="T9" fmla="*/ 1 h 54"/>
                  <a:gd name="T10" fmla="*/ 4 w 37"/>
                  <a:gd name="T11" fmla="*/ 2 h 54"/>
                  <a:gd name="T12" fmla="*/ 4 w 37"/>
                  <a:gd name="T13" fmla="*/ 2 h 54"/>
                  <a:gd name="T14" fmla="*/ 4 w 37"/>
                  <a:gd name="T15" fmla="*/ 3 h 54"/>
                  <a:gd name="T16" fmla="*/ 4 w 37"/>
                  <a:gd name="T17" fmla="*/ 3 h 54"/>
                  <a:gd name="T18" fmla="*/ 4 w 37"/>
                  <a:gd name="T19" fmla="*/ 3 h 54"/>
                  <a:gd name="T20" fmla="*/ 4 w 37"/>
                  <a:gd name="T21" fmla="*/ 5 h 54"/>
                  <a:gd name="T22" fmla="*/ 4 w 37"/>
                  <a:gd name="T23" fmla="*/ 5 h 54"/>
                  <a:gd name="T24" fmla="*/ 4 w 37"/>
                  <a:gd name="T25" fmla="*/ 5 h 54"/>
                  <a:gd name="T26" fmla="*/ 3 w 37"/>
                  <a:gd name="T27" fmla="*/ 5 h 54"/>
                  <a:gd name="T28" fmla="*/ 3 w 37"/>
                  <a:gd name="T29" fmla="*/ 6 h 54"/>
                  <a:gd name="T30" fmla="*/ 3 w 37"/>
                  <a:gd name="T31" fmla="*/ 6 h 54"/>
                  <a:gd name="T32" fmla="*/ 3 w 37"/>
                  <a:gd name="T33" fmla="*/ 6 h 54"/>
                  <a:gd name="T34" fmla="*/ 3 w 37"/>
                  <a:gd name="T35" fmla="*/ 6 h 54"/>
                  <a:gd name="T36" fmla="*/ 2 w 37"/>
                  <a:gd name="T37" fmla="*/ 6 h 54"/>
                  <a:gd name="T38" fmla="*/ 2 w 37"/>
                  <a:gd name="T39" fmla="*/ 6 h 54"/>
                  <a:gd name="T40" fmla="*/ 2 w 37"/>
                  <a:gd name="T41" fmla="*/ 7 h 54"/>
                  <a:gd name="T42" fmla="*/ 1 w 37"/>
                  <a:gd name="T43" fmla="*/ 7 h 54"/>
                  <a:gd name="T44" fmla="*/ 1 w 37"/>
                  <a:gd name="T45" fmla="*/ 7 h 54"/>
                  <a:gd name="T46" fmla="*/ 0 w 37"/>
                  <a:gd name="T47" fmla="*/ 7 h 54"/>
                  <a:gd name="T48" fmla="*/ 0 w 37"/>
                  <a:gd name="T49" fmla="*/ 7 h 54"/>
                  <a:gd name="T50" fmla="*/ 0 w 37"/>
                  <a:gd name="T51" fmla="*/ 7 h 54"/>
                  <a:gd name="T52" fmla="*/ 0 w 37"/>
                  <a:gd name="T53" fmla="*/ 6 h 54"/>
                  <a:gd name="T54" fmla="*/ 1 w 37"/>
                  <a:gd name="T55" fmla="*/ 6 h 54"/>
                  <a:gd name="T56" fmla="*/ 1 w 37"/>
                  <a:gd name="T57" fmla="*/ 6 h 54"/>
                  <a:gd name="T58" fmla="*/ 1 w 37"/>
                  <a:gd name="T59" fmla="*/ 6 h 54"/>
                  <a:gd name="T60" fmla="*/ 1 w 37"/>
                  <a:gd name="T61" fmla="*/ 6 h 54"/>
                  <a:gd name="T62" fmla="*/ 1 w 37"/>
                  <a:gd name="T63" fmla="*/ 6 h 54"/>
                  <a:gd name="T64" fmla="*/ 2 w 37"/>
                  <a:gd name="T65" fmla="*/ 5 h 54"/>
                  <a:gd name="T66" fmla="*/ 2 w 37"/>
                  <a:gd name="T67" fmla="*/ 5 h 54"/>
                  <a:gd name="T68" fmla="*/ 2 w 37"/>
                  <a:gd name="T69" fmla="*/ 5 h 54"/>
                  <a:gd name="T70" fmla="*/ 2 w 37"/>
                  <a:gd name="T71" fmla="*/ 5 h 54"/>
                  <a:gd name="T72" fmla="*/ 2 w 37"/>
                  <a:gd name="T73" fmla="*/ 5 h 54"/>
                  <a:gd name="T74" fmla="*/ 3 w 37"/>
                  <a:gd name="T75" fmla="*/ 4 h 54"/>
                  <a:gd name="T76" fmla="*/ 3 w 37"/>
                  <a:gd name="T77" fmla="*/ 3 h 54"/>
                  <a:gd name="T78" fmla="*/ 3 w 37"/>
                  <a:gd name="T79" fmla="*/ 3 h 54"/>
                  <a:gd name="T80" fmla="*/ 2 w 37"/>
                  <a:gd name="T81" fmla="*/ 2 h 54"/>
                  <a:gd name="T82" fmla="*/ 2 w 37"/>
                  <a:gd name="T83" fmla="*/ 2 h 54"/>
                  <a:gd name="T84" fmla="*/ 2 w 37"/>
                  <a:gd name="T85" fmla="*/ 1 h 54"/>
                  <a:gd name="T86" fmla="*/ 1 w 37"/>
                  <a:gd name="T87" fmla="*/ 1 h 54"/>
                  <a:gd name="T88" fmla="*/ 1 w 37"/>
                  <a:gd name="T89" fmla="*/ 1 h 54"/>
                  <a:gd name="T90" fmla="*/ 1 w 37"/>
                  <a:gd name="T91" fmla="*/ 1 h 54"/>
                  <a:gd name="T92" fmla="*/ 0 w 37"/>
                  <a:gd name="T93" fmla="*/ 0 h 54"/>
                  <a:gd name="T94" fmla="*/ 2 w 37"/>
                  <a:gd name="T95" fmla="*/ 0 h 5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7"/>
                  <a:gd name="T145" fmla="*/ 0 h 54"/>
                  <a:gd name="T146" fmla="*/ 37 w 37"/>
                  <a:gd name="T147" fmla="*/ 54 h 5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7" h="54">
                    <a:moveTo>
                      <a:pt x="17" y="0"/>
                    </a:moveTo>
                    <a:lnTo>
                      <a:pt x="18" y="0"/>
                    </a:lnTo>
                    <a:lnTo>
                      <a:pt x="19" y="1"/>
                    </a:lnTo>
                    <a:lnTo>
                      <a:pt x="22" y="1"/>
                    </a:lnTo>
                    <a:lnTo>
                      <a:pt x="22" y="2"/>
                    </a:lnTo>
                    <a:lnTo>
                      <a:pt x="25" y="2"/>
                    </a:lnTo>
                    <a:lnTo>
                      <a:pt x="25" y="4"/>
                    </a:lnTo>
                    <a:lnTo>
                      <a:pt x="28" y="4"/>
                    </a:lnTo>
                    <a:lnTo>
                      <a:pt x="28" y="5"/>
                    </a:lnTo>
                    <a:lnTo>
                      <a:pt x="29" y="5"/>
                    </a:lnTo>
                    <a:lnTo>
                      <a:pt x="33" y="9"/>
                    </a:lnTo>
                    <a:lnTo>
                      <a:pt x="33" y="10"/>
                    </a:lnTo>
                    <a:lnTo>
                      <a:pt x="34" y="10"/>
                    </a:lnTo>
                    <a:lnTo>
                      <a:pt x="34" y="13"/>
                    </a:lnTo>
                    <a:lnTo>
                      <a:pt x="36" y="13"/>
                    </a:lnTo>
                    <a:lnTo>
                      <a:pt x="36" y="19"/>
                    </a:lnTo>
                    <a:lnTo>
                      <a:pt x="37" y="19"/>
                    </a:lnTo>
                    <a:lnTo>
                      <a:pt x="37" y="24"/>
                    </a:lnTo>
                    <a:lnTo>
                      <a:pt x="36" y="25"/>
                    </a:lnTo>
                    <a:lnTo>
                      <a:pt x="36" y="31"/>
                    </a:lnTo>
                    <a:lnTo>
                      <a:pt x="34" y="32"/>
                    </a:lnTo>
                    <a:lnTo>
                      <a:pt x="34" y="35"/>
                    </a:lnTo>
                    <a:lnTo>
                      <a:pt x="33" y="35"/>
                    </a:lnTo>
                    <a:lnTo>
                      <a:pt x="33" y="36"/>
                    </a:lnTo>
                    <a:lnTo>
                      <a:pt x="32" y="38"/>
                    </a:lnTo>
                    <a:lnTo>
                      <a:pt x="32" y="39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29" y="40"/>
                    </a:lnTo>
                    <a:lnTo>
                      <a:pt x="28" y="42"/>
                    </a:lnTo>
                    <a:lnTo>
                      <a:pt x="26" y="42"/>
                    </a:lnTo>
                    <a:lnTo>
                      <a:pt x="26" y="43"/>
                    </a:lnTo>
                    <a:lnTo>
                      <a:pt x="25" y="43"/>
                    </a:lnTo>
                    <a:lnTo>
                      <a:pt x="25" y="44"/>
                    </a:lnTo>
                    <a:lnTo>
                      <a:pt x="24" y="44"/>
                    </a:lnTo>
                    <a:lnTo>
                      <a:pt x="24" y="46"/>
                    </a:lnTo>
                    <a:lnTo>
                      <a:pt x="22" y="46"/>
                    </a:lnTo>
                    <a:lnTo>
                      <a:pt x="22" y="47"/>
                    </a:lnTo>
                    <a:lnTo>
                      <a:pt x="21" y="47"/>
                    </a:lnTo>
                    <a:lnTo>
                      <a:pt x="19" y="48"/>
                    </a:lnTo>
                    <a:lnTo>
                      <a:pt x="18" y="48"/>
                    </a:lnTo>
                    <a:lnTo>
                      <a:pt x="18" y="50"/>
                    </a:lnTo>
                    <a:lnTo>
                      <a:pt x="17" y="50"/>
                    </a:lnTo>
                    <a:lnTo>
                      <a:pt x="15" y="51"/>
                    </a:lnTo>
                    <a:lnTo>
                      <a:pt x="14" y="51"/>
                    </a:lnTo>
                    <a:lnTo>
                      <a:pt x="13" y="53"/>
                    </a:lnTo>
                    <a:lnTo>
                      <a:pt x="15" y="54"/>
                    </a:lnTo>
                    <a:lnTo>
                      <a:pt x="0" y="54"/>
                    </a:lnTo>
                    <a:lnTo>
                      <a:pt x="3" y="51"/>
                    </a:lnTo>
                    <a:lnTo>
                      <a:pt x="4" y="51"/>
                    </a:lnTo>
                    <a:lnTo>
                      <a:pt x="4" y="50"/>
                    </a:lnTo>
                    <a:lnTo>
                      <a:pt x="6" y="50"/>
                    </a:lnTo>
                    <a:lnTo>
                      <a:pt x="6" y="48"/>
                    </a:lnTo>
                    <a:lnTo>
                      <a:pt x="7" y="48"/>
                    </a:lnTo>
                    <a:lnTo>
                      <a:pt x="7" y="47"/>
                    </a:lnTo>
                    <a:lnTo>
                      <a:pt x="9" y="47"/>
                    </a:lnTo>
                    <a:lnTo>
                      <a:pt x="9" y="46"/>
                    </a:lnTo>
                    <a:lnTo>
                      <a:pt x="10" y="46"/>
                    </a:lnTo>
                    <a:lnTo>
                      <a:pt x="10" y="44"/>
                    </a:lnTo>
                    <a:lnTo>
                      <a:pt x="11" y="44"/>
                    </a:lnTo>
                    <a:lnTo>
                      <a:pt x="11" y="43"/>
                    </a:lnTo>
                    <a:lnTo>
                      <a:pt x="13" y="43"/>
                    </a:lnTo>
                    <a:lnTo>
                      <a:pt x="13" y="42"/>
                    </a:lnTo>
                    <a:lnTo>
                      <a:pt x="14" y="42"/>
                    </a:lnTo>
                    <a:lnTo>
                      <a:pt x="15" y="40"/>
                    </a:lnTo>
                    <a:lnTo>
                      <a:pt x="17" y="40"/>
                    </a:lnTo>
                    <a:lnTo>
                      <a:pt x="17" y="39"/>
                    </a:lnTo>
                    <a:lnTo>
                      <a:pt x="18" y="39"/>
                    </a:lnTo>
                    <a:lnTo>
                      <a:pt x="18" y="38"/>
                    </a:lnTo>
                    <a:lnTo>
                      <a:pt x="19" y="38"/>
                    </a:lnTo>
                    <a:lnTo>
                      <a:pt x="19" y="36"/>
                    </a:lnTo>
                    <a:lnTo>
                      <a:pt x="21" y="36"/>
                    </a:lnTo>
                    <a:lnTo>
                      <a:pt x="21" y="35"/>
                    </a:lnTo>
                    <a:lnTo>
                      <a:pt x="22" y="35"/>
                    </a:lnTo>
                    <a:lnTo>
                      <a:pt x="22" y="34"/>
                    </a:lnTo>
                    <a:lnTo>
                      <a:pt x="24" y="32"/>
                    </a:lnTo>
                    <a:lnTo>
                      <a:pt x="24" y="25"/>
                    </a:lnTo>
                    <a:lnTo>
                      <a:pt x="25" y="25"/>
                    </a:lnTo>
                    <a:lnTo>
                      <a:pt x="25" y="19"/>
                    </a:lnTo>
                    <a:lnTo>
                      <a:pt x="24" y="19"/>
                    </a:lnTo>
                    <a:lnTo>
                      <a:pt x="24" y="13"/>
                    </a:lnTo>
                    <a:lnTo>
                      <a:pt x="22" y="13"/>
                    </a:lnTo>
                    <a:lnTo>
                      <a:pt x="22" y="10"/>
                    </a:lnTo>
                    <a:lnTo>
                      <a:pt x="21" y="10"/>
                    </a:lnTo>
                    <a:lnTo>
                      <a:pt x="21" y="9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2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1A1A1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77" name="Freeform 7027"/>
              <p:cNvSpPr>
                <a:spLocks/>
              </p:cNvSpPr>
              <p:nvPr/>
            </p:nvSpPr>
            <p:spPr bwMode="auto">
              <a:xfrm>
                <a:off x="5043" y="2172"/>
                <a:ext cx="17" cy="28"/>
              </a:xfrm>
              <a:custGeom>
                <a:avLst/>
                <a:gdLst>
                  <a:gd name="T0" fmla="*/ 2 w 36"/>
                  <a:gd name="T1" fmla="*/ 0 h 55"/>
                  <a:gd name="T2" fmla="*/ 2 w 36"/>
                  <a:gd name="T3" fmla="*/ 1 h 55"/>
                  <a:gd name="T4" fmla="*/ 2 w 36"/>
                  <a:gd name="T5" fmla="*/ 1 h 55"/>
                  <a:gd name="T6" fmla="*/ 3 w 36"/>
                  <a:gd name="T7" fmla="*/ 1 h 55"/>
                  <a:gd name="T8" fmla="*/ 3 w 36"/>
                  <a:gd name="T9" fmla="*/ 1 h 55"/>
                  <a:gd name="T10" fmla="*/ 3 w 36"/>
                  <a:gd name="T11" fmla="*/ 2 h 55"/>
                  <a:gd name="T12" fmla="*/ 4 w 36"/>
                  <a:gd name="T13" fmla="*/ 2 h 55"/>
                  <a:gd name="T14" fmla="*/ 4 w 36"/>
                  <a:gd name="T15" fmla="*/ 3 h 55"/>
                  <a:gd name="T16" fmla="*/ 4 w 36"/>
                  <a:gd name="T17" fmla="*/ 4 h 55"/>
                  <a:gd name="T18" fmla="*/ 4 w 36"/>
                  <a:gd name="T19" fmla="*/ 4 h 55"/>
                  <a:gd name="T20" fmla="*/ 4 w 36"/>
                  <a:gd name="T21" fmla="*/ 5 h 55"/>
                  <a:gd name="T22" fmla="*/ 3 w 36"/>
                  <a:gd name="T23" fmla="*/ 5 h 55"/>
                  <a:gd name="T24" fmla="*/ 3 w 36"/>
                  <a:gd name="T25" fmla="*/ 5 h 55"/>
                  <a:gd name="T26" fmla="*/ 3 w 36"/>
                  <a:gd name="T27" fmla="*/ 5 h 55"/>
                  <a:gd name="T28" fmla="*/ 2 w 36"/>
                  <a:gd name="T29" fmla="*/ 6 h 55"/>
                  <a:gd name="T30" fmla="*/ 2 w 36"/>
                  <a:gd name="T31" fmla="*/ 6 h 55"/>
                  <a:gd name="T32" fmla="*/ 2 w 36"/>
                  <a:gd name="T33" fmla="*/ 7 h 55"/>
                  <a:gd name="T34" fmla="*/ 2 w 36"/>
                  <a:gd name="T35" fmla="*/ 7 h 55"/>
                  <a:gd name="T36" fmla="*/ 2 w 36"/>
                  <a:gd name="T37" fmla="*/ 7 h 55"/>
                  <a:gd name="T38" fmla="*/ 1 w 36"/>
                  <a:gd name="T39" fmla="*/ 7 h 55"/>
                  <a:gd name="T40" fmla="*/ 1 w 36"/>
                  <a:gd name="T41" fmla="*/ 7 h 55"/>
                  <a:gd name="T42" fmla="*/ 0 w 36"/>
                  <a:gd name="T43" fmla="*/ 7 h 55"/>
                  <a:gd name="T44" fmla="*/ 0 w 36"/>
                  <a:gd name="T45" fmla="*/ 7 h 55"/>
                  <a:gd name="T46" fmla="*/ 0 w 36"/>
                  <a:gd name="T47" fmla="*/ 7 h 55"/>
                  <a:gd name="T48" fmla="*/ 0 w 36"/>
                  <a:gd name="T49" fmla="*/ 7 h 55"/>
                  <a:gd name="T50" fmla="*/ 1 w 36"/>
                  <a:gd name="T51" fmla="*/ 7 h 55"/>
                  <a:gd name="T52" fmla="*/ 1 w 36"/>
                  <a:gd name="T53" fmla="*/ 6 h 55"/>
                  <a:gd name="T54" fmla="*/ 1 w 36"/>
                  <a:gd name="T55" fmla="*/ 6 h 55"/>
                  <a:gd name="T56" fmla="*/ 2 w 36"/>
                  <a:gd name="T57" fmla="*/ 6 h 55"/>
                  <a:gd name="T58" fmla="*/ 2 w 36"/>
                  <a:gd name="T59" fmla="*/ 5 h 55"/>
                  <a:gd name="T60" fmla="*/ 2 w 36"/>
                  <a:gd name="T61" fmla="*/ 5 h 55"/>
                  <a:gd name="T62" fmla="*/ 2 w 36"/>
                  <a:gd name="T63" fmla="*/ 5 h 55"/>
                  <a:gd name="T64" fmla="*/ 2 w 36"/>
                  <a:gd name="T65" fmla="*/ 5 h 55"/>
                  <a:gd name="T66" fmla="*/ 2 w 36"/>
                  <a:gd name="T67" fmla="*/ 4 h 55"/>
                  <a:gd name="T68" fmla="*/ 2 w 36"/>
                  <a:gd name="T69" fmla="*/ 3 h 55"/>
                  <a:gd name="T70" fmla="*/ 2 w 36"/>
                  <a:gd name="T71" fmla="*/ 2 h 55"/>
                  <a:gd name="T72" fmla="*/ 2 w 36"/>
                  <a:gd name="T73" fmla="*/ 2 h 55"/>
                  <a:gd name="T74" fmla="*/ 2 w 36"/>
                  <a:gd name="T75" fmla="*/ 2 h 55"/>
                  <a:gd name="T76" fmla="*/ 2 w 36"/>
                  <a:gd name="T77" fmla="*/ 1 h 55"/>
                  <a:gd name="T78" fmla="*/ 1 w 36"/>
                  <a:gd name="T79" fmla="*/ 1 h 55"/>
                  <a:gd name="T80" fmla="*/ 1 w 36"/>
                  <a:gd name="T81" fmla="*/ 1 h 55"/>
                  <a:gd name="T82" fmla="*/ 1 w 36"/>
                  <a:gd name="T83" fmla="*/ 1 h 55"/>
                  <a:gd name="T84" fmla="*/ 1 w 36"/>
                  <a:gd name="T85" fmla="*/ 1 h 55"/>
                  <a:gd name="T86" fmla="*/ 0 w 36"/>
                  <a:gd name="T87" fmla="*/ 1 h 55"/>
                  <a:gd name="T88" fmla="*/ 0 w 36"/>
                  <a:gd name="T89" fmla="*/ 0 h 55"/>
                  <a:gd name="T90" fmla="*/ 1 w 36"/>
                  <a:gd name="T91" fmla="*/ 0 h 55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6"/>
                  <a:gd name="T139" fmla="*/ 0 h 55"/>
                  <a:gd name="T140" fmla="*/ 36 w 36"/>
                  <a:gd name="T141" fmla="*/ 55 h 55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6" h="55">
                    <a:moveTo>
                      <a:pt x="15" y="0"/>
                    </a:moveTo>
                    <a:lnTo>
                      <a:pt x="17" y="0"/>
                    </a:lnTo>
                    <a:lnTo>
                      <a:pt x="18" y="1"/>
                    </a:lnTo>
                    <a:lnTo>
                      <a:pt x="21" y="1"/>
                    </a:lnTo>
                    <a:lnTo>
                      <a:pt x="21" y="2"/>
                    </a:lnTo>
                    <a:lnTo>
                      <a:pt x="23" y="2"/>
                    </a:lnTo>
                    <a:lnTo>
                      <a:pt x="25" y="4"/>
                    </a:lnTo>
                    <a:lnTo>
                      <a:pt x="26" y="4"/>
                    </a:lnTo>
                    <a:lnTo>
                      <a:pt x="26" y="5"/>
                    </a:lnTo>
                    <a:lnTo>
                      <a:pt x="27" y="5"/>
                    </a:lnTo>
                    <a:lnTo>
                      <a:pt x="32" y="9"/>
                    </a:lnTo>
                    <a:lnTo>
                      <a:pt x="32" y="10"/>
                    </a:lnTo>
                    <a:lnTo>
                      <a:pt x="33" y="10"/>
                    </a:lnTo>
                    <a:lnTo>
                      <a:pt x="33" y="13"/>
                    </a:lnTo>
                    <a:lnTo>
                      <a:pt x="34" y="13"/>
                    </a:lnTo>
                    <a:lnTo>
                      <a:pt x="34" y="19"/>
                    </a:lnTo>
                    <a:lnTo>
                      <a:pt x="36" y="19"/>
                    </a:lnTo>
                    <a:lnTo>
                      <a:pt x="36" y="25"/>
                    </a:lnTo>
                    <a:lnTo>
                      <a:pt x="34" y="25"/>
                    </a:lnTo>
                    <a:lnTo>
                      <a:pt x="34" y="32"/>
                    </a:lnTo>
                    <a:lnTo>
                      <a:pt x="33" y="34"/>
                    </a:lnTo>
                    <a:lnTo>
                      <a:pt x="33" y="36"/>
                    </a:lnTo>
                    <a:lnTo>
                      <a:pt x="32" y="36"/>
                    </a:lnTo>
                    <a:lnTo>
                      <a:pt x="32" y="38"/>
                    </a:lnTo>
                    <a:lnTo>
                      <a:pt x="30" y="38"/>
                    </a:lnTo>
                    <a:lnTo>
                      <a:pt x="30" y="39"/>
                    </a:lnTo>
                    <a:lnTo>
                      <a:pt x="29" y="39"/>
                    </a:lnTo>
                    <a:lnTo>
                      <a:pt x="29" y="40"/>
                    </a:lnTo>
                    <a:lnTo>
                      <a:pt x="23" y="46"/>
                    </a:lnTo>
                    <a:lnTo>
                      <a:pt x="22" y="46"/>
                    </a:lnTo>
                    <a:lnTo>
                      <a:pt x="22" y="47"/>
                    </a:lnTo>
                    <a:lnTo>
                      <a:pt x="21" y="48"/>
                    </a:lnTo>
                    <a:lnTo>
                      <a:pt x="19" y="48"/>
                    </a:lnTo>
                    <a:lnTo>
                      <a:pt x="19" y="50"/>
                    </a:lnTo>
                    <a:lnTo>
                      <a:pt x="18" y="50"/>
                    </a:lnTo>
                    <a:lnTo>
                      <a:pt x="18" y="51"/>
                    </a:lnTo>
                    <a:lnTo>
                      <a:pt x="17" y="51"/>
                    </a:lnTo>
                    <a:lnTo>
                      <a:pt x="17" y="53"/>
                    </a:lnTo>
                    <a:lnTo>
                      <a:pt x="15" y="53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2" y="55"/>
                    </a:lnTo>
                    <a:lnTo>
                      <a:pt x="15" y="55"/>
                    </a:lnTo>
                    <a:lnTo>
                      <a:pt x="0" y="55"/>
                    </a:lnTo>
                    <a:lnTo>
                      <a:pt x="2" y="54"/>
                    </a:lnTo>
                    <a:lnTo>
                      <a:pt x="3" y="54"/>
                    </a:lnTo>
                    <a:lnTo>
                      <a:pt x="3" y="53"/>
                    </a:lnTo>
                    <a:lnTo>
                      <a:pt x="4" y="53"/>
                    </a:lnTo>
                    <a:lnTo>
                      <a:pt x="6" y="51"/>
                    </a:lnTo>
                    <a:lnTo>
                      <a:pt x="7" y="51"/>
                    </a:lnTo>
                    <a:lnTo>
                      <a:pt x="7" y="50"/>
                    </a:lnTo>
                    <a:lnTo>
                      <a:pt x="8" y="50"/>
                    </a:lnTo>
                    <a:lnTo>
                      <a:pt x="8" y="48"/>
                    </a:lnTo>
                    <a:lnTo>
                      <a:pt x="10" y="48"/>
                    </a:lnTo>
                    <a:lnTo>
                      <a:pt x="10" y="47"/>
                    </a:lnTo>
                    <a:lnTo>
                      <a:pt x="11" y="47"/>
                    </a:lnTo>
                    <a:lnTo>
                      <a:pt x="15" y="43"/>
                    </a:lnTo>
                    <a:lnTo>
                      <a:pt x="17" y="43"/>
                    </a:lnTo>
                    <a:lnTo>
                      <a:pt x="17" y="42"/>
                    </a:lnTo>
                    <a:lnTo>
                      <a:pt x="18" y="40"/>
                    </a:lnTo>
                    <a:lnTo>
                      <a:pt x="18" y="39"/>
                    </a:lnTo>
                    <a:lnTo>
                      <a:pt x="19" y="39"/>
                    </a:lnTo>
                    <a:lnTo>
                      <a:pt x="19" y="38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2" y="34"/>
                    </a:lnTo>
                    <a:lnTo>
                      <a:pt x="22" y="27"/>
                    </a:lnTo>
                    <a:lnTo>
                      <a:pt x="23" y="27"/>
                    </a:lnTo>
                    <a:lnTo>
                      <a:pt x="23" y="21"/>
                    </a:lnTo>
                    <a:lnTo>
                      <a:pt x="22" y="20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18" y="9"/>
                    </a:lnTo>
                    <a:lnTo>
                      <a:pt x="18" y="8"/>
                    </a:lnTo>
                    <a:lnTo>
                      <a:pt x="17" y="8"/>
                    </a:lnTo>
                    <a:lnTo>
                      <a:pt x="17" y="6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12" y="4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1" y="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A1A1A1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78" name="Freeform 7028"/>
              <p:cNvSpPr>
                <a:spLocks/>
              </p:cNvSpPr>
              <p:nvPr/>
            </p:nvSpPr>
            <p:spPr bwMode="auto">
              <a:xfrm>
                <a:off x="5029" y="2143"/>
                <a:ext cx="65" cy="15"/>
              </a:xfrm>
              <a:custGeom>
                <a:avLst/>
                <a:gdLst>
                  <a:gd name="T0" fmla="*/ 14 w 131"/>
                  <a:gd name="T1" fmla="*/ 2 h 30"/>
                  <a:gd name="T2" fmla="*/ 14 w 131"/>
                  <a:gd name="T3" fmla="*/ 2 h 30"/>
                  <a:gd name="T4" fmla="*/ 15 w 131"/>
                  <a:gd name="T5" fmla="*/ 2 h 30"/>
                  <a:gd name="T6" fmla="*/ 15 w 131"/>
                  <a:gd name="T7" fmla="*/ 2 h 30"/>
                  <a:gd name="T8" fmla="*/ 15 w 131"/>
                  <a:gd name="T9" fmla="*/ 2 h 30"/>
                  <a:gd name="T10" fmla="*/ 15 w 131"/>
                  <a:gd name="T11" fmla="*/ 2 h 30"/>
                  <a:gd name="T12" fmla="*/ 15 w 131"/>
                  <a:gd name="T13" fmla="*/ 2 h 30"/>
                  <a:gd name="T14" fmla="*/ 15 w 131"/>
                  <a:gd name="T15" fmla="*/ 2 h 30"/>
                  <a:gd name="T16" fmla="*/ 15 w 131"/>
                  <a:gd name="T17" fmla="*/ 3 h 30"/>
                  <a:gd name="T18" fmla="*/ 15 w 131"/>
                  <a:gd name="T19" fmla="*/ 3 h 30"/>
                  <a:gd name="T20" fmla="*/ 15 w 131"/>
                  <a:gd name="T21" fmla="*/ 3 h 30"/>
                  <a:gd name="T22" fmla="*/ 15 w 131"/>
                  <a:gd name="T23" fmla="*/ 3 h 30"/>
                  <a:gd name="T24" fmla="*/ 15 w 131"/>
                  <a:gd name="T25" fmla="*/ 3 h 30"/>
                  <a:gd name="T26" fmla="*/ 15 w 131"/>
                  <a:gd name="T27" fmla="*/ 4 h 30"/>
                  <a:gd name="T28" fmla="*/ 15 w 131"/>
                  <a:gd name="T29" fmla="*/ 3 h 30"/>
                  <a:gd name="T30" fmla="*/ 15 w 131"/>
                  <a:gd name="T31" fmla="*/ 4 h 30"/>
                  <a:gd name="T32" fmla="*/ 3 w 131"/>
                  <a:gd name="T33" fmla="*/ 4 h 30"/>
                  <a:gd name="T34" fmla="*/ 2 w 131"/>
                  <a:gd name="T35" fmla="*/ 3 h 30"/>
                  <a:gd name="T36" fmla="*/ 3 w 131"/>
                  <a:gd name="T37" fmla="*/ 3 h 30"/>
                  <a:gd name="T38" fmla="*/ 2 w 131"/>
                  <a:gd name="T39" fmla="*/ 4 h 30"/>
                  <a:gd name="T40" fmla="*/ 2 w 131"/>
                  <a:gd name="T41" fmla="*/ 3 h 30"/>
                  <a:gd name="T42" fmla="*/ 2 w 131"/>
                  <a:gd name="T43" fmla="*/ 3 h 30"/>
                  <a:gd name="T44" fmla="*/ 2 w 131"/>
                  <a:gd name="T45" fmla="*/ 3 h 30"/>
                  <a:gd name="T46" fmla="*/ 1 w 131"/>
                  <a:gd name="T47" fmla="*/ 3 h 30"/>
                  <a:gd name="T48" fmla="*/ 1 w 131"/>
                  <a:gd name="T49" fmla="*/ 3 h 30"/>
                  <a:gd name="T50" fmla="*/ 1 w 131"/>
                  <a:gd name="T51" fmla="*/ 3 h 30"/>
                  <a:gd name="T52" fmla="*/ 1 w 131"/>
                  <a:gd name="T53" fmla="*/ 2 h 30"/>
                  <a:gd name="T54" fmla="*/ 1 w 131"/>
                  <a:gd name="T55" fmla="*/ 2 h 30"/>
                  <a:gd name="T56" fmla="*/ 1 w 131"/>
                  <a:gd name="T57" fmla="*/ 2 h 30"/>
                  <a:gd name="T58" fmla="*/ 0 w 131"/>
                  <a:gd name="T59" fmla="*/ 2 h 30"/>
                  <a:gd name="T60" fmla="*/ 1 w 131"/>
                  <a:gd name="T61" fmla="*/ 2 h 30"/>
                  <a:gd name="T62" fmla="*/ 0 w 131"/>
                  <a:gd name="T63" fmla="*/ 2 h 30"/>
                  <a:gd name="T64" fmla="*/ 0 w 131"/>
                  <a:gd name="T65" fmla="*/ 2 h 30"/>
                  <a:gd name="T66" fmla="*/ 1 w 131"/>
                  <a:gd name="T67" fmla="*/ 3 h 30"/>
                  <a:gd name="T68" fmla="*/ 0 w 131"/>
                  <a:gd name="T69" fmla="*/ 3 h 30"/>
                  <a:gd name="T70" fmla="*/ 0 w 131"/>
                  <a:gd name="T71" fmla="*/ 2 h 30"/>
                  <a:gd name="T72" fmla="*/ 1 w 131"/>
                  <a:gd name="T73" fmla="*/ 3 h 30"/>
                  <a:gd name="T74" fmla="*/ 1 w 131"/>
                  <a:gd name="T75" fmla="*/ 3 h 30"/>
                  <a:gd name="T76" fmla="*/ 1 w 131"/>
                  <a:gd name="T77" fmla="*/ 3 h 30"/>
                  <a:gd name="T78" fmla="*/ 1 w 131"/>
                  <a:gd name="T79" fmla="*/ 3 h 30"/>
                  <a:gd name="T80" fmla="*/ 1 w 131"/>
                  <a:gd name="T81" fmla="*/ 3 h 30"/>
                  <a:gd name="T82" fmla="*/ 1 w 131"/>
                  <a:gd name="T83" fmla="*/ 3 h 30"/>
                  <a:gd name="T84" fmla="*/ 2 w 131"/>
                  <a:gd name="T85" fmla="*/ 4 h 30"/>
                  <a:gd name="T86" fmla="*/ 2 w 131"/>
                  <a:gd name="T87" fmla="*/ 4 h 30"/>
                  <a:gd name="T88" fmla="*/ 2 w 131"/>
                  <a:gd name="T89" fmla="*/ 4 h 30"/>
                  <a:gd name="T90" fmla="*/ 3 w 131"/>
                  <a:gd name="T91" fmla="*/ 4 h 30"/>
                  <a:gd name="T92" fmla="*/ 3 w 131"/>
                  <a:gd name="T93" fmla="*/ 4 h 30"/>
                  <a:gd name="T94" fmla="*/ 15 w 131"/>
                  <a:gd name="T95" fmla="*/ 4 h 30"/>
                  <a:gd name="T96" fmla="*/ 15 w 131"/>
                  <a:gd name="T97" fmla="*/ 4 h 30"/>
                  <a:gd name="T98" fmla="*/ 15 w 131"/>
                  <a:gd name="T99" fmla="*/ 4 h 30"/>
                  <a:gd name="T100" fmla="*/ 16 w 131"/>
                  <a:gd name="T101" fmla="*/ 4 h 30"/>
                  <a:gd name="T102" fmla="*/ 16 w 131"/>
                  <a:gd name="T103" fmla="*/ 2 h 30"/>
                  <a:gd name="T104" fmla="*/ 16 w 131"/>
                  <a:gd name="T105" fmla="*/ 2 h 30"/>
                  <a:gd name="T106" fmla="*/ 16 w 131"/>
                  <a:gd name="T107" fmla="*/ 2 h 30"/>
                  <a:gd name="T108" fmla="*/ 15 w 131"/>
                  <a:gd name="T109" fmla="*/ 2 h 30"/>
                  <a:gd name="T110" fmla="*/ 15 w 131"/>
                  <a:gd name="T111" fmla="*/ 2 h 30"/>
                  <a:gd name="T112" fmla="*/ 15 w 131"/>
                  <a:gd name="T113" fmla="*/ 2 h 30"/>
                  <a:gd name="T114" fmla="*/ 15 w 131"/>
                  <a:gd name="T115" fmla="*/ 2 h 30"/>
                  <a:gd name="T116" fmla="*/ 15 w 131"/>
                  <a:gd name="T117" fmla="*/ 2 h 30"/>
                  <a:gd name="T118" fmla="*/ 15 w 131"/>
                  <a:gd name="T119" fmla="*/ 2 h 30"/>
                  <a:gd name="T120" fmla="*/ 14 w 131"/>
                  <a:gd name="T121" fmla="*/ 1 h 30"/>
                  <a:gd name="T122" fmla="*/ 13 w 131"/>
                  <a:gd name="T123" fmla="*/ 0 h 3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31"/>
                  <a:gd name="T187" fmla="*/ 0 h 30"/>
                  <a:gd name="T188" fmla="*/ 131 w 131"/>
                  <a:gd name="T189" fmla="*/ 30 h 3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31" h="30">
                    <a:moveTo>
                      <a:pt x="108" y="6"/>
                    </a:moveTo>
                    <a:lnTo>
                      <a:pt x="117" y="12"/>
                    </a:lnTo>
                    <a:lnTo>
                      <a:pt x="120" y="12"/>
                    </a:lnTo>
                    <a:lnTo>
                      <a:pt x="117" y="10"/>
                    </a:lnTo>
                    <a:lnTo>
                      <a:pt x="119" y="12"/>
                    </a:lnTo>
                    <a:lnTo>
                      <a:pt x="121" y="14"/>
                    </a:lnTo>
                    <a:lnTo>
                      <a:pt x="119" y="11"/>
                    </a:lnTo>
                    <a:lnTo>
                      <a:pt x="120" y="14"/>
                    </a:lnTo>
                    <a:lnTo>
                      <a:pt x="123" y="15"/>
                    </a:lnTo>
                    <a:lnTo>
                      <a:pt x="120" y="12"/>
                    </a:lnTo>
                    <a:lnTo>
                      <a:pt x="121" y="15"/>
                    </a:lnTo>
                    <a:lnTo>
                      <a:pt x="124" y="16"/>
                    </a:lnTo>
                    <a:lnTo>
                      <a:pt x="121" y="14"/>
                    </a:lnTo>
                    <a:lnTo>
                      <a:pt x="123" y="16"/>
                    </a:lnTo>
                    <a:lnTo>
                      <a:pt x="125" y="18"/>
                    </a:lnTo>
                    <a:lnTo>
                      <a:pt x="123" y="15"/>
                    </a:lnTo>
                    <a:lnTo>
                      <a:pt x="124" y="18"/>
                    </a:lnTo>
                    <a:lnTo>
                      <a:pt x="127" y="19"/>
                    </a:lnTo>
                    <a:lnTo>
                      <a:pt x="124" y="16"/>
                    </a:lnTo>
                    <a:lnTo>
                      <a:pt x="124" y="19"/>
                    </a:lnTo>
                    <a:lnTo>
                      <a:pt x="127" y="20"/>
                    </a:lnTo>
                    <a:lnTo>
                      <a:pt x="125" y="19"/>
                    </a:lnTo>
                    <a:lnTo>
                      <a:pt x="125" y="23"/>
                    </a:lnTo>
                    <a:lnTo>
                      <a:pt x="127" y="22"/>
                    </a:lnTo>
                    <a:lnTo>
                      <a:pt x="125" y="23"/>
                    </a:lnTo>
                    <a:lnTo>
                      <a:pt x="127" y="22"/>
                    </a:lnTo>
                    <a:lnTo>
                      <a:pt x="124" y="23"/>
                    </a:lnTo>
                    <a:lnTo>
                      <a:pt x="123" y="26"/>
                    </a:lnTo>
                    <a:lnTo>
                      <a:pt x="125" y="23"/>
                    </a:lnTo>
                    <a:lnTo>
                      <a:pt x="121" y="23"/>
                    </a:lnTo>
                    <a:lnTo>
                      <a:pt x="120" y="26"/>
                    </a:lnTo>
                    <a:lnTo>
                      <a:pt x="121" y="25"/>
                    </a:lnTo>
                    <a:lnTo>
                      <a:pt x="27" y="25"/>
                    </a:lnTo>
                    <a:lnTo>
                      <a:pt x="30" y="27"/>
                    </a:lnTo>
                    <a:lnTo>
                      <a:pt x="29" y="25"/>
                    </a:lnTo>
                    <a:lnTo>
                      <a:pt x="23" y="23"/>
                    </a:lnTo>
                    <a:lnTo>
                      <a:pt x="26" y="26"/>
                    </a:lnTo>
                    <a:lnTo>
                      <a:pt x="24" y="23"/>
                    </a:lnTo>
                    <a:lnTo>
                      <a:pt x="19" y="22"/>
                    </a:lnTo>
                    <a:lnTo>
                      <a:pt x="22" y="25"/>
                    </a:lnTo>
                    <a:lnTo>
                      <a:pt x="20" y="22"/>
                    </a:lnTo>
                    <a:lnTo>
                      <a:pt x="16" y="20"/>
                    </a:lnTo>
                    <a:lnTo>
                      <a:pt x="19" y="23"/>
                    </a:lnTo>
                    <a:lnTo>
                      <a:pt x="18" y="20"/>
                    </a:lnTo>
                    <a:lnTo>
                      <a:pt x="14" y="19"/>
                    </a:lnTo>
                    <a:lnTo>
                      <a:pt x="16" y="22"/>
                    </a:lnTo>
                    <a:lnTo>
                      <a:pt x="15" y="19"/>
                    </a:lnTo>
                    <a:lnTo>
                      <a:pt x="12" y="18"/>
                    </a:lnTo>
                    <a:lnTo>
                      <a:pt x="15" y="20"/>
                    </a:lnTo>
                    <a:lnTo>
                      <a:pt x="14" y="18"/>
                    </a:lnTo>
                    <a:lnTo>
                      <a:pt x="11" y="16"/>
                    </a:lnTo>
                    <a:lnTo>
                      <a:pt x="14" y="19"/>
                    </a:lnTo>
                    <a:lnTo>
                      <a:pt x="12" y="16"/>
                    </a:lnTo>
                    <a:lnTo>
                      <a:pt x="9" y="15"/>
                    </a:lnTo>
                    <a:lnTo>
                      <a:pt x="12" y="18"/>
                    </a:lnTo>
                    <a:lnTo>
                      <a:pt x="11" y="15"/>
                    </a:lnTo>
                    <a:lnTo>
                      <a:pt x="8" y="14"/>
                    </a:lnTo>
                    <a:lnTo>
                      <a:pt x="11" y="16"/>
                    </a:lnTo>
                    <a:lnTo>
                      <a:pt x="9" y="14"/>
                    </a:lnTo>
                    <a:lnTo>
                      <a:pt x="7" y="12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5" y="15"/>
                    </a:lnTo>
                    <a:lnTo>
                      <a:pt x="4" y="14"/>
                    </a:lnTo>
                    <a:lnTo>
                      <a:pt x="5" y="16"/>
                    </a:lnTo>
                    <a:lnTo>
                      <a:pt x="8" y="18"/>
                    </a:lnTo>
                    <a:lnTo>
                      <a:pt x="5" y="15"/>
                    </a:lnTo>
                    <a:lnTo>
                      <a:pt x="7" y="18"/>
                    </a:lnTo>
                    <a:lnTo>
                      <a:pt x="9" y="19"/>
                    </a:lnTo>
                    <a:lnTo>
                      <a:pt x="7" y="16"/>
                    </a:lnTo>
                    <a:lnTo>
                      <a:pt x="8" y="19"/>
                    </a:lnTo>
                    <a:lnTo>
                      <a:pt x="11" y="20"/>
                    </a:lnTo>
                    <a:lnTo>
                      <a:pt x="8" y="18"/>
                    </a:lnTo>
                    <a:lnTo>
                      <a:pt x="9" y="20"/>
                    </a:lnTo>
                    <a:lnTo>
                      <a:pt x="12" y="22"/>
                    </a:lnTo>
                    <a:lnTo>
                      <a:pt x="9" y="19"/>
                    </a:lnTo>
                    <a:lnTo>
                      <a:pt x="11" y="22"/>
                    </a:lnTo>
                    <a:lnTo>
                      <a:pt x="14" y="23"/>
                    </a:lnTo>
                    <a:lnTo>
                      <a:pt x="11" y="20"/>
                    </a:lnTo>
                    <a:lnTo>
                      <a:pt x="12" y="23"/>
                    </a:lnTo>
                    <a:lnTo>
                      <a:pt x="16" y="25"/>
                    </a:lnTo>
                    <a:lnTo>
                      <a:pt x="14" y="22"/>
                    </a:lnTo>
                    <a:lnTo>
                      <a:pt x="15" y="25"/>
                    </a:lnTo>
                    <a:lnTo>
                      <a:pt x="19" y="26"/>
                    </a:lnTo>
                    <a:lnTo>
                      <a:pt x="16" y="23"/>
                    </a:lnTo>
                    <a:lnTo>
                      <a:pt x="18" y="26"/>
                    </a:lnTo>
                    <a:lnTo>
                      <a:pt x="23" y="27"/>
                    </a:lnTo>
                    <a:lnTo>
                      <a:pt x="20" y="25"/>
                    </a:lnTo>
                    <a:lnTo>
                      <a:pt x="22" y="27"/>
                    </a:lnTo>
                    <a:lnTo>
                      <a:pt x="27" y="29"/>
                    </a:lnTo>
                    <a:lnTo>
                      <a:pt x="24" y="26"/>
                    </a:lnTo>
                    <a:lnTo>
                      <a:pt x="26" y="29"/>
                    </a:lnTo>
                    <a:lnTo>
                      <a:pt x="123" y="30"/>
                    </a:lnTo>
                    <a:lnTo>
                      <a:pt x="124" y="27"/>
                    </a:lnTo>
                    <a:lnTo>
                      <a:pt x="123" y="29"/>
                    </a:lnTo>
                    <a:lnTo>
                      <a:pt x="127" y="27"/>
                    </a:lnTo>
                    <a:lnTo>
                      <a:pt x="128" y="25"/>
                    </a:lnTo>
                    <a:lnTo>
                      <a:pt x="125" y="27"/>
                    </a:lnTo>
                    <a:lnTo>
                      <a:pt x="128" y="27"/>
                    </a:lnTo>
                    <a:lnTo>
                      <a:pt x="131" y="25"/>
                    </a:lnTo>
                    <a:lnTo>
                      <a:pt x="131" y="18"/>
                    </a:lnTo>
                    <a:lnTo>
                      <a:pt x="128" y="16"/>
                    </a:lnTo>
                    <a:lnTo>
                      <a:pt x="130" y="18"/>
                    </a:lnTo>
                    <a:lnTo>
                      <a:pt x="128" y="15"/>
                    </a:lnTo>
                    <a:lnTo>
                      <a:pt x="125" y="14"/>
                    </a:lnTo>
                    <a:lnTo>
                      <a:pt x="128" y="16"/>
                    </a:lnTo>
                    <a:lnTo>
                      <a:pt x="127" y="14"/>
                    </a:lnTo>
                    <a:lnTo>
                      <a:pt x="124" y="12"/>
                    </a:lnTo>
                    <a:lnTo>
                      <a:pt x="127" y="15"/>
                    </a:lnTo>
                    <a:lnTo>
                      <a:pt x="125" y="12"/>
                    </a:lnTo>
                    <a:lnTo>
                      <a:pt x="123" y="11"/>
                    </a:lnTo>
                    <a:lnTo>
                      <a:pt x="125" y="14"/>
                    </a:lnTo>
                    <a:lnTo>
                      <a:pt x="124" y="11"/>
                    </a:lnTo>
                    <a:lnTo>
                      <a:pt x="121" y="10"/>
                    </a:lnTo>
                    <a:lnTo>
                      <a:pt x="124" y="12"/>
                    </a:lnTo>
                    <a:lnTo>
                      <a:pt x="123" y="10"/>
                    </a:lnTo>
                    <a:lnTo>
                      <a:pt x="120" y="8"/>
                    </a:lnTo>
                    <a:lnTo>
                      <a:pt x="123" y="11"/>
                    </a:lnTo>
                    <a:lnTo>
                      <a:pt x="121" y="8"/>
                    </a:lnTo>
                    <a:lnTo>
                      <a:pt x="119" y="7"/>
                    </a:lnTo>
                    <a:lnTo>
                      <a:pt x="120" y="7"/>
                    </a:lnTo>
                    <a:lnTo>
                      <a:pt x="110" y="0"/>
                    </a:lnTo>
                    <a:lnTo>
                      <a:pt x="108" y="6"/>
                    </a:lnTo>
                    <a:close/>
                  </a:path>
                </a:pathLst>
              </a:custGeom>
              <a:solidFill>
                <a:srgbClr val="8998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79" name="Freeform 7029"/>
              <p:cNvSpPr>
                <a:spLocks/>
              </p:cNvSpPr>
              <p:nvPr/>
            </p:nvSpPr>
            <p:spPr bwMode="auto">
              <a:xfrm>
                <a:off x="5092" y="2158"/>
                <a:ext cx="40" cy="12"/>
              </a:xfrm>
              <a:custGeom>
                <a:avLst/>
                <a:gdLst>
                  <a:gd name="T0" fmla="*/ 9 w 79"/>
                  <a:gd name="T1" fmla="*/ 2 h 23"/>
                  <a:gd name="T2" fmla="*/ 9 w 79"/>
                  <a:gd name="T3" fmla="*/ 2 h 23"/>
                  <a:gd name="T4" fmla="*/ 9 w 79"/>
                  <a:gd name="T5" fmla="*/ 2 h 23"/>
                  <a:gd name="T6" fmla="*/ 10 w 79"/>
                  <a:gd name="T7" fmla="*/ 3 h 23"/>
                  <a:gd name="T8" fmla="*/ 10 w 79"/>
                  <a:gd name="T9" fmla="*/ 3 h 23"/>
                  <a:gd name="T10" fmla="*/ 10 w 79"/>
                  <a:gd name="T11" fmla="*/ 2 h 23"/>
                  <a:gd name="T12" fmla="*/ 10 w 79"/>
                  <a:gd name="T13" fmla="*/ 3 h 23"/>
                  <a:gd name="T14" fmla="*/ 10 w 79"/>
                  <a:gd name="T15" fmla="*/ 3 h 23"/>
                  <a:gd name="T16" fmla="*/ 10 w 79"/>
                  <a:gd name="T17" fmla="*/ 3 h 23"/>
                  <a:gd name="T18" fmla="*/ 9 w 79"/>
                  <a:gd name="T19" fmla="*/ 3 h 23"/>
                  <a:gd name="T20" fmla="*/ 3 w 79"/>
                  <a:gd name="T21" fmla="*/ 3 h 23"/>
                  <a:gd name="T22" fmla="*/ 3 w 79"/>
                  <a:gd name="T23" fmla="*/ 3 h 23"/>
                  <a:gd name="T24" fmla="*/ 3 w 79"/>
                  <a:gd name="T25" fmla="*/ 3 h 23"/>
                  <a:gd name="T26" fmla="*/ 2 w 79"/>
                  <a:gd name="T27" fmla="*/ 2 h 23"/>
                  <a:gd name="T28" fmla="*/ 3 w 79"/>
                  <a:gd name="T29" fmla="*/ 2 h 23"/>
                  <a:gd name="T30" fmla="*/ 3 w 79"/>
                  <a:gd name="T31" fmla="*/ 3 h 23"/>
                  <a:gd name="T32" fmla="*/ 2 w 79"/>
                  <a:gd name="T33" fmla="*/ 2 h 23"/>
                  <a:gd name="T34" fmla="*/ 2 w 79"/>
                  <a:gd name="T35" fmla="*/ 2 h 23"/>
                  <a:gd name="T36" fmla="*/ 0 w 79"/>
                  <a:gd name="T37" fmla="*/ 1 h 23"/>
                  <a:gd name="T38" fmla="*/ 2 w 79"/>
                  <a:gd name="T39" fmla="*/ 2 h 23"/>
                  <a:gd name="T40" fmla="*/ 2 w 79"/>
                  <a:gd name="T41" fmla="*/ 3 h 23"/>
                  <a:gd name="T42" fmla="*/ 2 w 79"/>
                  <a:gd name="T43" fmla="*/ 3 h 23"/>
                  <a:gd name="T44" fmla="*/ 2 w 79"/>
                  <a:gd name="T45" fmla="*/ 3 h 23"/>
                  <a:gd name="T46" fmla="*/ 3 w 79"/>
                  <a:gd name="T47" fmla="*/ 3 h 23"/>
                  <a:gd name="T48" fmla="*/ 3 w 79"/>
                  <a:gd name="T49" fmla="*/ 3 h 23"/>
                  <a:gd name="T50" fmla="*/ 3 w 79"/>
                  <a:gd name="T51" fmla="*/ 3 h 23"/>
                  <a:gd name="T52" fmla="*/ 10 w 79"/>
                  <a:gd name="T53" fmla="*/ 3 h 23"/>
                  <a:gd name="T54" fmla="*/ 10 w 79"/>
                  <a:gd name="T55" fmla="*/ 3 h 23"/>
                  <a:gd name="T56" fmla="*/ 10 w 79"/>
                  <a:gd name="T57" fmla="*/ 3 h 23"/>
                  <a:gd name="T58" fmla="*/ 10 w 79"/>
                  <a:gd name="T59" fmla="*/ 3 h 23"/>
                  <a:gd name="T60" fmla="*/ 10 w 79"/>
                  <a:gd name="T61" fmla="*/ 2 h 23"/>
                  <a:gd name="T62" fmla="*/ 10 w 79"/>
                  <a:gd name="T63" fmla="*/ 2 h 23"/>
                  <a:gd name="T64" fmla="*/ 10 w 79"/>
                  <a:gd name="T65" fmla="*/ 2 h 23"/>
                  <a:gd name="T66" fmla="*/ 10 w 79"/>
                  <a:gd name="T67" fmla="*/ 2 h 23"/>
                  <a:gd name="T68" fmla="*/ 10 w 79"/>
                  <a:gd name="T69" fmla="*/ 2 h 23"/>
                  <a:gd name="T70" fmla="*/ 10 w 79"/>
                  <a:gd name="T71" fmla="*/ 2 h 23"/>
                  <a:gd name="T72" fmla="*/ 8 w 79"/>
                  <a:gd name="T73" fmla="*/ 0 h 2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9"/>
                  <a:gd name="T112" fmla="*/ 0 h 23"/>
                  <a:gd name="T113" fmla="*/ 79 w 79"/>
                  <a:gd name="T114" fmla="*/ 23 h 2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9" h="23">
                    <a:moveTo>
                      <a:pt x="56" y="5"/>
                    </a:moveTo>
                    <a:lnTo>
                      <a:pt x="69" y="15"/>
                    </a:lnTo>
                    <a:lnTo>
                      <a:pt x="69" y="14"/>
                    </a:lnTo>
                    <a:lnTo>
                      <a:pt x="71" y="16"/>
                    </a:lnTo>
                    <a:lnTo>
                      <a:pt x="74" y="16"/>
                    </a:lnTo>
                    <a:lnTo>
                      <a:pt x="71" y="14"/>
                    </a:lnTo>
                    <a:lnTo>
                      <a:pt x="72" y="16"/>
                    </a:lnTo>
                    <a:lnTo>
                      <a:pt x="75" y="18"/>
                    </a:lnTo>
                    <a:lnTo>
                      <a:pt x="72" y="15"/>
                    </a:lnTo>
                    <a:lnTo>
                      <a:pt x="74" y="18"/>
                    </a:lnTo>
                    <a:lnTo>
                      <a:pt x="76" y="19"/>
                    </a:lnTo>
                    <a:lnTo>
                      <a:pt x="74" y="16"/>
                    </a:lnTo>
                    <a:lnTo>
                      <a:pt x="75" y="20"/>
                    </a:lnTo>
                    <a:lnTo>
                      <a:pt x="78" y="22"/>
                    </a:lnTo>
                    <a:lnTo>
                      <a:pt x="78" y="16"/>
                    </a:lnTo>
                    <a:lnTo>
                      <a:pt x="75" y="18"/>
                    </a:lnTo>
                    <a:lnTo>
                      <a:pt x="74" y="20"/>
                    </a:lnTo>
                    <a:lnTo>
                      <a:pt x="76" y="18"/>
                    </a:lnTo>
                    <a:lnTo>
                      <a:pt x="74" y="19"/>
                    </a:lnTo>
                    <a:lnTo>
                      <a:pt x="72" y="22"/>
                    </a:lnTo>
                    <a:lnTo>
                      <a:pt x="75" y="19"/>
                    </a:lnTo>
                    <a:lnTo>
                      <a:pt x="22" y="19"/>
                    </a:lnTo>
                    <a:lnTo>
                      <a:pt x="24" y="22"/>
                    </a:lnTo>
                    <a:lnTo>
                      <a:pt x="23" y="19"/>
                    </a:lnTo>
                    <a:lnTo>
                      <a:pt x="19" y="18"/>
                    </a:lnTo>
                    <a:lnTo>
                      <a:pt x="22" y="20"/>
                    </a:lnTo>
                    <a:lnTo>
                      <a:pt x="20" y="18"/>
                    </a:lnTo>
                    <a:lnTo>
                      <a:pt x="16" y="16"/>
                    </a:lnTo>
                    <a:lnTo>
                      <a:pt x="19" y="19"/>
                    </a:lnTo>
                    <a:lnTo>
                      <a:pt x="18" y="16"/>
                    </a:lnTo>
                    <a:lnTo>
                      <a:pt x="15" y="15"/>
                    </a:lnTo>
                    <a:lnTo>
                      <a:pt x="18" y="18"/>
                    </a:lnTo>
                    <a:lnTo>
                      <a:pt x="16" y="15"/>
                    </a:lnTo>
                    <a:lnTo>
                      <a:pt x="13" y="14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12" y="16"/>
                    </a:lnTo>
                    <a:lnTo>
                      <a:pt x="11" y="15"/>
                    </a:lnTo>
                    <a:lnTo>
                      <a:pt x="12" y="18"/>
                    </a:lnTo>
                    <a:lnTo>
                      <a:pt x="15" y="19"/>
                    </a:lnTo>
                    <a:lnTo>
                      <a:pt x="12" y="16"/>
                    </a:lnTo>
                    <a:lnTo>
                      <a:pt x="13" y="19"/>
                    </a:lnTo>
                    <a:lnTo>
                      <a:pt x="16" y="20"/>
                    </a:lnTo>
                    <a:lnTo>
                      <a:pt x="13" y="18"/>
                    </a:lnTo>
                    <a:lnTo>
                      <a:pt x="15" y="20"/>
                    </a:lnTo>
                    <a:lnTo>
                      <a:pt x="19" y="22"/>
                    </a:lnTo>
                    <a:lnTo>
                      <a:pt x="16" y="19"/>
                    </a:lnTo>
                    <a:lnTo>
                      <a:pt x="18" y="22"/>
                    </a:lnTo>
                    <a:lnTo>
                      <a:pt x="22" y="23"/>
                    </a:lnTo>
                    <a:lnTo>
                      <a:pt x="19" y="20"/>
                    </a:lnTo>
                    <a:lnTo>
                      <a:pt x="20" y="23"/>
                    </a:lnTo>
                    <a:lnTo>
                      <a:pt x="76" y="23"/>
                    </a:lnTo>
                    <a:lnTo>
                      <a:pt x="78" y="20"/>
                    </a:lnTo>
                    <a:lnTo>
                      <a:pt x="75" y="23"/>
                    </a:lnTo>
                    <a:lnTo>
                      <a:pt x="78" y="22"/>
                    </a:lnTo>
                    <a:lnTo>
                      <a:pt x="79" y="19"/>
                    </a:lnTo>
                    <a:lnTo>
                      <a:pt x="76" y="22"/>
                    </a:lnTo>
                    <a:lnTo>
                      <a:pt x="78" y="22"/>
                    </a:lnTo>
                    <a:lnTo>
                      <a:pt x="78" y="16"/>
                    </a:lnTo>
                    <a:lnTo>
                      <a:pt x="76" y="16"/>
                    </a:lnTo>
                    <a:lnTo>
                      <a:pt x="79" y="19"/>
                    </a:lnTo>
                    <a:lnTo>
                      <a:pt x="78" y="15"/>
                    </a:lnTo>
                    <a:lnTo>
                      <a:pt x="75" y="14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4" y="12"/>
                    </a:lnTo>
                    <a:lnTo>
                      <a:pt x="76" y="15"/>
                    </a:lnTo>
                    <a:lnTo>
                      <a:pt x="75" y="12"/>
                    </a:lnTo>
                    <a:lnTo>
                      <a:pt x="72" y="11"/>
                    </a:lnTo>
                    <a:lnTo>
                      <a:pt x="74" y="12"/>
                    </a:lnTo>
                    <a:lnTo>
                      <a:pt x="72" y="10"/>
                    </a:lnTo>
                    <a:lnTo>
                      <a:pt x="59" y="0"/>
                    </a:lnTo>
                    <a:lnTo>
                      <a:pt x="56" y="5"/>
                    </a:lnTo>
                    <a:close/>
                  </a:path>
                </a:pathLst>
              </a:custGeom>
              <a:solidFill>
                <a:srgbClr val="8998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80" name="Freeform 7030"/>
              <p:cNvSpPr>
                <a:spLocks/>
              </p:cNvSpPr>
              <p:nvPr/>
            </p:nvSpPr>
            <p:spPr bwMode="auto">
              <a:xfrm>
                <a:off x="4988" y="2159"/>
                <a:ext cx="39" cy="11"/>
              </a:xfrm>
              <a:custGeom>
                <a:avLst/>
                <a:gdLst>
                  <a:gd name="T0" fmla="*/ 7 w 78"/>
                  <a:gd name="T1" fmla="*/ 0 h 23"/>
                  <a:gd name="T2" fmla="*/ 9 w 78"/>
                  <a:gd name="T3" fmla="*/ 1 h 23"/>
                  <a:gd name="T4" fmla="*/ 9 w 78"/>
                  <a:gd name="T5" fmla="*/ 1 h 23"/>
                  <a:gd name="T6" fmla="*/ 10 w 78"/>
                  <a:gd name="T7" fmla="*/ 2 h 23"/>
                  <a:gd name="T8" fmla="*/ 9 w 78"/>
                  <a:gd name="T9" fmla="*/ 2 h 23"/>
                  <a:gd name="T10" fmla="*/ 10 w 78"/>
                  <a:gd name="T11" fmla="*/ 2 h 23"/>
                  <a:gd name="T12" fmla="*/ 10 w 78"/>
                  <a:gd name="T13" fmla="*/ 2 h 23"/>
                  <a:gd name="T14" fmla="*/ 10 w 78"/>
                  <a:gd name="T15" fmla="*/ 2 h 23"/>
                  <a:gd name="T16" fmla="*/ 10 w 78"/>
                  <a:gd name="T17" fmla="*/ 2 h 23"/>
                  <a:gd name="T18" fmla="*/ 10 w 78"/>
                  <a:gd name="T19" fmla="*/ 2 h 23"/>
                  <a:gd name="T20" fmla="*/ 10 w 78"/>
                  <a:gd name="T21" fmla="*/ 2 h 23"/>
                  <a:gd name="T22" fmla="*/ 9 w 78"/>
                  <a:gd name="T23" fmla="*/ 2 h 23"/>
                  <a:gd name="T24" fmla="*/ 10 w 78"/>
                  <a:gd name="T25" fmla="*/ 2 h 23"/>
                  <a:gd name="T26" fmla="*/ 9 w 78"/>
                  <a:gd name="T27" fmla="*/ 2 h 23"/>
                  <a:gd name="T28" fmla="*/ 9 w 78"/>
                  <a:gd name="T29" fmla="*/ 2 h 23"/>
                  <a:gd name="T30" fmla="*/ 10 w 78"/>
                  <a:gd name="T31" fmla="*/ 2 h 23"/>
                  <a:gd name="T32" fmla="*/ 2 w 78"/>
                  <a:gd name="T33" fmla="*/ 2 h 23"/>
                  <a:gd name="T34" fmla="*/ 3 w 78"/>
                  <a:gd name="T35" fmla="*/ 2 h 23"/>
                  <a:gd name="T36" fmla="*/ 2 w 78"/>
                  <a:gd name="T37" fmla="*/ 2 h 23"/>
                  <a:gd name="T38" fmla="*/ 2 w 78"/>
                  <a:gd name="T39" fmla="*/ 2 h 23"/>
                  <a:gd name="T40" fmla="*/ 2 w 78"/>
                  <a:gd name="T41" fmla="*/ 2 h 23"/>
                  <a:gd name="T42" fmla="*/ 2 w 78"/>
                  <a:gd name="T43" fmla="*/ 2 h 23"/>
                  <a:gd name="T44" fmla="*/ 2 w 78"/>
                  <a:gd name="T45" fmla="*/ 2 h 23"/>
                  <a:gd name="T46" fmla="*/ 2 w 78"/>
                  <a:gd name="T47" fmla="*/ 2 h 23"/>
                  <a:gd name="T48" fmla="*/ 2 w 78"/>
                  <a:gd name="T49" fmla="*/ 2 h 23"/>
                  <a:gd name="T50" fmla="*/ 1 w 78"/>
                  <a:gd name="T51" fmla="*/ 1 h 23"/>
                  <a:gd name="T52" fmla="*/ 2 w 78"/>
                  <a:gd name="T53" fmla="*/ 2 h 23"/>
                  <a:gd name="T54" fmla="*/ 2 w 78"/>
                  <a:gd name="T55" fmla="*/ 1 h 23"/>
                  <a:gd name="T56" fmla="*/ 1 w 78"/>
                  <a:gd name="T57" fmla="*/ 1 h 23"/>
                  <a:gd name="T58" fmla="*/ 2 w 78"/>
                  <a:gd name="T59" fmla="*/ 2 h 23"/>
                  <a:gd name="T60" fmla="*/ 2 w 78"/>
                  <a:gd name="T61" fmla="*/ 1 h 23"/>
                  <a:gd name="T62" fmla="*/ 1 w 78"/>
                  <a:gd name="T63" fmla="*/ 0 h 23"/>
                  <a:gd name="T64" fmla="*/ 0 w 78"/>
                  <a:gd name="T65" fmla="*/ 0 h 23"/>
                  <a:gd name="T66" fmla="*/ 1 w 78"/>
                  <a:gd name="T67" fmla="*/ 2 h 23"/>
                  <a:gd name="T68" fmla="*/ 1 w 78"/>
                  <a:gd name="T69" fmla="*/ 1 h 23"/>
                  <a:gd name="T70" fmla="*/ 1 w 78"/>
                  <a:gd name="T71" fmla="*/ 2 h 23"/>
                  <a:gd name="T72" fmla="*/ 1 w 78"/>
                  <a:gd name="T73" fmla="*/ 2 h 23"/>
                  <a:gd name="T74" fmla="*/ 1 w 78"/>
                  <a:gd name="T75" fmla="*/ 2 h 23"/>
                  <a:gd name="T76" fmla="*/ 1 w 78"/>
                  <a:gd name="T77" fmla="*/ 2 h 23"/>
                  <a:gd name="T78" fmla="*/ 2 w 78"/>
                  <a:gd name="T79" fmla="*/ 2 h 23"/>
                  <a:gd name="T80" fmla="*/ 1 w 78"/>
                  <a:gd name="T81" fmla="*/ 2 h 23"/>
                  <a:gd name="T82" fmla="*/ 1 w 78"/>
                  <a:gd name="T83" fmla="*/ 2 h 23"/>
                  <a:gd name="T84" fmla="*/ 2 w 78"/>
                  <a:gd name="T85" fmla="*/ 2 h 23"/>
                  <a:gd name="T86" fmla="*/ 2 w 78"/>
                  <a:gd name="T87" fmla="*/ 2 h 23"/>
                  <a:gd name="T88" fmla="*/ 2 w 78"/>
                  <a:gd name="T89" fmla="*/ 2 h 23"/>
                  <a:gd name="T90" fmla="*/ 2 w 78"/>
                  <a:gd name="T91" fmla="*/ 2 h 23"/>
                  <a:gd name="T92" fmla="*/ 2 w 78"/>
                  <a:gd name="T93" fmla="*/ 2 h 23"/>
                  <a:gd name="T94" fmla="*/ 2 w 78"/>
                  <a:gd name="T95" fmla="*/ 2 h 23"/>
                  <a:gd name="T96" fmla="*/ 10 w 78"/>
                  <a:gd name="T97" fmla="*/ 2 h 23"/>
                  <a:gd name="T98" fmla="*/ 10 w 78"/>
                  <a:gd name="T99" fmla="*/ 2 h 23"/>
                  <a:gd name="T100" fmla="*/ 10 w 78"/>
                  <a:gd name="T101" fmla="*/ 2 h 23"/>
                  <a:gd name="T102" fmla="*/ 10 w 78"/>
                  <a:gd name="T103" fmla="*/ 2 h 23"/>
                  <a:gd name="T104" fmla="*/ 10 w 78"/>
                  <a:gd name="T105" fmla="*/ 2 h 23"/>
                  <a:gd name="T106" fmla="*/ 10 w 78"/>
                  <a:gd name="T107" fmla="*/ 2 h 23"/>
                  <a:gd name="T108" fmla="*/ 10 w 78"/>
                  <a:gd name="T109" fmla="*/ 2 h 23"/>
                  <a:gd name="T110" fmla="*/ 10 w 78"/>
                  <a:gd name="T111" fmla="*/ 2 h 23"/>
                  <a:gd name="T112" fmla="*/ 10 w 78"/>
                  <a:gd name="T113" fmla="*/ 1 h 23"/>
                  <a:gd name="T114" fmla="*/ 10 w 78"/>
                  <a:gd name="T115" fmla="*/ 2 h 23"/>
                  <a:gd name="T116" fmla="*/ 10 w 78"/>
                  <a:gd name="T117" fmla="*/ 1 h 23"/>
                  <a:gd name="T118" fmla="*/ 9 w 78"/>
                  <a:gd name="T119" fmla="*/ 1 h 23"/>
                  <a:gd name="T120" fmla="*/ 7 w 78"/>
                  <a:gd name="T121" fmla="*/ 0 h 23"/>
                  <a:gd name="T122" fmla="*/ 7 w 78"/>
                  <a:gd name="T123" fmla="*/ 0 h 2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8"/>
                  <a:gd name="T187" fmla="*/ 0 h 23"/>
                  <a:gd name="T188" fmla="*/ 78 w 78"/>
                  <a:gd name="T189" fmla="*/ 23 h 2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8" h="23">
                    <a:moveTo>
                      <a:pt x="56" y="6"/>
                    </a:moveTo>
                    <a:lnTo>
                      <a:pt x="70" y="15"/>
                    </a:lnTo>
                    <a:lnTo>
                      <a:pt x="70" y="14"/>
                    </a:lnTo>
                    <a:lnTo>
                      <a:pt x="74" y="18"/>
                    </a:lnTo>
                    <a:lnTo>
                      <a:pt x="72" y="17"/>
                    </a:lnTo>
                    <a:lnTo>
                      <a:pt x="74" y="19"/>
                    </a:lnTo>
                    <a:lnTo>
                      <a:pt x="76" y="21"/>
                    </a:lnTo>
                    <a:lnTo>
                      <a:pt x="74" y="18"/>
                    </a:lnTo>
                    <a:lnTo>
                      <a:pt x="74" y="19"/>
                    </a:lnTo>
                    <a:lnTo>
                      <a:pt x="76" y="17"/>
                    </a:lnTo>
                    <a:lnTo>
                      <a:pt x="74" y="18"/>
                    </a:lnTo>
                    <a:lnTo>
                      <a:pt x="72" y="21"/>
                    </a:lnTo>
                    <a:lnTo>
                      <a:pt x="75" y="18"/>
                    </a:lnTo>
                    <a:lnTo>
                      <a:pt x="72" y="19"/>
                    </a:lnTo>
                    <a:lnTo>
                      <a:pt x="71" y="22"/>
                    </a:lnTo>
                    <a:lnTo>
                      <a:pt x="74" y="19"/>
                    </a:lnTo>
                    <a:lnTo>
                      <a:pt x="22" y="19"/>
                    </a:lnTo>
                    <a:lnTo>
                      <a:pt x="25" y="22"/>
                    </a:lnTo>
                    <a:lnTo>
                      <a:pt x="23" y="19"/>
                    </a:lnTo>
                    <a:lnTo>
                      <a:pt x="19" y="18"/>
                    </a:lnTo>
                    <a:lnTo>
                      <a:pt x="22" y="21"/>
                    </a:lnTo>
                    <a:lnTo>
                      <a:pt x="20" y="18"/>
                    </a:lnTo>
                    <a:lnTo>
                      <a:pt x="16" y="17"/>
                    </a:lnTo>
                    <a:lnTo>
                      <a:pt x="19" y="19"/>
                    </a:lnTo>
                    <a:lnTo>
                      <a:pt x="18" y="17"/>
                    </a:lnTo>
                    <a:lnTo>
                      <a:pt x="15" y="15"/>
                    </a:lnTo>
                    <a:lnTo>
                      <a:pt x="18" y="18"/>
                    </a:lnTo>
                    <a:lnTo>
                      <a:pt x="16" y="15"/>
                    </a:lnTo>
                    <a:lnTo>
                      <a:pt x="14" y="14"/>
                    </a:lnTo>
                    <a:lnTo>
                      <a:pt x="16" y="17"/>
                    </a:lnTo>
                    <a:lnTo>
                      <a:pt x="16" y="14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12" y="17"/>
                    </a:lnTo>
                    <a:lnTo>
                      <a:pt x="11" y="15"/>
                    </a:lnTo>
                    <a:lnTo>
                      <a:pt x="12" y="18"/>
                    </a:lnTo>
                    <a:lnTo>
                      <a:pt x="15" y="19"/>
                    </a:lnTo>
                    <a:lnTo>
                      <a:pt x="12" y="17"/>
                    </a:lnTo>
                    <a:lnTo>
                      <a:pt x="14" y="19"/>
                    </a:lnTo>
                    <a:lnTo>
                      <a:pt x="16" y="21"/>
                    </a:lnTo>
                    <a:lnTo>
                      <a:pt x="14" y="18"/>
                    </a:lnTo>
                    <a:lnTo>
                      <a:pt x="15" y="21"/>
                    </a:lnTo>
                    <a:lnTo>
                      <a:pt x="19" y="22"/>
                    </a:lnTo>
                    <a:lnTo>
                      <a:pt x="16" y="19"/>
                    </a:lnTo>
                    <a:lnTo>
                      <a:pt x="18" y="22"/>
                    </a:lnTo>
                    <a:lnTo>
                      <a:pt x="22" y="23"/>
                    </a:lnTo>
                    <a:lnTo>
                      <a:pt x="19" y="21"/>
                    </a:lnTo>
                    <a:lnTo>
                      <a:pt x="20" y="23"/>
                    </a:lnTo>
                    <a:lnTo>
                      <a:pt x="75" y="23"/>
                    </a:lnTo>
                    <a:lnTo>
                      <a:pt x="76" y="21"/>
                    </a:lnTo>
                    <a:lnTo>
                      <a:pt x="74" y="23"/>
                    </a:lnTo>
                    <a:lnTo>
                      <a:pt x="76" y="22"/>
                    </a:lnTo>
                    <a:lnTo>
                      <a:pt x="78" y="19"/>
                    </a:lnTo>
                    <a:lnTo>
                      <a:pt x="75" y="22"/>
                    </a:lnTo>
                    <a:lnTo>
                      <a:pt x="78" y="21"/>
                    </a:lnTo>
                    <a:lnTo>
                      <a:pt x="78" y="17"/>
                    </a:lnTo>
                    <a:lnTo>
                      <a:pt x="75" y="15"/>
                    </a:lnTo>
                    <a:lnTo>
                      <a:pt x="78" y="18"/>
                    </a:lnTo>
                    <a:lnTo>
                      <a:pt x="78" y="15"/>
                    </a:lnTo>
                    <a:lnTo>
                      <a:pt x="72" y="10"/>
                    </a:lnTo>
                    <a:lnTo>
                      <a:pt x="59" y="0"/>
                    </a:lnTo>
                    <a:lnTo>
                      <a:pt x="56" y="6"/>
                    </a:lnTo>
                    <a:close/>
                  </a:path>
                </a:pathLst>
              </a:custGeom>
              <a:solidFill>
                <a:srgbClr val="8998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81" name="Freeform 7031"/>
              <p:cNvSpPr>
                <a:spLocks/>
              </p:cNvSpPr>
              <p:nvPr/>
            </p:nvSpPr>
            <p:spPr bwMode="auto">
              <a:xfrm>
                <a:off x="4963" y="1978"/>
                <a:ext cx="10" cy="18"/>
              </a:xfrm>
              <a:custGeom>
                <a:avLst/>
                <a:gdLst>
                  <a:gd name="T0" fmla="*/ 1 w 20"/>
                  <a:gd name="T1" fmla="*/ 0 h 36"/>
                  <a:gd name="T2" fmla="*/ 0 w 20"/>
                  <a:gd name="T3" fmla="*/ 0 h 36"/>
                  <a:gd name="T4" fmla="*/ 1 w 20"/>
                  <a:gd name="T5" fmla="*/ 5 h 36"/>
                  <a:gd name="T6" fmla="*/ 3 w 20"/>
                  <a:gd name="T7" fmla="*/ 5 h 36"/>
                  <a:gd name="T8" fmla="*/ 1 w 20"/>
                  <a:gd name="T9" fmla="*/ 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36"/>
                  <a:gd name="T17" fmla="*/ 20 w 20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36">
                    <a:moveTo>
                      <a:pt x="9" y="0"/>
                    </a:moveTo>
                    <a:lnTo>
                      <a:pt x="0" y="0"/>
                    </a:lnTo>
                    <a:lnTo>
                      <a:pt x="10" y="36"/>
                    </a:lnTo>
                    <a:lnTo>
                      <a:pt x="20" y="36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82" name="Freeform 7032"/>
              <p:cNvSpPr>
                <a:spLocks/>
              </p:cNvSpPr>
              <p:nvPr/>
            </p:nvSpPr>
            <p:spPr bwMode="auto">
              <a:xfrm>
                <a:off x="4989" y="2067"/>
                <a:ext cx="11" cy="18"/>
              </a:xfrm>
              <a:custGeom>
                <a:avLst/>
                <a:gdLst>
                  <a:gd name="T0" fmla="*/ 2 w 20"/>
                  <a:gd name="T1" fmla="*/ 0 h 37"/>
                  <a:gd name="T2" fmla="*/ 0 w 20"/>
                  <a:gd name="T3" fmla="*/ 0 h 37"/>
                  <a:gd name="T4" fmla="*/ 2 w 20"/>
                  <a:gd name="T5" fmla="*/ 4 h 37"/>
                  <a:gd name="T6" fmla="*/ 3 w 20"/>
                  <a:gd name="T7" fmla="*/ 4 h 37"/>
                  <a:gd name="T8" fmla="*/ 2 w 20"/>
                  <a:gd name="T9" fmla="*/ 0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37"/>
                  <a:gd name="T17" fmla="*/ 20 w 20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37">
                    <a:moveTo>
                      <a:pt x="9" y="0"/>
                    </a:moveTo>
                    <a:lnTo>
                      <a:pt x="0" y="0"/>
                    </a:lnTo>
                    <a:lnTo>
                      <a:pt x="11" y="37"/>
                    </a:lnTo>
                    <a:lnTo>
                      <a:pt x="20" y="3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83" name="Freeform 7033"/>
              <p:cNvSpPr>
                <a:spLocks/>
              </p:cNvSpPr>
              <p:nvPr/>
            </p:nvSpPr>
            <p:spPr bwMode="auto">
              <a:xfrm>
                <a:off x="5073" y="2031"/>
                <a:ext cx="40" cy="12"/>
              </a:xfrm>
              <a:custGeom>
                <a:avLst/>
                <a:gdLst>
                  <a:gd name="T0" fmla="*/ 8 w 81"/>
                  <a:gd name="T1" fmla="*/ 2 h 24"/>
                  <a:gd name="T2" fmla="*/ 8 w 81"/>
                  <a:gd name="T3" fmla="*/ 2 h 24"/>
                  <a:gd name="T4" fmla="*/ 9 w 81"/>
                  <a:gd name="T5" fmla="*/ 3 h 24"/>
                  <a:gd name="T6" fmla="*/ 9 w 81"/>
                  <a:gd name="T7" fmla="*/ 3 h 24"/>
                  <a:gd name="T8" fmla="*/ 9 w 81"/>
                  <a:gd name="T9" fmla="*/ 2 h 24"/>
                  <a:gd name="T10" fmla="*/ 9 w 81"/>
                  <a:gd name="T11" fmla="*/ 3 h 24"/>
                  <a:gd name="T12" fmla="*/ 9 w 81"/>
                  <a:gd name="T13" fmla="*/ 3 h 24"/>
                  <a:gd name="T14" fmla="*/ 9 w 81"/>
                  <a:gd name="T15" fmla="*/ 3 h 24"/>
                  <a:gd name="T16" fmla="*/ 9 w 81"/>
                  <a:gd name="T17" fmla="*/ 3 h 24"/>
                  <a:gd name="T18" fmla="*/ 9 w 81"/>
                  <a:gd name="T19" fmla="*/ 3 h 24"/>
                  <a:gd name="T20" fmla="*/ 8 w 81"/>
                  <a:gd name="T21" fmla="*/ 3 h 24"/>
                  <a:gd name="T22" fmla="*/ 2 w 81"/>
                  <a:gd name="T23" fmla="*/ 3 h 24"/>
                  <a:gd name="T24" fmla="*/ 3 w 81"/>
                  <a:gd name="T25" fmla="*/ 3 h 24"/>
                  <a:gd name="T26" fmla="*/ 2 w 81"/>
                  <a:gd name="T27" fmla="*/ 3 h 24"/>
                  <a:gd name="T28" fmla="*/ 2 w 81"/>
                  <a:gd name="T29" fmla="*/ 3 h 24"/>
                  <a:gd name="T30" fmla="*/ 2 w 81"/>
                  <a:gd name="T31" fmla="*/ 3 h 24"/>
                  <a:gd name="T32" fmla="*/ 2 w 81"/>
                  <a:gd name="T33" fmla="*/ 3 h 24"/>
                  <a:gd name="T34" fmla="*/ 1 w 81"/>
                  <a:gd name="T35" fmla="*/ 2 h 24"/>
                  <a:gd name="T36" fmla="*/ 2 w 81"/>
                  <a:gd name="T37" fmla="*/ 2 h 24"/>
                  <a:gd name="T38" fmla="*/ 2 w 81"/>
                  <a:gd name="T39" fmla="*/ 2 h 24"/>
                  <a:gd name="T40" fmla="*/ 0 w 81"/>
                  <a:gd name="T41" fmla="*/ 1 h 24"/>
                  <a:gd name="T42" fmla="*/ 1 w 81"/>
                  <a:gd name="T43" fmla="*/ 2 h 24"/>
                  <a:gd name="T44" fmla="*/ 1 w 81"/>
                  <a:gd name="T45" fmla="*/ 3 h 24"/>
                  <a:gd name="T46" fmla="*/ 1 w 81"/>
                  <a:gd name="T47" fmla="*/ 2 h 24"/>
                  <a:gd name="T48" fmla="*/ 2 w 81"/>
                  <a:gd name="T49" fmla="*/ 3 h 24"/>
                  <a:gd name="T50" fmla="*/ 1 w 81"/>
                  <a:gd name="T51" fmla="*/ 3 h 24"/>
                  <a:gd name="T52" fmla="*/ 1 w 81"/>
                  <a:gd name="T53" fmla="*/ 3 h 24"/>
                  <a:gd name="T54" fmla="*/ 2 w 81"/>
                  <a:gd name="T55" fmla="*/ 3 h 24"/>
                  <a:gd name="T56" fmla="*/ 2 w 81"/>
                  <a:gd name="T57" fmla="*/ 3 h 24"/>
                  <a:gd name="T58" fmla="*/ 2 w 81"/>
                  <a:gd name="T59" fmla="*/ 3 h 24"/>
                  <a:gd name="T60" fmla="*/ 8 w 81"/>
                  <a:gd name="T61" fmla="*/ 3 h 24"/>
                  <a:gd name="T62" fmla="*/ 8 w 81"/>
                  <a:gd name="T63" fmla="*/ 3 h 24"/>
                  <a:gd name="T64" fmla="*/ 9 w 81"/>
                  <a:gd name="T65" fmla="*/ 3 h 24"/>
                  <a:gd name="T66" fmla="*/ 9 w 81"/>
                  <a:gd name="T67" fmla="*/ 3 h 24"/>
                  <a:gd name="T68" fmla="*/ 9 w 81"/>
                  <a:gd name="T69" fmla="*/ 2 h 24"/>
                  <a:gd name="T70" fmla="*/ 9 w 81"/>
                  <a:gd name="T71" fmla="*/ 3 h 24"/>
                  <a:gd name="T72" fmla="*/ 9 w 81"/>
                  <a:gd name="T73" fmla="*/ 2 h 24"/>
                  <a:gd name="T74" fmla="*/ 9 w 81"/>
                  <a:gd name="T75" fmla="*/ 2 h 24"/>
                  <a:gd name="T76" fmla="*/ 9 w 81"/>
                  <a:gd name="T77" fmla="*/ 2 h 24"/>
                  <a:gd name="T78" fmla="*/ 9 w 81"/>
                  <a:gd name="T79" fmla="*/ 2 h 24"/>
                  <a:gd name="T80" fmla="*/ 7 w 81"/>
                  <a:gd name="T81" fmla="*/ 0 h 2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81"/>
                  <a:gd name="T124" fmla="*/ 0 h 24"/>
                  <a:gd name="T125" fmla="*/ 81 w 81"/>
                  <a:gd name="T126" fmla="*/ 24 h 2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81" h="24">
                    <a:moveTo>
                      <a:pt x="58" y="5"/>
                    </a:moveTo>
                    <a:lnTo>
                      <a:pt x="71" y="16"/>
                    </a:lnTo>
                    <a:lnTo>
                      <a:pt x="74" y="16"/>
                    </a:lnTo>
                    <a:lnTo>
                      <a:pt x="71" y="13"/>
                    </a:lnTo>
                    <a:lnTo>
                      <a:pt x="73" y="16"/>
                    </a:lnTo>
                    <a:lnTo>
                      <a:pt x="75" y="17"/>
                    </a:lnTo>
                    <a:lnTo>
                      <a:pt x="73" y="15"/>
                    </a:lnTo>
                    <a:lnTo>
                      <a:pt x="74" y="17"/>
                    </a:lnTo>
                    <a:lnTo>
                      <a:pt x="77" y="19"/>
                    </a:lnTo>
                    <a:lnTo>
                      <a:pt x="74" y="16"/>
                    </a:lnTo>
                    <a:lnTo>
                      <a:pt x="75" y="19"/>
                    </a:lnTo>
                    <a:lnTo>
                      <a:pt x="78" y="20"/>
                    </a:lnTo>
                    <a:lnTo>
                      <a:pt x="75" y="17"/>
                    </a:lnTo>
                    <a:lnTo>
                      <a:pt x="75" y="19"/>
                    </a:lnTo>
                    <a:lnTo>
                      <a:pt x="77" y="17"/>
                    </a:lnTo>
                    <a:lnTo>
                      <a:pt x="75" y="19"/>
                    </a:lnTo>
                    <a:lnTo>
                      <a:pt x="77" y="17"/>
                    </a:lnTo>
                    <a:lnTo>
                      <a:pt x="74" y="19"/>
                    </a:lnTo>
                    <a:lnTo>
                      <a:pt x="73" y="22"/>
                    </a:lnTo>
                    <a:lnTo>
                      <a:pt x="75" y="19"/>
                    </a:lnTo>
                    <a:lnTo>
                      <a:pt x="68" y="20"/>
                    </a:lnTo>
                    <a:lnTo>
                      <a:pt x="67" y="23"/>
                    </a:lnTo>
                    <a:lnTo>
                      <a:pt x="70" y="20"/>
                    </a:lnTo>
                    <a:lnTo>
                      <a:pt x="23" y="20"/>
                    </a:lnTo>
                    <a:lnTo>
                      <a:pt x="26" y="23"/>
                    </a:lnTo>
                    <a:lnTo>
                      <a:pt x="25" y="20"/>
                    </a:lnTo>
                    <a:lnTo>
                      <a:pt x="21" y="19"/>
                    </a:lnTo>
                    <a:lnTo>
                      <a:pt x="23" y="22"/>
                    </a:lnTo>
                    <a:lnTo>
                      <a:pt x="22" y="19"/>
                    </a:lnTo>
                    <a:lnTo>
                      <a:pt x="18" y="17"/>
                    </a:lnTo>
                    <a:lnTo>
                      <a:pt x="21" y="20"/>
                    </a:lnTo>
                    <a:lnTo>
                      <a:pt x="19" y="17"/>
                    </a:lnTo>
                    <a:lnTo>
                      <a:pt x="17" y="16"/>
                    </a:lnTo>
                    <a:lnTo>
                      <a:pt x="19" y="19"/>
                    </a:lnTo>
                    <a:lnTo>
                      <a:pt x="18" y="16"/>
                    </a:lnTo>
                    <a:lnTo>
                      <a:pt x="15" y="15"/>
                    </a:lnTo>
                    <a:lnTo>
                      <a:pt x="18" y="17"/>
                    </a:lnTo>
                    <a:lnTo>
                      <a:pt x="17" y="15"/>
                    </a:lnTo>
                    <a:lnTo>
                      <a:pt x="14" y="13"/>
                    </a:lnTo>
                    <a:lnTo>
                      <a:pt x="17" y="16"/>
                    </a:lnTo>
                    <a:lnTo>
                      <a:pt x="17" y="13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13" y="16"/>
                    </a:lnTo>
                    <a:lnTo>
                      <a:pt x="11" y="15"/>
                    </a:lnTo>
                    <a:lnTo>
                      <a:pt x="13" y="17"/>
                    </a:lnTo>
                    <a:lnTo>
                      <a:pt x="15" y="19"/>
                    </a:lnTo>
                    <a:lnTo>
                      <a:pt x="13" y="16"/>
                    </a:lnTo>
                    <a:lnTo>
                      <a:pt x="14" y="19"/>
                    </a:lnTo>
                    <a:lnTo>
                      <a:pt x="17" y="20"/>
                    </a:lnTo>
                    <a:lnTo>
                      <a:pt x="14" y="17"/>
                    </a:lnTo>
                    <a:lnTo>
                      <a:pt x="15" y="20"/>
                    </a:lnTo>
                    <a:lnTo>
                      <a:pt x="18" y="22"/>
                    </a:lnTo>
                    <a:lnTo>
                      <a:pt x="15" y="19"/>
                    </a:lnTo>
                    <a:lnTo>
                      <a:pt x="17" y="22"/>
                    </a:lnTo>
                    <a:lnTo>
                      <a:pt x="21" y="23"/>
                    </a:lnTo>
                    <a:lnTo>
                      <a:pt x="18" y="20"/>
                    </a:lnTo>
                    <a:lnTo>
                      <a:pt x="19" y="23"/>
                    </a:lnTo>
                    <a:lnTo>
                      <a:pt x="23" y="24"/>
                    </a:lnTo>
                    <a:lnTo>
                      <a:pt x="21" y="22"/>
                    </a:lnTo>
                    <a:lnTo>
                      <a:pt x="22" y="24"/>
                    </a:lnTo>
                    <a:lnTo>
                      <a:pt x="71" y="24"/>
                    </a:lnTo>
                    <a:lnTo>
                      <a:pt x="73" y="22"/>
                    </a:lnTo>
                    <a:lnTo>
                      <a:pt x="70" y="24"/>
                    </a:lnTo>
                    <a:lnTo>
                      <a:pt x="77" y="23"/>
                    </a:lnTo>
                    <a:lnTo>
                      <a:pt x="78" y="20"/>
                    </a:lnTo>
                    <a:lnTo>
                      <a:pt x="75" y="23"/>
                    </a:lnTo>
                    <a:lnTo>
                      <a:pt x="78" y="23"/>
                    </a:lnTo>
                    <a:lnTo>
                      <a:pt x="81" y="20"/>
                    </a:lnTo>
                    <a:lnTo>
                      <a:pt x="79" y="16"/>
                    </a:lnTo>
                    <a:lnTo>
                      <a:pt x="77" y="15"/>
                    </a:lnTo>
                    <a:lnTo>
                      <a:pt x="79" y="17"/>
                    </a:lnTo>
                    <a:lnTo>
                      <a:pt x="78" y="15"/>
                    </a:lnTo>
                    <a:lnTo>
                      <a:pt x="75" y="13"/>
                    </a:lnTo>
                    <a:lnTo>
                      <a:pt x="78" y="16"/>
                    </a:lnTo>
                    <a:lnTo>
                      <a:pt x="77" y="13"/>
                    </a:lnTo>
                    <a:lnTo>
                      <a:pt x="74" y="12"/>
                    </a:lnTo>
                    <a:lnTo>
                      <a:pt x="77" y="15"/>
                    </a:lnTo>
                    <a:lnTo>
                      <a:pt x="75" y="12"/>
                    </a:lnTo>
                    <a:lnTo>
                      <a:pt x="73" y="11"/>
                    </a:lnTo>
                    <a:lnTo>
                      <a:pt x="74" y="11"/>
                    </a:lnTo>
                    <a:lnTo>
                      <a:pt x="60" y="0"/>
                    </a:lnTo>
                    <a:lnTo>
                      <a:pt x="58" y="5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84" name="Freeform 7034"/>
              <p:cNvSpPr>
                <a:spLocks/>
              </p:cNvSpPr>
              <p:nvPr/>
            </p:nvSpPr>
            <p:spPr bwMode="auto">
              <a:xfrm>
                <a:off x="4989" y="1988"/>
                <a:ext cx="12" cy="30"/>
              </a:xfrm>
              <a:custGeom>
                <a:avLst/>
                <a:gdLst>
                  <a:gd name="T0" fmla="*/ 0 w 25"/>
                  <a:gd name="T1" fmla="*/ 0 h 60"/>
                  <a:gd name="T2" fmla="*/ 0 w 25"/>
                  <a:gd name="T3" fmla="*/ 1 h 60"/>
                  <a:gd name="T4" fmla="*/ 0 w 25"/>
                  <a:gd name="T5" fmla="*/ 2 h 60"/>
                  <a:gd name="T6" fmla="*/ 0 w 25"/>
                  <a:gd name="T7" fmla="*/ 3 h 60"/>
                  <a:gd name="T8" fmla="*/ 0 w 25"/>
                  <a:gd name="T9" fmla="*/ 5 h 60"/>
                  <a:gd name="T10" fmla="*/ 0 w 25"/>
                  <a:gd name="T11" fmla="*/ 6 h 60"/>
                  <a:gd name="T12" fmla="*/ 1 w 25"/>
                  <a:gd name="T13" fmla="*/ 7 h 60"/>
                  <a:gd name="T14" fmla="*/ 2 w 25"/>
                  <a:gd name="T15" fmla="*/ 8 h 60"/>
                  <a:gd name="T16" fmla="*/ 2 w 25"/>
                  <a:gd name="T17" fmla="*/ 8 h 60"/>
                  <a:gd name="T18" fmla="*/ 3 w 25"/>
                  <a:gd name="T19" fmla="*/ 8 h 60"/>
                  <a:gd name="T20" fmla="*/ 3 w 25"/>
                  <a:gd name="T21" fmla="*/ 7 h 60"/>
                  <a:gd name="T22" fmla="*/ 3 w 25"/>
                  <a:gd name="T23" fmla="*/ 5 h 60"/>
                  <a:gd name="T24" fmla="*/ 2 w 25"/>
                  <a:gd name="T25" fmla="*/ 4 h 60"/>
                  <a:gd name="T26" fmla="*/ 2 w 25"/>
                  <a:gd name="T27" fmla="*/ 2 h 60"/>
                  <a:gd name="T28" fmla="*/ 1 w 25"/>
                  <a:gd name="T29" fmla="*/ 1 h 60"/>
                  <a:gd name="T30" fmla="*/ 1 w 25"/>
                  <a:gd name="T31" fmla="*/ 1 h 60"/>
                  <a:gd name="T32" fmla="*/ 0 w 25"/>
                  <a:gd name="T33" fmla="*/ 0 h 6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"/>
                  <a:gd name="T52" fmla="*/ 0 h 60"/>
                  <a:gd name="T53" fmla="*/ 25 w 25"/>
                  <a:gd name="T54" fmla="*/ 60 h 6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" h="60">
                    <a:moveTo>
                      <a:pt x="4" y="0"/>
                    </a:moveTo>
                    <a:lnTo>
                      <a:pt x="2" y="3"/>
                    </a:lnTo>
                    <a:lnTo>
                      <a:pt x="0" y="11"/>
                    </a:lnTo>
                    <a:lnTo>
                      <a:pt x="0" y="21"/>
                    </a:lnTo>
                    <a:lnTo>
                      <a:pt x="3" y="33"/>
                    </a:lnTo>
                    <a:lnTo>
                      <a:pt x="7" y="44"/>
                    </a:lnTo>
                    <a:lnTo>
                      <a:pt x="11" y="53"/>
                    </a:lnTo>
                    <a:lnTo>
                      <a:pt x="17" y="59"/>
                    </a:lnTo>
                    <a:lnTo>
                      <a:pt x="21" y="60"/>
                    </a:lnTo>
                    <a:lnTo>
                      <a:pt x="24" y="57"/>
                    </a:lnTo>
                    <a:lnTo>
                      <a:pt x="25" y="50"/>
                    </a:lnTo>
                    <a:lnTo>
                      <a:pt x="25" y="40"/>
                    </a:lnTo>
                    <a:lnTo>
                      <a:pt x="22" y="27"/>
                    </a:lnTo>
                    <a:lnTo>
                      <a:pt x="18" y="16"/>
                    </a:lnTo>
                    <a:lnTo>
                      <a:pt x="13" y="7"/>
                    </a:lnTo>
                    <a:lnTo>
                      <a:pt x="9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BE8FF"/>
              </a:solidFill>
              <a:ln w="0">
                <a:solidFill>
                  <a:srgbClr val="ABE8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85" name="Freeform 7035"/>
              <p:cNvSpPr>
                <a:spLocks/>
              </p:cNvSpPr>
              <p:nvPr/>
            </p:nvSpPr>
            <p:spPr bwMode="auto">
              <a:xfrm>
                <a:off x="4990" y="1988"/>
                <a:ext cx="11" cy="30"/>
              </a:xfrm>
              <a:custGeom>
                <a:avLst/>
                <a:gdLst>
                  <a:gd name="T0" fmla="*/ 0 w 22"/>
                  <a:gd name="T1" fmla="*/ 0 h 60"/>
                  <a:gd name="T2" fmla="*/ 1 w 22"/>
                  <a:gd name="T3" fmla="*/ 0 h 60"/>
                  <a:gd name="T4" fmla="*/ 1 w 22"/>
                  <a:gd name="T5" fmla="*/ 1 h 60"/>
                  <a:gd name="T6" fmla="*/ 1 w 22"/>
                  <a:gd name="T7" fmla="*/ 1 h 60"/>
                  <a:gd name="T8" fmla="*/ 1 w 22"/>
                  <a:gd name="T9" fmla="*/ 1 h 60"/>
                  <a:gd name="T10" fmla="*/ 1 w 22"/>
                  <a:gd name="T11" fmla="*/ 1 h 60"/>
                  <a:gd name="T12" fmla="*/ 1 w 22"/>
                  <a:gd name="T13" fmla="*/ 1 h 60"/>
                  <a:gd name="T14" fmla="*/ 1 w 22"/>
                  <a:gd name="T15" fmla="*/ 2 h 60"/>
                  <a:gd name="T16" fmla="*/ 1 w 22"/>
                  <a:gd name="T17" fmla="*/ 2 h 60"/>
                  <a:gd name="T18" fmla="*/ 1 w 22"/>
                  <a:gd name="T19" fmla="*/ 2 h 60"/>
                  <a:gd name="T20" fmla="*/ 1 w 22"/>
                  <a:gd name="T21" fmla="*/ 2 h 60"/>
                  <a:gd name="T22" fmla="*/ 1 w 22"/>
                  <a:gd name="T23" fmla="*/ 2 h 60"/>
                  <a:gd name="T24" fmla="*/ 1 w 22"/>
                  <a:gd name="T25" fmla="*/ 2 h 60"/>
                  <a:gd name="T26" fmla="*/ 1 w 22"/>
                  <a:gd name="T27" fmla="*/ 3 h 60"/>
                  <a:gd name="T28" fmla="*/ 2 w 22"/>
                  <a:gd name="T29" fmla="*/ 3 h 60"/>
                  <a:gd name="T30" fmla="*/ 2 w 22"/>
                  <a:gd name="T31" fmla="*/ 3 h 60"/>
                  <a:gd name="T32" fmla="*/ 3 w 22"/>
                  <a:gd name="T33" fmla="*/ 3 h 60"/>
                  <a:gd name="T34" fmla="*/ 3 w 22"/>
                  <a:gd name="T35" fmla="*/ 4 h 60"/>
                  <a:gd name="T36" fmla="*/ 3 w 22"/>
                  <a:gd name="T37" fmla="*/ 4 h 60"/>
                  <a:gd name="T38" fmla="*/ 3 w 22"/>
                  <a:gd name="T39" fmla="*/ 5 h 60"/>
                  <a:gd name="T40" fmla="*/ 3 w 22"/>
                  <a:gd name="T41" fmla="*/ 5 h 60"/>
                  <a:gd name="T42" fmla="*/ 3 w 22"/>
                  <a:gd name="T43" fmla="*/ 6 h 60"/>
                  <a:gd name="T44" fmla="*/ 3 w 22"/>
                  <a:gd name="T45" fmla="*/ 6 h 60"/>
                  <a:gd name="T46" fmla="*/ 3 w 22"/>
                  <a:gd name="T47" fmla="*/ 7 h 60"/>
                  <a:gd name="T48" fmla="*/ 3 w 22"/>
                  <a:gd name="T49" fmla="*/ 7 h 60"/>
                  <a:gd name="T50" fmla="*/ 3 w 22"/>
                  <a:gd name="T51" fmla="*/ 8 h 60"/>
                  <a:gd name="T52" fmla="*/ 3 w 22"/>
                  <a:gd name="T53" fmla="*/ 8 h 60"/>
                  <a:gd name="T54" fmla="*/ 3 w 22"/>
                  <a:gd name="T55" fmla="*/ 8 h 60"/>
                  <a:gd name="T56" fmla="*/ 3 w 22"/>
                  <a:gd name="T57" fmla="*/ 8 h 60"/>
                  <a:gd name="T58" fmla="*/ 3 w 22"/>
                  <a:gd name="T59" fmla="*/ 8 h 60"/>
                  <a:gd name="T60" fmla="*/ 3 w 22"/>
                  <a:gd name="T61" fmla="*/ 8 h 60"/>
                  <a:gd name="T62" fmla="*/ 3 w 22"/>
                  <a:gd name="T63" fmla="*/ 7 h 60"/>
                  <a:gd name="T64" fmla="*/ 3 w 22"/>
                  <a:gd name="T65" fmla="*/ 7 h 60"/>
                  <a:gd name="T66" fmla="*/ 3 w 22"/>
                  <a:gd name="T67" fmla="*/ 5 h 60"/>
                  <a:gd name="T68" fmla="*/ 3 w 22"/>
                  <a:gd name="T69" fmla="*/ 5 h 60"/>
                  <a:gd name="T70" fmla="*/ 3 w 22"/>
                  <a:gd name="T71" fmla="*/ 5 h 60"/>
                  <a:gd name="T72" fmla="*/ 3 w 22"/>
                  <a:gd name="T73" fmla="*/ 5 h 60"/>
                  <a:gd name="T74" fmla="*/ 3 w 22"/>
                  <a:gd name="T75" fmla="*/ 4 h 60"/>
                  <a:gd name="T76" fmla="*/ 2 w 22"/>
                  <a:gd name="T77" fmla="*/ 4 h 60"/>
                  <a:gd name="T78" fmla="*/ 2 w 22"/>
                  <a:gd name="T79" fmla="*/ 3 h 60"/>
                  <a:gd name="T80" fmla="*/ 1 w 22"/>
                  <a:gd name="T81" fmla="*/ 3 h 60"/>
                  <a:gd name="T82" fmla="*/ 1 w 22"/>
                  <a:gd name="T83" fmla="*/ 3 h 60"/>
                  <a:gd name="T84" fmla="*/ 1 w 22"/>
                  <a:gd name="T85" fmla="*/ 3 h 60"/>
                  <a:gd name="T86" fmla="*/ 1 w 22"/>
                  <a:gd name="T87" fmla="*/ 2 h 60"/>
                  <a:gd name="T88" fmla="*/ 1 w 22"/>
                  <a:gd name="T89" fmla="*/ 2 h 60"/>
                  <a:gd name="T90" fmla="*/ 1 w 22"/>
                  <a:gd name="T91" fmla="*/ 2 h 60"/>
                  <a:gd name="T92" fmla="*/ 1 w 22"/>
                  <a:gd name="T93" fmla="*/ 2 h 60"/>
                  <a:gd name="T94" fmla="*/ 1 w 22"/>
                  <a:gd name="T95" fmla="*/ 2 h 60"/>
                  <a:gd name="T96" fmla="*/ 1 w 22"/>
                  <a:gd name="T97" fmla="*/ 2 h 60"/>
                  <a:gd name="T98" fmla="*/ 1 w 22"/>
                  <a:gd name="T99" fmla="*/ 1 h 60"/>
                  <a:gd name="T100" fmla="*/ 1 w 22"/>
                  <a:gd name="T101" fmla="*/ 1 h 60"/>
                  <a:gd name="T102" fmla="*/ 1 w 22"/>
                  <a:gd name="T103" fmla="*/ 1 h 60"/>
                  <a:gd name="T104" fmla="*/ 1 w 22"/>
                  <a:gd name="T105" fmla="*/ 1 h 60"/>
                  <a:gd name="T106" fmla="*/ 1 w 22"/>
                  <a:gd name="T107" fmla="*/ 1 h 60"/>
                  <a:gd name="T108" fmla="*/ 1 w 22"/>
                  <a:gd name="T109" fmla="*/ 1 h 60"/>
                  <a:gd name="T110" fmla="*/ 1 w 22"/>
                  <a:gd name="T111" fmla="*/ 1 h 60"/>
                  <a:gd name="T112" fmla="*/ 1 w 22"/>
                  <a:gd name="T113" fmla="*/ 1 h 60"/>
                  <a:gd name="T114" fmla="*/ 1 w 22"/>
                  <a:gd name="T115" fmla="*/ 1 h 60"/>
                  <a:gd name="T116" fmla="*/ 1 w 22"/>
                  <a:gd name="T117" fmla="*/ 0 h 60"/>
                  <a:gd name="T118" fmla="*/ 0 w 22"/>
                  <a:gd name="T119" fmla="*/ 0 h 6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"/>
                  <a:gd name="T181" fmla="*/ 0 h 60"/>
                  <a:gd name="T182" fmla="*/ 22 w 22"/>
                  <a:gd name="T183" fmla="*/ 60 h 6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" h="60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1" y="10"/>
                    </a:lnTo>
                    <a:lnTo>
                      <a:pt x="12" y="10"/>
                    </a:lnTo>
                    <a:lnTo>
                      <a:pt x="12" y="11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5" y="15"/>
                    </a:lnTo>
                    <a:lnTo>
                      <a:pt x="15" y="18"/>
                    </a:lnTo>
                    <a:lnTo>
                      <a:pt x="16" y="18"/>
                    </a:lnTo>
                    <a:lnTo>
                      <a:pt x="16" y="22"/>
                    </a:lnTo>
                    <a:lnTo>
                      <a:pt x="18" y="22"/>
                    </a:lnTo>
                    <a:lnTo>
                      <a:pt x="18" y="27"/>
                    </a:lnTo>
                    <a:lnTo>
                      <a:pt x="19" y="27"/>
                    </a:lnTo>
                    <a:lnTo>
                      <a:pt x="19" y="33"/>
                    </a:lnTo>
                    <a:lnTo>
                      <a:pt x="21" y="33"/>
                    </a:lnTo>
                    <a:lnTo>
                      <a:pt x="21" y="41"/>
                    </a:lnTo>
                    <a:lnTo>
                      <a:pt x="22" y="42"/>
                    </a:lnTo>
                    <a:lnTo>
                      <a:pt x="22" y="56"/>
                    </a:lnTo>
                    <a:lnTo>
                      <a:pt x="21" y="56"/>
                    </a:lnTo>
                    <a:lnTo>
                      <a:pt x="21" y="59"/>
                    </a:lnTo>
                    <a:lnTo>
                      <a:pt x="19" y="59"/>
                    </a:lnTo>
                    <a:lnTo>
                      <a:pt x="19" y="60"/>
                    </a:lnTo>
                    <a:lnTo>
                      <a:pt x="18" y="60"/>
                    </a:lnTo>
                    <a:lnTo>
                      <a:pt x="18" y="59"/>
                    </a:lnTo>
                    <a:lnTo>
                      <a:pt x="19" y="59"/>
                    </a:lnTo>
                    <a:lnTo>
                      <a:pt x="19" y="55"/>
                    </a:lnTo>
                    <a:lnTo>
                      <a:pt x="21" y="55"/>
                    </a:lnTo>
                    <a:lnTo>
                      <a:pt x="21" y="40"/>
                    </a:lnTo>
                    <a:lnTo>
                      <a:pt x="19" y="40"/>
                    </a:lnTo>
                    <a:lnTo>
                      <a:pt x="19" y="33"/>
                    </a:lnTo>
                    <a:lnTo>
                      <a:pt x="18" y="33"/>
                    </a:lnTo>
                    <a:lnTo>
                      <a:pt x="18" y="26"/>
                    </a:lnTo>
                    <a:lnTo>
                      <a:pt x="16" y="26"/>
                    </a:lnTo>
                    <a:lnTo>
                      <a:pt x="16" y="21"/>
                    </a:lnTo>
                    <a:lnTo>
                      <a:pt x="15" y="21"/>
                    </a:lnTo>
                    <a:lnTo>
                      <a:pt x="15" y="18"/>
                    </a:lnTo>
                    <a:lnTo>
                      <a:pt x="14" y="18"/>
                    </a:lnTo>
                    <a:lnTo>
                      <a:pt x="14" y="15"/>
                    </a:lnTo>
                    <a:lnTo>
                      <a:pt x="12" y="15"/>
                    </a:lnTo>
                    <a:lnTo>
                      <a:pt x="12" y="14"/>
                    </a:lnTo>
                    <a:lnTo>
                      <a:pt x="11" y="12"/>
                    </a:lnTo>
                    <a:lnTo>
                      <a:pt x="11" y="10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E8FF"/>
              </a:solidFill>
              <a:ln w="0">
                <a:solidFill>
                  <a:srgbClr val="ABE8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86" name="Freeform 7036"/>
              <p:cNvSpPr>
                <a:spLocks/>
              </p:cNvSpPr>
              <p:nvPr/>
            </p:nvSpPr>
            <p:spPr bwMode="auto">
              <a:xfrm>
                <a:off x="4944" y="1988"/>
                <a:ext cx="12" cy="31"/>
              </a:xfrm>
              <a:custGeom>
                <a:avLst/>
                <a:gdLst>
                  <a:gd name="T0" fmla="*/ 0 w 25"/>
                  <a:gd name="T1" fmla="*/ 0 h 61"/>
                  <a:gd name="T2" fmla="*/ 0 w 25"/>
                  <a:gd name="T3" fmla="*/ 1 h 61"/>
                  <a:gd name="T4" fmla="*/ 0 w 25"/>
                  <a:gd name="T5" fmla="*/ 2 h 61"/>
                  <a:gd name="T6" fmla="*/ 0 w 25"/>
                  <a:gd name="T7" fmla="*/ 3 h 61"/>
                  <a:gd name="T8" fmla="*/ 0 w 25"/>
                  <a:gd name="T9" fmla="*/ 5 h 61"/>
                  <a:gd name="T10" fmla="*/ 0 w 25"/>
                  <a:gd name="T11" fmla="*/ 6 h 61"/>
                  <a:gd name="T12" fmla="*/ 1 w 25"/>
                  <a:gd name="T13" fmla="*/ 7 h 61"/>
                  <a:gd name="T14" fmla="*/ 2 w 25"/>
                  <a:gd name="T15" fmla="*/ 8 h 61"/>
                  <a:gd name="T16" fmla="*/ 2 w 25"/>
                  <a:gd name="T17" fmla="*/ 8 h 61"/>
                  <a:gd name="T18" fmla="*/ 3 w 25"/>
                  <a:gd name="T19" fmla="*/ 8 h 61"/>
                  <a:gd name="T20" fmla="*/ 3 w 25"/>
                  <a:gd name="T21" fmla="*/ 7 h 61"/>
                  <a:gd name="T22" fmla="*/ 3 w 25"/>
                  <a:gd name="T23" fmla="*/ 6 h 61"/>
                  <a:gd name="T24" fmla="*/ 2 w 25"/>
                  <a:gd name="T25" fmla="*/ 4 h 61"/>
                  <a:gd name="T26" fmla="*/ 2 w 25"/>
                  <a:gd name="T27" fmla="*/ 2 h 61"/>
                  <a:gd name="T28" fmla="*/ 1 w 25"/>
                  <a:gd name="T29" fmla="*/ 1 h 61"/>
                  <a:gd name="T30" fmla="*/ 1 w 25"/>
                  <a:gd name="T31" fmla="*/ 1 h 61"/>
                  <a:gd name="T32" fmla="*/ 0 w 25"/>
                  <a:gd name="T33" fmla="*/ 0 h 6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"/>
                  <a:gd name="T52" fmla="*/ 0 h 61"/>
                  <a:gd name="T53" fmla="*/ 25 w 25"/>
                  <a:gd name="T54" fmla="*/ 61 h 6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" h="61">
                    <a:moveTo>
                      <a:pt x="4" y="0"/>
                    </a:moveTo>
                    <a:lnTo>
                      <a:pt x="2" y="3"/>
                    </a:lnTo>
                    <a:lnTo>
                      <a:pt x="0" y="11"/>
                    </a:lnTo>
                    <a:lnTo>
                      <a:pt x="0" y="21"/>
                    </a:lnTo>
                    <a:lnTo>
                      <a:pt x="3" y="33"/>
                    </a:lnTo>
                    <a:lnTo>
                      <a:pt x="7" y="44"/>
                    </a:lnTo>
                    <a:lnTo>
                      <a:pt x="11" y="53"/>
                    </a:lnTo>
                    <a:lnTo>
                      <a:pt x="17" y="60"/>
                    </a:lnTo>
                    <a:lnTo>
                      <a:pt x="21" y="61"/>
                    </a:lnTo>
                    <a:lnTo>
                      <a:pt x="24" y="59"/>
                    </a:lnTo>
                    <a:lnTo>
                      <a:pt x="25" y="50"/>
                    </a:lnTo>
                    <a:lnTo>
                      <a:pt x="25" y="41"/>
                    </a:lnTo>
                    <a:lnTo>
                      <a:pt x="22" y="29"/>
                    </a:lnTo>
                    <a:lnTo>
                      <a:pt x="18" y="16"/>
                    </a:lnTo>
                    <a:lnTo>
                      <a:pt x="14" y="7"/>
                    </a:lnTo>
                    <a:lnTo>
                      <a:pt x="8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BE8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87" name="Freeform 7037"/>
              <p:cNvSpPr>
                <a:spLocks/>
              </p:cNvSpPr>
              <p:nvPr/>
            </p:nvSpPr>
            <p:spPr bwMode="auto">
              <a:xfrm>
                <a:off x="4945" y="1988"/>
                <a:ext cx="11" cy="30"/>
              </a:xfrm>
              <a:custGeom>
                <a:avLst/>
                <a:gdLst>
                  <a:gd name="T0" fmla="*/ 0 w 22"/>
                  <a:gd name="T1" fmla="*/ 0 h 60"/>
                  <a:gd name="T2" fmla="*/ 1 w 22"/>
                  <a:gd name="T3" fmla="*/ 0 h 60"/>
                  <a:gd name="T4" fmla="*/ 1 w 22"/>
                  <a:gd name="T5" fmla="*/ 1 h 60"/>
                  <a:gd name="T6" fmla="*/ 1 w 22"/>
                  <a:gd name="T7" fmla="*/ 1 h 60"/>
                  <a:gd name="T8" fmla="*/ 1 w 22"/>
                  <a:gd name="T9" fmla="*/ 1 h 60"/>
                  <a:gd name="T10" fmla="*/ 1 w 22"/>
                  <a:gd name="T11" fmla="*/ 1 h 60"/>
                  <a:gd name="T12" fmla="*/ 1 w 22"/>
                  <a:gd name="T13" fmla="*/ 1 h 60"/>
                  <a:gd name="T14" fmla="*/ 1 w 22"/>
                  <a:gd name="T15" fmla="*/ 1 h 60"/>
                  <a:gd name="T16" fmla="*/ 1 w 22"/>
                  <a:gd name="T17" fmla="*/ 2 h 60"/>
                  <a:gd name="T18" fmla="*/ 1 w 22"/>
                  <a:gd name="T19" fmla="*/ 2 h 60"/>
                  <a:gd name="T20" fmla="*/ 1 w 22"/>
                  <a:gd name="T21" fmla="*/ 2 h 60"/>
                  <a:gd name="T22" fmla="*/ 1 w 22"/>
                  <a:gd name="T23" fmla="*/ 2 h 60"/>
                  <a:gd name="T24" fmla="*/ 1 w 22"/>
                  <a:gd name="T25" fmla="*/ 2 h 60"/>
                  <a:gd name="T26" fmla="*/ 1 w 22"/>
                  <a:gd name="T27" fmla="*/ 2 h 60"/>
                  <a:gd name="T28" fmla="*/ 1 w 22"/>
                  <a:gd name="T29" fmla="*/ 3 h 60"/>
                  <a:gd name="T30" fmla="*/ 2 w 22"/>
                  <a:gd name="T31" fmla="*/ 3 h 60"/>
                  <a:gd name="T32" fmla="*/ 2 w 22"/>
                  <a:gd name="T33" fmla="*/ 3 h 60"/>
                  <a:gd name="T34" fmla="*/ 3 w 22"/>
                  <a:gd name="T35" fmla="*/ 3 h 60"/>
                  <a:gd name="T36" fmla="*/ 3 w 22"/>
                  <a:gd name="T37" fmla="*/ 4 h 60"/>
                  <a:gd name="T38" fmla="*/ 3 w 22"/>
                  <a:gd name="T39" fmla="*/ 4 h 60"/>
                  <a:gd name="T40" fmla="*/ 3 w 22"/>
                  <a:gd name="T41" fmla="*/ 5 h 60"/>
                  <a:gd name="T42" fmla="*/ 3 w 22"/>
                  <a:gd name="T43" fmla="*/ 5 h 60"/>
                  <a:gd name="T44" fmla="*/ 3 w 22"/>
                  <a:gd name="T45" fmla="*/ 6 h 60"/>
                  <a:gd name="T46" fmla="*/ 3 w 22"/>
                  <a:gd name="T47" fmla="*/ 6 h 60"/>
                  <a:gd name="T48" fmla="*/ 3 w 22"/>
                  <a:gd name="T49" fmla="*/ 7 h 60"/>
                  <a:gd name="T50" fmla="*/ 3 w 22"/>
                  <a:gd name="T51" fmla="*/ 7 h 60"/>
                  <a:gd name="T52" fmla="*/ 3 w 22"/>
                  <a:gd name="T53" fmla="*/ 8 h 60"/>
                  <a:gd name="T54" fmla="*/ 3 w 22"/>
                  <a:gd name="T55" fmla="*/ 8 h 60"/>
                  <a:gd name="T56" fmla="*/ 3 w 22"/>
                  <a:gd name="T57" fmla="*/ 8 h 60"/>
                  <a:gd name="T58" fmla="*/ 3 w 22"/>
                  <a:gd name="T59" fmla="*/ 8 h 60"/>
                  <a:gd name="T60" fmla="*/ 3 w 22"/>
                  <a:gd name="T61" fmla="*/ 8 h 60"/>
                  <a:gd name="T62" fmla="*/ 3 w 22"/>
                  <a:gd name="T63" fmla="*/ 8 h 60"/>
                  <a:gd name="T64" fmla="*/ 3 w 22"/>
                  <a:gd name="T65" fmla="*/ 7 h 60"/>
                  <a:gd name="T66" fmla="*/ 3 w 22"/>
                  <a:gd name="T67" fmla="*/ 7 h 60"/>
                  <a:gd name="T68" fmla="*/ 3 w 22"/>
                  <a:gd name="T69" fmla="*/ 5 h 60"/>
                  <a:gd name="T70" fmla="*/ 3 w 22"/>
                  <a:gd name="T71" fmla="*/ 5 h 60"/>
                  <a:gd name="T72" fmla="*/ 3 w 22"/>
                  <a:gd name="T73" fmla="*/ 5 h 60"/>
                  <a:gd name="T74" fmla="*/ 3 w 22"/>
                  <a:gd name="T75" fmla="*/ 5 h 60"/>
                  <a:gd name="T76" fmla="*/ 3 w 22"/>
                  <a:gd name="T77" fmla="*/ 4 h 60"/>
                  <a:gd name="T78" fmla="*/ 2 w 22"/>
                  <a:gd name="T79" fmla="*/ 4 h 60"/>
                  <a:gd name="T80" fmla="*/ 2 w 22"/>
                  <a:gd name="T81" fmla="*/ 3 h 60"/>
                  <a:gd name="T82" fmla="*/ 1 w 22"/>
                  <a:gd name="T83" fmla="*/ 3 h 60"/>
                  <a:gd name="T84" fmla="*/ 1 w 22"/>
                  <a:gd name="T85" fmla="*/ 3 h 60"/>
                  <a:gd name="T86" fmla="*/ 1 w 22"/>
                  <a:gd name="T87" fmla="*/ 3 h 60"/>
                  <a:gd name="T88" fmla="*/ 1 w 22"/>
                  <a:gd name="T89" fmla="*/ 2 h 60"/>
                  <a:gd name="T90" fmla="*/ 1 w 22"/>
                  <a:gd name="T91" fmla="*/ 2 h 60"/>
                  <a:gd name="T92" fmla="*/ 1 w 22"/>
                  <a:gd name="T93" fmla="*/ 2 h 60"/>
                  <a:gd name="T94" fmla="*/ 1 w 22"/>
                  <a:gd name="T95" fmla="*/ 2 h 60"/>
                  <a:gd name="T96" fmla="*/ 1 w 22"/>
                  <a:gd name="T97" fmla="*/ 2 h 60"/>
                  <a:gd name="T98" fmla="*/ 1 w 22"/>
                  <a:gd name="T99" fmla="*/ 2 h 60"/>
                  <a:gd name="T100" fmla="*/ 1 w 22"/>
                  <a:gd name="T101" fmla="*/ 1 h 60"/>
                  <a:gd name="T102" fmla="*/ 1 w 22"/>
                  <a:gd name="T103" fmla="*/ 1 h 60"/>
                  <a:gd name="T104" fmla="*/ 1 w 22"/>
                  <a:gd name="T105" fmla="*/ 1 h 60"/>
                  <a:gd name="T106" fmla="*/ 1 w 22"/>
                  <a:gd name="T107" fmla="*/ 1 h 60"/>
                  <a:gd name="T108" fmla="*/ 1 w 22"/>
                  <a:gd name="T109" fmla="*/ 1 h 60"/>
                  <a:gd name="T110" fmla="*/ 1 w 22"/>
                  <a:gd name="T111" fmla="*/ 1 h 60"/>
                  <a:gd name="T112" fmla="*/ 1 w 22"/>
                  <a:gd name="T113" fmla="*/ 1 h 60"/>
                  <a:gd name="T114" fmla="*/ 1 w 22"/>
                  <a:gd name="T115" fmla="*/ 1 h 60"/>
                  <a:gd name="T116" fmla="*/ 1 w 22"/>
                  <a:gd name="T117" fmla="*/ 1 h 60"/>
                  <a:gd name="T118" fmla="*/ 1 w 22"/>
                  <a:gd name="T119" fmla="*/ 0 h 60"/>
                  <a:gd name="T120" fmla="*/ 0 w 22"/>
                  <a:gd name="T121" fmla="*/ 0 h 6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"/>
                  <a:gd name="T184" fmla="*/ 0 h 60"/>
                  <a:gd name="T185" fmla="*/ 22 w 22"/>
                  <a:gd name="T186" fmla="*/ 60 h 6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" h="60">
                    <a:moveTo>
                      <a:pt x="0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1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5"/>
                    </a:lnTo>
                    <a:lnTo>
                      <a:pt x="15" y="15"/>
                    </a:lnTo>
                    <a:lnTo>
                      <a:pt x="15" y="18"/>
                    </a:lnTo>
                    <a:lnTo>
                      <a:pt x="16" y="19"/>
                    </a:lnTo>
                    <a:lnTo>
                      <a:pt x="16" y="23"/>
                    </a:lnTo>
                    <a:lnTo>
                      <a:pt x="18" y="23"/>
                    </a:lnTo>
                    <a:lnTo>
                      <a:pt x="18" y="27"/>
                    </a:lnTo>
                    <a:lnTo>
                      <a:pt x="19" y="27"/>
                    </a:lnTo>
                    <a:lnTo>
                      <a:pt x="19" y="33"/>
                    </a:lnTo>
                    <a:lnTo>
                      <a:pt x="21" y="33"/>
                    </a:lnTo>
                    <a:lnTo>
                      <a:pt x="21" y="41"/>
                    </a:lnTo>
                    <a:lnTo>
                      <a:pt x="22" y="42"/>
                    </a:lnTo>
                    <a:lnTo>
                      <a:pt x="22" y="56"/>
                    </a:lnTo>
                    <a:lnTo>
                      <a:pt x="21" y="56"/>
                    </a:lnTo>
                    <a:lnTo>
                      <a:pt x="21" y="59"/>
                    </a:lnTo>
                    <a:lnTo>
                      <a:pt x="19" y="59"/>
                    </a:lnTo>
                    <a:lnTo>
                      <a:pt x="19" y="60"/>
                    </a:lnTo>
                    <a:lnTo>
                      <a:pt x="18" y="60"/>
                    </a:lnTo>
                    <a:lnTo>
                      <a:pt x="18" y="59"/>
                    </a:lnTo>
                    <a:lnTo>
                      <a:pt x="19" y="59"/>
                    </a:lnTo>
                    <a:lnTo>
                      <a:pt x="19" y="55"/>
                    </a:lnTo>
                    <a:lnTo>
                      <a:pt x="21" y="55"/>
                    </a:lnTo>
                    <a:lnTo>
                      <a:pt x="21" y="40"/>
                    </a:lnTo>
                    <a:lnTo>
                      <a:pt x="19" y="40"/>
                    </a:lnTo>
                    <a:lnTo>
                      <a:pt x="19" y="33"/>
                    </a:lnTo>
                    <a:lnTo>
                      <a:pt x="18" y="33"/>
                    </a:lnTo>
                    <a:lnTo>
                      <a:pt x="18" y="26"/>
                    </a:lnTo>
                    <a:lnTo>
                      <a:pt x="16" y="26"/>
                    </a:lnTo>
                    <a:lnTo>
                      <a:pt x="16" y="21"/>
                    </a:lnTo>
                    <a:lnTo>
                      <a:pt x="15" y="21"/>
                    </a:lnTo>
                    <a:lnTo>
                      <a:pt x="15" y="18"/>
                    </a:lnTo>
                    <a:lnTo>
                      <a:pt x="14" y="18"/>
                    </a:lnTo>
                    <a:lnTo>
                      <a:pt x="14" y="15"/>
                    </a:lnTo>
                    <a:lnTo>
                      <a:pt x="12" y="15"/>
                    </a:lnTo>
                    <a:lnTo>
                      <a:pt x="12" y="14"/>
                    </a:lnTo>
                    <a:lnTo>
                      <a:pt x="11" y="12"/>
                    </a:lnTo>
                    <a:lnTo>
                      <a:pt x="11" y="10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E8FF"/>
              </a:solidFill>
              <a:ln w="0">
                <a:solidFill>
                  <a:srgbClr val="ABE8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88" name="Freeform 7038"/>
              <p:cNvSpPr>
                <a:spLocks/>
              </p:cNvSpPr>
              <p:nvPr/>
            </p:nvSpPr>
            <p:spPr bwMode="auto">
              <a:xfrm>
                <a:off x="4701" y="2067"/>
                <a:ext cx="67" cy="16"/>
              </a:xfrm>
              <a:custGeom>
                <a:avLst/>
                <a:gdLst>
                  <a:gd name="T0" fmla="*/ 15 w 136"/>
                  <a:gd name="T1" fmla="*/ 2 h 32"/>
                  <a:gd name="T2" fmla="*/ 15 w 136"/>
                  <a:gd name="T3" fmla="*/ 2 h 32"/>
                  <a:gd name="T4" fmla="*/ 16 w 136"/>
                  <a:gd name="T5" fmla="*/ 2 h 32"/>
                  <a:gd name="T6" fmla="*/ 15 w 136"/>
                  <a:gd name="T7" fmla="*/ 2 h 32"/>
                  <a:gd name="T8" fmla="*/ 16 w 136"/>
                  <a:gd name="T9" fmla="*/ 2 h 32"/>
                  <a:gd name="T10" fmla="*/ 16 w 136"/>
                  <a:gd name="T11" fmla="*/ 3 h 32"/>
                  <a:gd name="T12" fmla="*/ 16 w 136"/>
                  <a:gd name="T13" fmla="*/ 3 h 32"/>
                  <a:gd name="T14" fmla="*/ 16 w 136"/>
                  <a:gd name="T15" fmla="*/ 3 h 32"/>
                  <a:gd name="T16" fmla="*/ 16 w 136"/>
                  <a:gd name="T17" fmla="*/ 3 h 32"/>
                  <a:gd name="T18" fmla="*/ 16 w 136"/>
                  <a:gd name="T19" fmla="*/ 3 h 32"/>
                  <a:gd name="T20" fmla="*/ 15 w 136"/>
                  <a:gd name="T21" fmla="*/ 3 h 32"/>
                  <a:gd name="T22" fmla="*/ 4 w 136"/>
                  <a:gd name="T23" fmla="*/ 3 h 32"/>
                  <a:gd name="T24" fmla="*/ 4 w 136"/>
                  <a:gd name="T25" fmla="*/ 3 h 32"/>
                  <a:gd name="T26" fmla="*/ 3 w 136"/>
                  <a:gd name="T27" fmla="*/ 3 h 32"/>
                  <a:gd name="T28" fmla="*/ 3 w 136"/>
                  <a:gd name="T29" fmla="*/ 3 h 32"/>
                  <a:gd name="T30" fmla="*/ 3 w 136"/>
                  <a:gd name="T31" fmla="*/ 3 h 32"/>
                  <a:gd name="T32" fmla="*/ 3 w 136"/>
                  <a:gd name="T33" fmla="*/ 3 h 32"/>
                  <a:gd name="T34" fmla="*/ 2 w 136"/>
                  <a:gd name="T35" fmla="*/ 2 h 32"/>
                  <a:gd name="T36" fmla="*/ 2 w 136"/>
                  <a:gd name="T37" fmla="*/ 2 h 32"/>
                  <a:gd name="T38" fmla="*/ 2 w 136"/>
                  <a:gd name="T39" fmla="*/ 3 h 32"/>
                  <a:gd name="T40" fmla="*/ 1 w 136"/>
                  <a:gd name="T41" fmla="*/ 2 h 32"/>
                  <a:gd name="T42" fmla="*/ 2 w 136"/>
                  <a:gd name="T43" fmla="*/ 2 h 32"/>
                  <a:gd name="T44" fmla="*/ 2 w 136"/>
                  <a:gd name="T45" fmla="*/ 2 h 32"/>
                  <a:gd name="T46" fmla="*/ 1 w 136"/>
                  <a:gd name="T47" fmla="*/ 2 h 32"/>
                  <a:gd name="T48" fmla="*/ 1 w 136"/>
                  <a:gd name="T49" fmla="*/ 2 h 32"/>
                  <a:gd name="T50" fmla="*/ 1 w 136"/>
                  <a:gd name="T51" fmla="*/ 2 h 32"/>
                  <a:gd name="T52" fmla="*/ 0 w 136"/>
                  <a:gd name="T53" fmla="*/ 1 h 32"/>
                  <a:gd name="T54" fmla="*/ 1 w 136"/>
                  <a:gd name="T55" fmla="*/ 2 h 32"/>
                  <a:gd name="T56" fmla="*/ 1 w 136"/>
                  <a:gd name="T57" fmla="*/ 2 h 32"/>
                  <a:gd name="T58" fmla="*/ 1 w 136"/>
                  <a:gd name="T59" fmla="*/ 2 h 32"/>
                  <a:gd name="T60" fmla="*/ 1 w 136"/>
                  <a:gd name="T61" fmla="*/ 2 h 32"/>
                  <a:gd name="T62" fmla="*/ 1 w 136"/>
                  <a:gd name="T63" fmla="*/ 2 h 32"/>
                  <a:gd name="T64" fmla="*/ 1 w 136"/>
                  <a:gd name="T65" fmla="*/ 2 h 32"/>
                  <a:gd name="T66" fmla="*/ 2 w 136"/>
                  <a:gd name="T67" fmla="*/ 3 h 32"/>
                  <a:gd name="T68" fmla="*/ 1 w 136"/>
                  <a:gd name="T69" fmla="*/ 3 h 32"/>
                  <a:gd name="T70" fmla="*/ 1 w 136"/>
                  <a:gd name="T71" fmla="*/ 3 h 32"/>
                  <a:gd name="T72" fmla="*/ 2 w 136"/>
                  <a:gd name="T73" fmla="*/ 3 h 32"/>
                  <a:gd name="T74" fmla="*/ 2 w 136"/>
                  <a:gd name="T75" fmla="*/ 3 h 32"/>
                  <a:gd name="T76" fmla="*/ 2 w 136"/>
                  <a:gd name="T77" fmla="*/ 3 h 32"/>
                  <a:gd name="T78" fmla="*/ 3 w 136"/>
                  <a:gd name="T79" fmla="*/ 3 h 32"/>
                  <a:gd name="T80" fmla="*/ 3 w 136"/>
                  <a:gd name="T81" fmla="*/ 3 h 32"/>
                  <a:gd name="T82" fmla="*/ 3 w 136"/>
                  <a:gd name="T83" fmla="*/ 3 h 32"/>
                  <a:gd name="T84" fmla="*/ 16 w 136"/>
                  <a:gd name="T85" fmla="*/ 4 h 32"/>
                  <a:gd name="T86" fmla="*/ 15 w 136"/>
                  <a:gd name="T87" fmla="*/ 4 h 32"/>
                  <a:gd name="T88" fmla="*/ 16 w 136"/>
                  <a:gd name="T89" fmla="*/ 3 h 32"/>
                  <a:gd name="T90" fmla="*/ 16 w 136"/>
                  <a:gd name="T91" fmla="*/ 3 h 32"/>
                  <a:gd name="T92" fmla="*/ 16 w 136"/>
                  <a:gd name="T93" fmla="*/ 2 h 32"/>
                  <a:gd name="T94" fmla="*/ 16 w 136"/>
                  <a:gd name="T95" fmla="*/ 2 h 32"/>
                  <a:gd name="T96" fmla="*/ 16 w 136"/>
                  <a:gd name="T97" fmla="*/ 2 h 32"/>
                  <a:gd name="T98" fmla="*/ 16 w 136"/>
                  <a:gd name="T99" fmla="*/ 2 h 32"/>
                  <a:gd name="T100" fmla="*/ 16 w 136"/>
                  <a:gd name="T101" fmla="*/ 2 h 32"/>
                  <a:gd name="T102" fmla="*/ 15 w 136"/>
                  <a:gd name="T103" fmla="*/ 1 h 32"/>
                  <a:gd name="T104" fmla="*/ 14 w 136"/>
                  <a:gd name="T105" fmla="*/ 0 h 3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6"/>
                  <a:gd name="T160" fmla="*/ 0 h 32"/>
                  <a:gd name="T161" fmla="*/ 136 w 136"/>
                  <a:gd name="T162" fmla="*/ 32 h 3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6" h="32">
                    <a:moveTo>
                      <a:pt x="111" y="3"/>
                    </a:moveTo>
                    <a:lnTo>
                      <a:pt x="126" y="19"/>
                    </a:lnTo>
                    <a:lnTo>
                      <a:pt x="129" y="19"/>
                    </a:lnTo>
                    <a:lnTo>
                      <a:pt x="126" y="16"/>
                    </a:lnTo>
                    <a:lnTo>
                      <a:pt x="127" y="19"/>
                    </a:lnTo>
                    <a:lnTo>
                      <a:pt x="130" y="20"/>
                    </a:lnTo>
                    <a:lnTo>
                      <a:pt x="127" y="18"/>
                    </a:lnTo>
                    <a:lnTo>
                      <a:pt x="127" y="20"/>
                    </a:lnTo>
                    <a:lnTo>
                      <a:pt x="130" y="22"/>
                    </a:lnTo>
                    <a:lnTo>
                      <a:pt x="129" y="20"/>
                    </a:lnTo>
                    <a:lnTo>
                      <a:pt x="130" y="23"/>
                    </a:lnTo>
                    <a:lnTo>
                      <a:pt x="133" y="24"/>
                    </a:lnTo>
                    <a:lnTo>
                      <a:pt x="130" y="22"/>
                    </a:lnTo>
                    <a:lnTo>
                      <a:pt x="130" y="27"/>
                    </a:lnTo>
                    <a:lnTo>
                      <a:pt x="131" y="26"/>
                    </a:lnTo>
                    <a:lnTo>
                      <a:pt x="130" y="27"/>
                    </a:lnTo>
                    <a:lnTo>
                      <a:pt x="131" y="26"/>
                    </a:lnTo>
                    <a:lnTo>
                      <a:pt x="129" y="27"/>
                    </a:lnTo>
                    <a:lnTo>
                      <a:pt x="127" y="30"/>
                    </a:lnTo>
                    <a:lnTo>
                      <a:pt x="130" y="27"/>
                    </a:lnTo>
                    <a:lnTo>
                      <a:pt x="126" y="28"/>
                    </a:lnTo>
                    <a:lnTo>
                      <a:pt x="125" y="31"/>
                    </a:lnTo>
                    <a:lnTo>
                      <a:pt x="127" y="28"/>
                    </a:lnTo>
                    <a:lnTo>
                      <a:pt x="32" y="28"/>
                    </a:lnTo>
                    <a:lnTo>
                      <a:pt x="35" y="31"/>
                    </a:lnTo>
                    <a:lnTo>
                      <a:pt x="33" y="28"/>
                    </a:lnTo>
                    <a:lnTo>
                      <a:pt x="28" y="27"/>
                    </a:lnTo>
                    <a:lnTo>
                      <a:pt x="30" y="30"/>
                    </a:lnTo>
                    <a:lnTo>
                      <a:pt x="29" y="27"/>
                    </a:lnTo>
                    <a:lnTo>
                      <a:pt x="24" y="26"/>
                    </a:lnTo>
                    <a:lnTo>
                      <a:pt x="26" y="28"/>
                    </a:lnTo>
                    <a:lnTo>
                      <a:pt x="25" y="26"/>
                    </a:lnTo>
                    <a:lnTo>
                      <a:pt x="21" y="24"/>
                    </a:lnTo>
                    <a:lnTo>
                      <a:pt x="24" y="27"/>
                    </a:lnTo>
                    <a:lnTo>
                      <a:pt x="22" y="24"/>
                    </a:lnTo>
                    <a:lnTo>
                      <a:pt x="18" y="23"/>
                    </a:lnTo>
                    <a:lnTo>
                      <a:pt x="21" y="26"/>
                    </a:lnTo>
                    <a:lnTo>
                      <a:pt x="20" y="23"/>
                    </a:lnTo>
                    <a:lnTo>
                      <a:pt x="17" y="22"/>
                    </a:lnTo>
                    <a:lnTo>
                      <a:pt x="20" y="24"/>
                    </a:lnTo>
                    <a:lnTo>
                      <a:pt x="18" y="22"/>
                    </a:lnTo>
                    <a:lnTo>
                      <a:pt x="15" y="20"/>
                    </a:lnTo>
                    <a:lnTo>
                      <a:pt x="18" y="23"/>
                    </a:lnTo>
                    <a:lnTo>
                      <a:pt x="17" y="20"/>
                    </a:lnTo>
                    <a:lnTo>
                      <a:pt x="14" y="19"/>
                    </a:lnTo>
                    <a:lnTo>
                      <a:pt x="17" y="22"/>
                    </a:lnTo>
                    <a:lnTo>
                      <a:pt x="15" y="19"/>
                    </a:lnTo>
                    <a:lnTo>
                      <a:pt x="13" y="18"/>
                    </a:lnTo>
                    <a:lnTo>
                      <a:pt x="15" y="20"/>
                    </a:lnTo>
                    <a:lnTo>
                      <a:pt x="14" y="18"/>
                    </a:lnTo>
                    <a:lnTo>
                      <a:pt x="11" y="16"/>
                    </a:lnTo>
                    <a:lnTo>
                      <a:pt x="14" y="19"/>
                    </a:lnTo>
                    <a:lnTo>
                      <a:pt x="14" y="16"/>
                    </a:lnTo>
                    <a:lnTo>
                      <a:pt x="6" y="7"/>
                    </a:lnTo>
                    <a:lnTo>
                      <a:pt x="0" y="9"/>
                    </a:lnTo>
                    <a:lnTo>
                      <a:pt x="9" y="19"/>
                    </a:lnTo>
                    <a:lnTo>
                      <a:pt x="9" y="18"/>
                    </a:lnTo>
                    <a:lnTo>
                      <a:pt x="10" y="20"/>
                    </a:lnTo>
                    <a:lnTo>
                      <a:pt x="13" y="22"/>
                    </a:lnTo>
                    <a:lnTo>
                      <a:pt x="10" y="19"/>
                    </a:lnTo>
                    <a:lnTo>
                      <a:pt x="11" y="22"/>
                    </a:lnTo>
                    <a:lnTo>
                      <a:pt x="14" y="23"/>
                    </a:lnTo>
                    <a:lnTo>
                      <a:pt x="11" y="20"/>
                    </a:lnTo>
                    <a:lnTo>
                      <a:pt x="13" y="23"/>
                    </a:lnTo>
                    <a:lnTo>
                      <a:pt x="15" y="24"/>
                    </a:lnTo>
                    <a:lnTo>
                      <a:pt x="13" y="22"/>
                    </a:lnTo>
                    <a:lnTo>
                      <a:pt x="14" y="24"/>
                    </a:lnTo>
                    <a:lnTo>
                      <a:pt x="17" y="26"/>
                    </a:lnTo>
                    <a:lnTo>
                      <a:pt x="14" y="23"/>
                    </a:lnTo>
                    <a:lnTo>
                      <a:pt x="15" y="26"/>
                    </a:lnTo>
                    <a:lnTo>
                      <a:pt x="18" y="27"/>
                    </a:lnTo>
                    <a:lnTo>
                      <a:pt x="15" y="24"/>
                    </a:lnTo>
                    <a:lnTo>
                      <a:pt x="17" y="27"/>
                    </a:lnTo>
                    <a:lnTo>
                      <a:pt x="21" y="28"/>
                    </a:lnTo>
                    <a:lnTo>
                      <a:pt x="18" y="26"/>
                    </a:lnTo>
                    <a:lnTo>
                      <a:pt x="20" y="28"/>
                    </a:lnTo>
                    <a:lnTo>
                      <a:pt x="24" y="30"/>
                    </a:lnTo>
                    <a:lnTo>
                      <a:pt x="21" y="27"/>
                    </a:lnTo>
                    <a:lnTo>
                      <a:pt x="22" y="30"/>
                    </a:lnTo>
                    <a:lnTo>
                      <a:pt x="28" y="31"/>
                    </a:lnTo>
                    <a:lnTo>
                      <a:pt x="25" y="28"/>
                    </a:lnTo>
                    <a:lnTo>
                      <a:pt x="26" y="31"/>
                    </a:lnTo>
                    <a:lnTo>
                      <a:pt x="32" y="32"/>
                    </a:lnTo>
                    <a:lnTo>
                      <a:pt x="29" y="30"/>
                    </a:lnTo>
                    <a:lnTo>
                      <a:pt x="30" y="32"/>
                    </a:lnTo>
                    <a:lnTo>
                      <a:pt x="129" y="32"/>
                    </a:lnTo>
                    <a:lnTo>
                      <a:pt x="130" y="30"/>
                    </a:lnTo>
                    <a:lnTo>
                      <a:pt x="127" y="32"/>
                    </a:lnTo>
                    <a:lnTo>
                      <a:pt x="131" y="31"/>
                    </a:lnTo>
                    <a:lnTo>
                      <a:pt x="133" y="28"/>
                    </a:lnTo>
                    <a:lnTo>
                      <a:pt x="130" y="31"/>
                    </a:lnTo>
                    <a:lnTo>
                      <a:pt x="133" y="31"/>
                    </a:lnTo>
                    <a:lnTo>
                      <a:pt x="136" y="28"/>
                    </a:lnTo>
                    <a:lnTo>
                      <a:pt x="134" y="20"/>
                    </a:lnTo>
                    <a:lnTo>
                      <a:pt x="131" y="19"/>
                    </a:lnTo>
                    <a:lnTo>
                      <a:pt x="134" y="22"/>
                    </a:lnTo>
                    <a:lnTo>
                      <a:pt x="134" y="19"/>
                    </a:lnTo>
                    <a:lnTo>
                      <a:pt x="131" y="18"/>
                    </a:lnTo>
                    <a:lnTo>
                      <a:pt x="133" y="19"/>
                    </a:lnTo>
                    <a:lnTo>
                      <a:pt x="131" y="16"/>
                    </a:lnTo>
                    <a:lnTo>
                      <a:pt x="129" y="15"/>
                    </a:lnTo>
                    <a:lnTo>
                      <a:pt x="131" y="18"/>
                    </a:lnTo>
                    <a:lnTo>
                      <a:pt x="130" y="15"/>
                    </a:lnTo>
                    <a:lnTo>
                      <a:pt x="127" y="13"/>
                    </a:lnTo>
                    <a:lnTo>
                      <a:pt x="129" y="15"/>
                    </a:lnTo>
                    <a:lnTo>
                      <a:pt x="114" y="0"/>
                    </a:lnTo>
                    <a:lnTo>
                      <a:pt x="111" y="3"/>
                    </a:lnTo>
                    <a:close/>
                  </a:path>
                </a:pathLst>
              </a:custGeom>
              <a:solidFill>
                <a:srgbClr val="8998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89" name="Freeform 7039"/>
              <p:cNvSpPr>
                <a:spLocks/>
              </p:cNvSpPr>
              <p:nvPr/>
            </p:nvSpPr>
            <p:spPr bwMode="auto">
              <a:xfrm>
                <a:off x="4839" y="1960"/>
                <a:ext cx="13" cy="63"/>
              </a:xfrm>
              <a:custGeom>
                <a:avLst/>
                <a:gdLst>
                  <a:gd name="T0" fmla="*/ 3 w 25"/>
                  <a:gd name="T1" fmla="*/ 1 h 126"/>
                  <a:gd name="T2" fmla="*/ 3 w 25"/>
                  <a:gd name="T3" fmla="*/ 1 h 126"/>
                  <a:gd name="T4" fmla="*/ 3 w 25"/>
                  <a:gd name="T5" fmla="*/ 1 h 126"/>
                  <a:gd name="T6" fmla="*/ 2 w 25"/>
                  <a:gd name="T7" fmla="*/ 1 h 126"/>
                  <a:gd name="T8" fmla="*/ 2 w 25"/>
                  <a:gd name="T9" fmla="*/ 1 h 126"/>
                  <a:gd name="T10" fmla="*/ 2 w 25"/>
                  <a:gd name="T11" fmla="*/ 1 h 126"/>
                  <a:gd name="T12" fmla="*/ 1 w 25"/>
                  <a:gd name="T13" fmla="*/ 0 h 126"/>
                  <a:gd name="T14" fmla="*/ 1 w 25"/>
                  <a:gd name="T15" fmla="*/ 1 h 126"/>
                  <a:gd name="T16" fmla="*/ 1 w 25"/>
                  <a:gd name="T17" fmla="*/ 1 h 126"/>
                  <a:gd name="T18" fmla="*/ 1 w 25"/>
                  <a:gd name="T19" fmla="*/ 1 h 126"/>
                  <a:gd name="T20" fmla="*/ 1 w 25"/>
                  <a:gd name="T21" fmla="*/ 14 h 126"/>
                  <a:gd name="T22" fmla="*/ 1 w 25"/>
                  <a:gd name="T23" fmla="*/ 13 h 126"/>
                  <a:gd name="T24" fmla="*/ 1 w 25"/>
                  <a:gd name="T25" fmla="*/ 14 h 126"/>
                  <a:gd name="T26" fmla="*/ 1 w 25"/>
                  <a:gd name="T27" fmla="*/ 15 h 126"/>
                  <a:gd name="T28" fmla="*/ 1 w 25"/>
                  <a:gd name="T29" fmla="*/ 14 h 126"/>
                  <a:gd name="T30" fmla="*/ 2 w 25"/>
                  <a:gd name="T31" fmla="*/ 15 h 126"/>
                  <a:gd name="T32" fmla="*/ 1 w 25"/>
                  <a:gd name="T33" fmla="*/ 15 h 126"/>
                  <a:gd name="T34" fmla="*/ 1 w 25"/>
                  <a:gd name="T35" fmla="*/ 15 h 126"/>
                  <a:gd name="T36" fmla="*/ 2 w 25"/>
                  <a:gd name="T37" fmla="*/ 16 h 126"/>
                  <a:gd name="T38" fmla="*/ 2 w 25"/>
                  <a:gd name="T39" fmla="*/ 16 h 126"/>
                  <a:gd name="T40" fmla="*/ 2 w 25"/>
                  <a:gd name="T41" fmla="*/ 15 h 126"/>
                  <a:gd name="T42" fmla="*/ 2 w 25"/>
                  <a:gd name="T43" fmla="*/ 16 h 126"/>
                  <a:gd name="T44" fmla="*/ 2 w 25"/>
                  <a:gd name="T45" fmla="*/ 16 h 126"/>
                  <a:gd name="T46" fmla="*/ 2 w 25"/>
                  <a:gd name="T47" fmla="*/ 16 h 126"/>
                  <a:gd name="T48" fmla="*/ 3 w 25"/>
                  <a:gd name="T49" fmla="*/ 16 h 126"/>
                  <a:gd name="T50" fmla="*/ 3 w 25"/>
                  <a:gd name="T51" fmla="*/ 16 h 126"/>
                  <a:gd name="T52" fmla="*/ 3 w 25"/>
                  <a:gd name="T53" fmla="*/ 16 h 126"/>
                  <a:gd name="T54" fmla="*/ 3 w 25"/>
                  <a:gd name="T55" fmla="*/ 16 h 126"/>
                  <a:gd name="T56" fmla="*/ 2 w 25"/>
                  <a:gd name="T57" fmla="*/ 15 h 126"/>
                  <a:gd name="T58" fmla="*/ 2 w 25"/>
                  <a:gd name="T59" fmla="*/ 15 h 126"/>
                  <a:gd name="T60" fmla="*/ 2 w 25"/>
                  <a:gd name="T61" fmla="*/ 15 h 126"/>
                  <a:gd name="T62" fmla="*/ 2 w 25"/>
                  <a:gd name="T63" fmla="*/ 15 h 126"/>
                  <a:gd name="T64" fmla="*/ 2 w 25"/>
                  <a:gd name="T65" fmla="*/ 15 h 126"/>
                  <a:gd name="T66" fmla="*/ 2 w 25"/>
                  <a:gd name="T67" fmla="*/ 15 h 126"/>
                  <a:gd name="T68" fmla="*/ 1 w 25"/>
                  <a:gd name="T69" fmla="*/ 14 h 126"/>
                  <a:gd name="T70" fmla="*/ 2 w 25"/>
                  <a:gd name="T71" fmla="*/ 14 h 126"/>
                  <a:gd name="T72" fmla="*/ 2 w 25"/>
                  <a:gd name="T73" fmla="*/ 14 h 126"/>
                  <a:gd name="T74" fmla="*/ 1 w 25"/>
                  <a:gd name="T75" fmla="*/ 14 h 126"/>
                  <a:gd name="T76" fmla="*/ 1 w 25"/>
                  <a:gd name="T77" fmla="*/ 13 h 126"/>
                  <a:gd name="T78" fmla="*/ 1 w 25"/>
                  <a:gd name="T79" fmla="*/ 13 h 126"/>
                  <a:gd name="T80" fmla="*/ 1 w 25"/>
                  <a:gd name="T81" fmla="*/ 2 h 126"/>
                  <a:gd name="T82" fmla="*/ 1 w 25"/>
                  <a:gd name="T83" fmla="*/ 1 h 126"/>
                  <a:gd name="T84" fmla="*/ 1 w 25"/>
                  <a:gd name="T85" fmla="*/ 1 h 126"/>
                  <a:gd name="T86" fmla="*/ 1 w 25"/>
                  <a:gd name="T87" fmla="*/ 1 h 126"/>
                  <a:gd name="T88" fmla="*/ 1 w 25"/>
                  <a:gd name="T89" fmla="*/ 1 h 126"/>
                  <a:gd name="T90" fmla="*/ 2 w 25"/>
                  <a:gd name="T91" fmla="*/ 1 h 126"/>
                  <a:gd name="T92" fmla="*/ 2 w 25"/>
                  <a:gd name="T93" fmla="*/ 1 h 126"/>
                  <a:gd name="T94" fmla="*/ 2 w 25"/>
                  <a:gd name="T95" fmla="*/ 1 h 126"/>
                  <a:gd name="T96" fmla="*/ 2 w 25"/>
                  <a:gd name="T97" fmla="*/ 1 h 126"/>
                  <a:gd name="T98" fmla="*/ 3 w 25"/>
                  <a:gd name="T99" fmla="*/ 2 h 126"/>
                  <a:gd name="T100" fmla="*/ 2 w 25"/>
                  <a:gd name="T101" fmla="*/ 2 h 126"/>
                  <a:gd name="T102" fmla="*/ 4 w 25"/>
                  <a:gd name="T103" fmla="*/ 2 h 12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5"/>
                  <a:gd name="T157" fmla="*/ 0 h 126"/>
                  <a:gd name="T158" fmla="*/ 25 w 25"/>
                  <a:gd name="T159" fmla="*/ 126 h 12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5" h="126">
                    <a:moveTo>
                      <a:pt x="25" y="12"/>
                    </a:moveTo>
                    <a:lnTo>
                      <a:pt x="20" y="7"/>
                    </a:lnTo>
                    <a:lnTo>
                      <a:pt x="21" y="8"/>
                    </a:lnTo>
                    <a:lnTo>
                      <a:pt x="20" y="5"/>
                    </a:lnTo>
                    <a:lnTo>
                      <a:pt x="17" y="4"/>
                    </a:lnTo>
                    <a:lnTo>
                      <a:pt x="20" y="7"/>
                    </a:lnTo>
                    <a:lnTo>
                      <a:pt x="18" y="4"/>
                    </a:lnTo>
                    <a:lnTo>
                      <a:pt x="16" y="3"/>
                    </a:lnTo>
                    <a:lnTo>
                      <a:pt x="17" y="4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6" y="4"/>
                    </a:lnTo>
                    <a:lnTo>
                      <a:pt x="14" y="1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6" y="3"/>
                    </a:lnTo>
                    <a:lnTo>
                      <a:pt x="3" y="4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0" y="8"/>
                    </a:lnTo>
                    <a:lnTo>
                      <a:pt x="2" y="105"/>
                    </a:lnTo>
                    <a:lnTo>
                      <a:pt x="5" y="106"/>
                    </a:lnTo>
                    <a:lnTo>
                      <a:pt x="2" y="103"/>
                    </a:lnTo>
                    <a:lnTo>
                      <a:pt x="2" y="109"/>
                    </a:lnTo>
                    <a:lnTo>
                      <a:pt x="5" y="110"/>
                    </a:lnTo>
                    <a:lnTo>
                      <a:pt x="3" y="109"/>
                    </a:lnTo>
                    <a:lnTo>
                      <a:pt x="5" y="113"/>
                    </a:lnTo>
                    <a:lnTo>
                      <a:pt x="7" y="114"/>
                    </a:lnTo>
                    <a:lnTo>
                      <a:pt x="5" y="112"/>
                    </a:lnTo>
                    <a:lnTo>
                      <a:pt x="6" y="116"/>
                    </a:lnTo>
                    <a:lnTo>
                      <a:pt x="9" y="117"/>
                    </a:lnTo>
                    <a:lnTo>
                      <a:pt x="6" y="114"/>
                    </a:lnTo>
                    <a:lnTo>
                      <a:pt x="7" y="118"/>
                    </a:lnTo>
                    <a:lnTo>
                      <a:pt x="10" y="120"/>
                    </a:lnTo>
                    <a:lnTo>
                      <a:pt x="7" y="117"/>
                    </a:lnTo>
                    <a:lnTo>
                      <a:pt x="9" y="120"/>
                    </a:lnTo>
                    <a:lnTo>
                      <a:pt x="11" y="121"/>
                    </a:lnTo>
                    <a:lnTo>
                      <a:pt x="9" y="118"/>
                    </a:lnTo>
                    <a:lnTo>
                      <a:pt x="10" y="121"/>
                    </a:lnTo>
                    <a:lnTo>
                      <a:pt x="13" y="122"/>
                    </a:lnTo>
                    <a:lnTo>
                      <a:pt x="10" y="120"/>
                    </a:lnTo>
                    <a:lnTo>
                      <a:pt x="11" y="122"/>
                    </a:lnTo>
                    <a:lnTo>
                      <a:pt x="14" y="124"/>
                    </a:lnTo>
                    <a:lnTo>
                      <a:pt x="11" y="121"/>
                    </a:lnTo>
                    <a:lnTo>
                      <a:pt x="13" y="124"/>
                    </a:lnTo>
                    <a:lnTo>
                      <a:pt x="17" y="125"/>
                    </a:lnTo>
                    <a:lnTo>
                      <a:pt x="14" y="122"/>
                    </a:lnTo>
                    <a:lnTo>
                      <a:pt x="16" y="125"/>
                    </a:lnTo>
                    <a:lnTo>
                      <a:pt x="18" y="126"/>
                    </a:lnTo>
                    <a:lnTo>
                      <a:pt x="18" y="121"/>
                    </a:lnTo>
                    <a:lnTo>
                      <a:pt x="17" y="121"/>
                    </a:lnTo>
                    <a:lnTo>
                      <a:pt x="20" y="124"/>
                    </a:lnTo>
                    <a:lnTo>
                      <a:pt x="18" y="121"/>
                    </a:lnTo>
                    <a:lnTo>
                      <a:pt x="14" y="120"/>
                    </a:lnTo>
                    <a:lnTo>
                      <a:pt x="17" y="122"/>
                    </a:lnTo>
                    <a:lnTo>
                      <a:pt x="16" y="120"/>
                    </a:lnTo>
                    <a:lnTo>
                      <a:pt x="13" y="118"/>
                    </a:lnTo>
                    <a:lnTo>
                      <a:pt x="16" y="121"/>
                    </a:lnTo>
                    <a:lnTo>
                      <a:pt x="14" y="118"/>
                    </a:lnTo>
                    <a:lnTo>
                      <a:pt x="11" y="117"/>
                    </a:lnTo>
                    <a:lnTo>
                      <a:pt x="14" y="120"/>
                    </a:lnTo>
                    <a:lnTo>
                      <a:pt x="13" y="117"/>
                    </a:lnTo>
                    <a:lnTo>
                      <a:pt x="10" y="116"/>
                    </a:lnTo>
                    <a:lnTo>
                      <a:pt x="13" y="118"/>
                    </a:lnTo>
                    <a:lnTo>
                      <a:pt x="11" y="116"/>
                    </a:lnTo>
                    <a:lnTo>
                      <a:pt x="9" y="114"/>
                    </a:lnTo>
                    <a:lnTo>
                      <a:pt x="11" y="117"/>
                    </a:lnTo>
                    <a:lnTo>
                      <a:pt x="10" y="113"/>
                    </a:lnTo>
                    <a:lnTo>
                      <a:pt x="7" y="112"/>
                    </a:lnTo>
                    <a:lnTo>
                      <a:pt x="10" y="114"/>
                    </a:lnTo>
                    <a:lnTo>
                      <a:pt x="9" y="110"/>
                    </a:lnTo>
                    <a:lnTo>
                      <a:pt x="6" y="109"/>
                    </a:lnTo>
                    <a:lnTo>
                      <a:pt x="9" y="112"/>
                    </a:lnTo>
                    <a:lnTo>
                      <a:pt x="9" y="107"/>
                    </a:lnTo>
                    <a:lnTo>
                      <a:pt x="6" y="106"/>
                    </a:lnTo>
                    <a:lnTo>
                      <a:pt x="7" y="107"/>
                    </a:lnTo>
                    <a:lnTo>
                      <a:pt x="6" y="102"/>
                    </a:lnTo>
                    <a:lnTo>
                      <a:pt x="3" y="101"/>
                    </a:lnTo>
                    <a:lnTo>
                      <a:pt x="6" y="103"/>
                    </a:lnTo>
                    <a:lnTo>
                      <a:pt x="6" y="10"/>
                    </a:lnTo>
                    <a:lnTo>
                      <a:pt x="5" y="11"/>
                    </a:lnTo>
                    <a:lnTo>
                      <a:pt x="7" y="10"/>
                    </a:lnTo>
                    <a:lnTo>
                      <a:pt x="7" y="5"/>
                    </a:lnTo>
                    <a:lnTo>
                      <a:pt x="5" y="8"/>
                    </a:lnTo>
                    <a:lnTo>
                      <a:pt x="7" y="7"/>
                    </a:lnTo>
                    <a:lnTo>
                      <a:pt x="9" y="4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7" y="5"/>
                    </a:lnTo>
                    <a:lnTo>
                      <a:pt x="13" y="5"/>
                    </a:lnTo>
                    <a:lnTo>
                      <a:pt x="10" y="3"/>
                    </a:lnTo>
                    <a:lnTo>
                      <a:pt x="11" y="5"/>
                    </a:lnTo>
                    <a:lnTo>
                      <a:pt x="14" y="7"/>
                    </a:lnTo>
                    <a:lnTo>
                      <a:pt x="13" y="5"/>
                    </a:lnTo>
                    <a:lnTo>
                      <a:pt x="14" y="8"/>
                    </a:lnTo>
                    <a:lnTo>
                      <a:pt x="17" y="8"/>
                    </a:lnTo>
                    <a:lnTo>
                      <a:pt x="14" y="5"/>
                    </a:lnTo>
                    <a:lnTo>
                      <a:pt x="16" y="8"/>
                    </a:lnTo>
                    <a:lnTo>
                      <a:pt x="18" y="10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22" y="15"/>
                    </a:lnTo>
                    <a:lnTo>
                      <a:pt x="25" y="12"/>
                    </a:lnTo>
                    <a:close/>
                  </a:path>
                </a:pathLst>
              </a:custGeom>
              <a:solidFill>
                <a:srgbClr val="8998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90" name="Freeform 7040"/>
              <p:cNvSpPr>
                <a:spLocks/>
              </p:cNvSpPr>
              <p:nvPr/>
            </p:nvSpPr>
            <p:spPr bwMode="auto">
              <a:xfrm>
                <a:off x="4141" y="2140"/>
                <a:ext cx="481" cy="19"/>
              </a:xfrm>
              <a:custGeom>
                <a:avLst/>
                <a:gdLst>
                  <a:gd name="T0" fmla="*/ 6 w 961"/>
                  <a:gd name="T1" fmla="*/ 0 h 38"/>
                  <a:gd name="T2" fmla="*/ 6 w 961"/>
                  <a:gd name="T3" fmla="*/ 1 h 38"/>
                  <a:gd name="T4" fmla="*/ 5 w 961"/>
                  <a:gd name="T5" fmla="*/ 1 h 38"/>
                  <a:gd name="T6" fmla="*/ 5 w 961"/>
                  <a:gd name="T7" fmla="*/ 1 h 38"/>
                  <a:gd name="T8" fmla="*/ 5 w 961"/>
                  <a:gd name="T9" fmla="*/ 1 h 38"/>
                  <a:gd name="T10" fmla="*/ 5 w 961"/>
                  <a:gd name="T11" fmla="*/ 1 h 38"/>
                  <a:gd name="T12" fmla="*/ 4 w 961"/>
                  <a:gd name="T13" fmla="*/ 1 h 38"/>
                  <a:gd name="T14" fmla="*/ 4 w 961"/>
                  <a:gd name="T15" fmla="*/ 1 h 38"/>
                  <a:gd name="T16" fmla="*/ 4 w 961"/>
                  <a:gd name="T17" fmla="*/ 1 h 38"/>
                  <a:gd name="T18" fmla="*/ 4 w 961"/>
                  <a:gd name="T19" fmla="*/ 1 h 38"/>
                  <a:gd name="T20" fmla="*/ 3 w 961"/>
                  <a:gd name="T21" fmla="*/ 1 h 38"/>
                  <a:gd name="T22" fmla="*/ 3 w 961"/>
                  <a:gd name="T23" fmla="*/ 2 h 38"/>
                  <a:gd name="T24" fmla="*/ 3 w 961"/>
                  <a:gd name="T25" fmla="*/ 2 h 38"/>
                  <a:gd name="T26" fmla="*/ 3 w 961"/>
                  <a:gd name="T27" fmla="*/ 2 h 38"/>
                  <a:gd name="T28" fmla="*/ 2 w 961"/>
                  <a:gd name="T29" fmla="*/ 2 h 38"/>
                  <a:gd name="T30" fmla="*/ 2 w 961"/>
                  <a:gd name="T31" fmla="*/ 2 h 38"/>
                  <a:gd name="T32" fmla="*/ 2 w 961"/>
                  <a:gd name="T33" fmla="*/ 2 h 38"/>
                  <a:gd name="T34" fmla="*/ 2 w 961"/>
                  <a:gd name="T35" fmla="*/ 2 h 38"/>
                  <a:gd name="T36" fmla="*/ 1 w 961"/>
                  <a:gd name="T37" fmla="*/ 3 h 38"/>
                  <a:gd name="T38" fmla="*/ 1 w 961"/>
                  <a:gd name="T39" fmla="*/ 3 h 38"/>
                  <a:gd name="T40" fmla="*/ 0 w 961"/>
                  <a:gd name="T41" fmla="*/ 3 h 38"/>
                  <a:gd name="T42" fmla="*/ 0 w 961"/>
                  <a:gd name="T43" fmla="*/ 3 h 38"/>
                  <a:gd name="T44" fmla="*/ 15 w 961"/>
                  <a:gd name="T45" fmla="*/ 3 h 38"/>
                  <a:gd name="T46" fmla="*/ 15 w 961"/>
                  <a:gd name="T47" fmla="*/ 3 h 38"/>
                  <a:gd name="T48" fmla="*/ 31 w 961"/>
                  <a:gd name="T49" fmla="*/ 3 h 38"/>
                  <a:gd name="T50" fmla="*/ 31 w 961"/>
                  <a:gd name="T51" fmla="*/ 4 h 38"/>
                  <a:gd name="T52" fmla="*/ 46 w 961"/>
                  <a:gd name="T53" fmla="*/ 4 h 38"/>
                  <a:gd name="T54" fmla="*/ 46 w 961"/>
                  <a:gd name="T55" fmla="*/ 5 h 38"/>
                  <a:gd name="T56" fmla="*/ 61 w 961"/>
                  <a:gd name="T57" fmla="*/ 5 h 38"/>
                  <a:gd name="T58" fmla="*/ 61 w 961"/>
                  <a:gd name="T59" fmla="*/ 5 h 38"/>
                  <a:gd name="T60" fmla="*/ 76 w 961"/>
                  <a:gd name="T61" fmla="*/ 5 h 38"/>
                  <a:gd name="T62" fmla="*/ 76 w 961"/>
                  <a:gd name="T63" fmla="*/ 5 h 38"/>
                  <a:gd name="T64" fmla="*/ 91 w 961"/>
                  <a:gd name="T65" fmla="*/ 5 h 38"/>
                  <a:gd name="T66" fmla="*/ 91 w 961"/>
                  <a:gd name="T67" fmla="*/ 5 h 38"/>
                  <a:gd name="T68" fmla="*/ 106 w 961"/>
                  <a:gd name="T69" fmla="*/ 5 h 38"/>
                  <a:gd name="T70" fmla="*/ 106 w 961"/>
                  <a:gd name="T71" fmla="*/ 5 h 38"/>
                  <a:gd name="T72" fmla="*/ 121 w 961"/>
                  <a:gd name="T73" fmla="*/ 5 h 38"/>
                  <a:gd name="T74" fmla="*/ 120 w 961"/>
                  <a:gd name="T75" fmla="*/ 3 h 38"/>
                  <a:gd name="T76" fmla="*/ 120 w 961"/>
                  <a:gd name="T77" fmla="*/ 3 h 38"/>
                  <a:gd name="T78" fmla="*/ 120 w 961"/>
                  <a:gd name="T79" fmla="*/ 2 h 38"/>
                  <a:gd name="T80" fmla="*/ 120 w 961"/>
                  <a:gd name="T81" fmla="*/ 2 h 38"/>
                  <a:gd name="T82" fmla="*/ 120 w 961"/>
                  <a:gd name="T83" fmla="*/ 1 h 38"/>
                  <a:gd name="T84" fmla="*/ 97 w 961"/>
                  <a:gd name="T85" fmla="*/ 1 h 38"/>
                  <a:gd name="T86" fmla="*/ 97 w 961"/>
                  <a:gd name="T87" fmla="*/ 1 h 38"/>
                  <a:gd name="T88" fmla="*/ 74 w 961"/>
                  <a:gd name="T89" fmla="*/ 1 h 38"/>
                  <a:gd name="T90" fmla="*/ 74 w 961"/>
                  <a:gd name="T91" fmla="*/ 1 h 38"/>
                  <a:gd name="T92" fmla="*/ 51 w 961"/>
                  <a:gd name="T93" fmla="*/ 1 h 38"/>
                  <a:gd name="T94" fmla="*/ 51 w 961"/>
                  <a:gd name="T95" fmla="*/ 1 h 38"/>
                  <a:gd name="T96" fmla="*/ 28 w 961"/>
                  <a:gd name="T97" fmla="*/ 1 h 38"/>
                  <a:gd name="T98" fmla="*/ 28 w 961"/>
                  <a:gd name="T99" fmla="*/ 0 h 38"/>
                  <a:gd name="T100" fmla="*/ 6 w 961"/>
                  <a:gd name="T101" fmla="*/ 0 h 3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961"/>
                  <a:gd name="T154" fmla="*/ 0 h 38"/>
                  <a:gd name="T155" fmla="*/ 961 w 961"/>
                  <a:gd name="T156" fmla="*/ 38 h 3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961" h="38">
                    <a:moveTo>
                      <a:pt x="41" y="0"/>
                    </a:moveTo>
                    <a:lnTo>
                      <a:pt x="41" y="2"/>
                    </a:lnTo>
                    <a:lnTo>
                      <a:pt x="36" y="4"/>
                    </a:lnTo>
                    <a:lnTo>
                      <a:pt x="36" y="6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28" y="10"/>
                    </a:lnTo>
                    <a:lnTo>
                      <a:pt x="28" y="11"/>
                    </a:lnTo>
                    <a:lnTo>
                      <a:pt x="25" y="11"/>
                    </a:lnTo>
                    <a:lnTo>
                      <a:pt x="25" y="13"/>
                    </a:lnTo>
                    <a:lnTo>
                      <a:pt x="19" y="15"/>
                    </a:lnTo>
                    <a:lnTo>
                      <a:pt x="19" y="17"/>
                    </a:lnTo>
                    <a:lnTo>
                      <a:pt x="17" y="17"/>
                    </a:lnTo>
                    <a:lnTo>
                      <a:pt x="17" y="18"/>
                    </a:lnTo>
                    <a:lnTo>
                      <a:pt x="11" y="21"/>
                    </a:lnTo>
                    <a:lnTo>
                      <a:pt x="11" y="22"/>
                    </a:lnTo>
                    <a:lnTo>
                      <a:pt x="9" y="22"/>
                    </a:lnTo>
                    <a:lnTo>
                      <a:pt x="9" y="23"/>
                    </a:lnTo>
                    <a:lnTo>
                      <a:pt x="3" y="26"/>
                    </a:lnTo>
                    <a:lnTo>
                      <a:pt x="3" y="27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120" y="29"/>
                    </a:lnTo>
                    <a:lnTo>
                      <a:pt x="120" y="30"/>
                    </a:lnTo>
                    <a:lnTo>
                      <a:pt x="241" y="30"/>
                    </a:lnTo>
                    <a:lnTo>
                      <a:pt x="241" y="32"/>
                    </a:lnTo>
                    <a:lnTo>
                      <a:pt x="361" y="32"/>
                    </a:lnTo>
                    <a:lnTo>
                      <a:pt x="361" y="33"/>
                    </a:lnTo>
                    <a:lnTo>
                      <a:pt x="481" y="33"/>
                    </a:lnTo>
                    <a:lnTo>
                      <a:pt x="481" y="34"/>
                    </a:lnTo>
                    <a:lnTo>
                      <a:pt x="601" y="34"/>
                    </a:lnTo>
                    <a:lnTo>
                      <a:pt x="601" y="36"/>
                    </a:lnTo>
                    <a:lnTo>
                      <a:pt x="721" y="36"/>
                    </a:lnTo>
                    <a:lnTo>
                      <a:pt x="721" y="37"/>
                    </a:lnTo>
                    <a:lnTo>
                      <a:pt x="841" y="37"/>
                    </a:lnTo>
                    <a:lnTo>
                      <a:pt x="841" y="38"/>
                    </a:lnTo>
                    <a:lnTo>
                      <a:pt x="961" y="38"/>
                    </a:lnTo>
                    <a:lnTo>
                      <a:pt x="960" y="27"/>
                    </a:lnTo>
                    <a:lnTo>
                      <a:pt x="958" y="27"/>
                    </a:lnTo>
                    <a:lnTo>
                      <a:pt x="957" y="17"/>
                    </a:lnTo>
                    <a:lnTo>
                      <a:pt x="956" y="17"/>
                    </a:lnTo>
                    <a:lnTo>
                      <a:pt x="954" y="6"/>
                    </a:lnTo>
                    <a:lnTo>
                      <a:pt x="771" y="6"/>
                    </a:lnTo>
                    <a:lnTo>
                      <a:pt x="771" y="4"/>
                    </a:lnTo>
                    <a:lnTo>
                      <a:pt x="589" y="4"/>
                    </a:lnTo>
                    <a:lnTo>
                      <a:pt x="589" y="3"/>
                    </a:lnTo>
                    <a:lnTo>
                      <a:pt x="406" y="3"/>
                    </a:lnTo>
                    <a:lnTo>
                      <a:pt x="406" y="2"/>
                    </a:lnTo>
                    <a:lnTo>
                      <a:pt x="223" y="2"/>
                    </a:lnTo>
                    <a:lnTo>
                      <a:pt x="223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91" name="Freeform 7041"/>
              <p:cNvSpPr>
                <a:spLocks/>
              </p:cNvSpPr>
              <p:nvPr/>
            </p:nvSpPr>
            <p:spPr bwMode="auto">
              <a:xfrm>
                <a:off x="4141" y="2140"/>
                <a:ext cx="480" cy="18"/>
              </a:xfrm>
              <a:custGeom>
                <a:avLst/>
                <a:gdLst>
                  <a:gd name="T0" fmla="*/ 0 w 960"/>
                  <a:gd name="T1" fmla="*/ 3 h 37"/>
                  <a:gd name="T2" fmla="*/ 6 w 960"/>
                  <a:gd name="T3" fmla="*/ 0 h 37"/>
                  <a:gd name="T4" fmla="*/ 120 w 960"/>
                  <a:gd name="T5" fmla="*/ 0 h 37"/>
                  <a:gd name="T6" fmla="*/ 120 w 960"/>
                  <a:gd name="T7" fmla="*/ 4 h 37"/>
                  <a:gd name="T8" fmla="*/ 0 w 960"/>
                  <a:gd name="T9" fmla="*/ 3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60"/>
                  <a:gd name="T16" fmla="*/ 0 h 37"/>
                  <a:gd name="T17" fmla="*/ 960 w 960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60" h="37">
                    <a:moveTo>
                      <a:pt x="0" y="27"/>
                    </a:moveTo>
                    <a:lnTo>
                      <a:pt x="41" y="0"/>
                    </a:lnTo>
                    <a:lnTo>
                      <a:pt x="953" y="6"/>
                    </a:lnTo>
                    <a:lnTo>
                      <a:pt x="960" y="37"/>
                    </a:lnTo>
                    <a:lnTo>
                      <a:pt x="0" y="2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92" name="Freeform 7042"/>
              <p:cNvSpPr>
                <a:spLocks/>
              </p:cNvSpPr>
              <p:nvPr/>
            </p:nvSpPr>
            <p:spPr bwMode="auto">
              <a:xfrm>
                <a:off x="4417" y="2148"/>
                <a:ext cx="9" cy="13"/>
              </a:xfrm>
              <a:custGeom>
                <a:avLst/>
                <a:gdLst>
                  <a:gd name="T0" fmla="*/ 2 w 19"/>
                  <a:gd name="T1" fmla="*/ 2 h 24"/>
                  <a:gd name="T2" fmla="*/ 2 w 19"/>
                  <a:gd name="T3" fmla="*/ 1 h 24"/>
                  <a:gd name="T4" fmla="*/ 2 w 19"/>
                  <a:gd name="T5" fmla="*/ 1 h 24"/>
                  <a:gd name="T6" fmla="*/ 2 w 19"/>
                  <a:gd name="T7" fmla="*/ 1 h 24"/>
                  <a:gd name="T8" fmla="*/ 1 w 19"/>
                  <a:gd name="T9" fmla="*/ 1 h 24"/>
                  <a:gd name="T10" fmla="*/ 1 w 19"/>
                  <a:gd name="T11" fmla="*/ 1 h 24"/>
                  <a:gd name="T12" fmla="*/ 1 w 19"/>
                  <a:gd name="T13" fmla="*/ 1 h 24"/>
                  <a:gd name="T14" fmla="*/ 1 w 19"/>
                  <a:gd name="T15" fmla="*/ 2 h 24"/>
                  <a:gd name="T16" fmla="*/ 1 w 19"/>
                  <a:gd name="T17" fmla="*/ 1 h 24"/>
                  <a:gd name="T18" fmla="*/ 1 w 19"/>
                  <a:gd name="T19" fmla="*/ 1 h 24"/>
                  <a:gd name="T20" fmla="*/ 1 w 19"/>
                  <a:gd name="T21" fmla="*/ 1 h 24"/>
                  <a:gd name="T22" fmla="*/ 1 w 19"/>
                  <a:gd name="T23" fmla="*/ 1 h 24"/>
                  <a:gd name="T24" fmla="*/ 1 w 19"/>
                  <a:gd name="T25" fmla="*/ 0 h 24"/>
                  <a:gd name="T26" fmla="*/ 1 w 19"/>
                  <a:gd name="T27" fmla="*/ 0 h 24"/>
                  <a:gd name="T28" fmla="*/ 1 w 19"/>
                  <a:gd name="T29" fmla="*/ 1 h 24"/>
                  <a:gd name="T30" fmla="*/ 0 w 19"/>
                  <a:gd name="T31" fmla="*/ 1 h 24"/>
                  <a:gd name="T32" fmla="*/ 0 w 19"/>
                  <a:gd name="T33" fmla="*/ 1 h 24"/>
                  <a:gd name="T34" fmla="*/ 0 w 19"/>
                  <a:gd name="T35" fmla="*/ 1 h 24"/>
                  <a:gd name="T36" fmla="*/ 0 w 19"/>
                  <a:gd name="T37" fmla="*/ 2 h 24"/>
                  <a:gd name="T38" fmla="*/ 0 w 19"/>
                  <a:gd name="T39" fmla="*/ 1 h 24"/>
                  <a:gd name="T40" fmla="*/ 0 w 19"/>
                  <a:gd name="T41" fmla="*/ 1 h 24"/>
                  <a:gd name="T42" fmla="*/ 0 w 19"/>
                  <a:gd name="T43" fmla="*/ 1 h 24"/>
                  <a:gd name="T44" fmla="*/ 0 w 19"/>
                  <a:gd name="T45" fmla="*/ 1 h 24"/>
                  <a:gd name="T46" fmla="*/ 0 w 19"/>
                  <a:gd name="T47" fmla="*/ 1 h 24"/>
                  <a:gd name="T48" fmla="*/ 0 w 19"/>
                  <a:gd name="T49" fmla="*/ 1 h 24"/>
                  <a:gd name="T50" fmla="*/ 0 w 19"/>
                  <a:gd name="T51" fmla="*/ 2 h 24"/>
                  <a:gd name="T52" fmla="*/ 0 w 19"/>
                  <a:gd name="T53" fmla="*/ 4 h 24"/>
                  <a:gd name="T54" fmla="*/ 2 w 19"/>
                  <a:gd name="T55" fmla="*/ 4 h 24"/>
                  <a:gd name="T56" fmla="*/ 2 w 19"/>
                  <a:gd name="T57" fmla="*/ 2 h 2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9"/>
                  <a:gd name="T88" fmla="*/ 0 h 24"/>
                  <a:gd name="T89" fmla="*/ 19 w 19"/>
                  <a:gd name="T90" fmla="*/ 24 h 2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9" h="24">
                    <a:moveTo>
                      <a:pt x="19" y="9"/>
                    </a:moveTo>
                    <a:lnTo>
                      <a:pt x="19" y="8"/>
                    </a:lnTo>
                    <a:lnTo>
                      <a:pt x="17" y="8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9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4" y="8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24"/>
                    </a:lnTo>
                    <a:lnTo>
                      <a:pt x="16" y="24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93" name="Freeform 7043"/>
              <p:cNvSpPr>
                <a:spLocks/>
              </p:cNvSpPr>
              <p:nvPr/>
            </p:nvSpPr>
            <p:spPr bwMode="auto">
              <a:xfrm>
                <a:off x="4331" y="2153"/>
                <a:ext cx="171" cy="20"/>
              </a:xfrm>
              <a:custGeom>
                <a:avLst/>
                <a:gdLst>
                  <a:gd name="T0" fmla="*/ 43 w 342"/>
                  <a:gd name="T1" fmla="*/ 2 h 41"/>
                  <a:gd name="T2" fmla="*/ 43 w 342"/>
                  <a:gd name="T3" fmla="*/ 2 h 41"/>
                  <a:gd name="T4" fmla="*/ 42 w 342"/>
                  <a:gd name="T5" fmla="*/ 2 h 41"/>
                  <a:gd name="T6" fmla="*/ 42 w 342"/>
                  <a:gd name="T7" fmla="*/ 3 h 41"/>
                  <a:gd name="T8" fmla="*/ 41 w 342"/>
                  <a:gd name="T9" fmla="*/ 3 h 41"/>
                  <a:gd name="T10" fmla="*/ 41 w 342"/>
                  <a:gd name="T11" fmla="*/ 3 h 41"/>
                  <a:gd name="T12" fmla="*/ 40 w 342"/>
                  <a:gd name="T13" fmla="*/ 3 h 41"/>
                  <a:gd name="T14" fmla="*/ 40 w 342"/>
                  <a:gd name="T15" fmla="*/ 3 h 41"/>
                  <a:gd name="T16" fmla="*/ 39 w 342"/>
                  <a:gd name="T17" fmla="*/ 3 h 41"/>
                  <a:gd name="T18" fmla="*/ 38 w 342"/>
                  <a:gd name="T19" fmla="*/ 4 h 41"/>
                  <a:gd name="T20" fmla="*/ 38 w 342"/>
                  <a:gd name="T21" fmla="*/ 4 h 41"/>
                  <a:gd name="T22" fmla="*/ 37 w 342"/>
                  <a:gd name="T23" fmla="*/ 4 h 41"/>
                  <a:gd name="T24" fmla="*/ 36 w 342"/>
                  <a:gd name="T25" fmla="*/ 4 h 41"/>
                  <a:gd name="T26" fmla="*/ 34 w 342"/>
                  <a:gd name="T27" fmla="*/ 4 h 41"/>
                  <a:gd name="T28" fmla="*/ 30 w 342"/>
                  <a:gd name="T29" fmla="*/ 5 h 41"/>
                  <a:gd name="T30" fmla="*/ 22 w 342"/>
                  <a:gd name="T31" fmla="*/ 5 h 41"/>
                  <a:gd name="T32" fmla="*/ 12 w 342"/>
                  <a:gd name="T33" fmla="*/ 5 h 41"/>
                  <a:gd name="T34" fmla="*/ 9 w 342"/>
                  <a:gd name="T35" fmla="*/ 4 h 41"/>
                  <a:gd name="T36" fmla="*/ 6 w 342"/>
                  <a:gd name="T37" fmla="*/ 4 h 41"/>
                  <a:gd name="T38" fmla="*/ 5 w 342"/>
                  <a:gd name="T39" fmla="*/ 4 h 41"/>
                  <a:gd name="T40" fmla="*/ 3 w 342"/>
                  <a:gd name="T41" fmla="*/ 4 h 41"/>
                  <a:gd name="T42" fmla="*/ 3 w 342"/>
                  <a:gd name="T43" fmla="*/ 4 h 41"/>
                  <a:gd name="T44" fmla="*/ 1 w 342"/>
                  <a:gd name="T45" fmla="*/ 3 h 41"/>
                  <a:gd name="T46" fmla="*/ 1 w 342"/>
                  <a:gd name="T47" fmla="*/ 3 h 41"/>
                  <a:gd name="T48" fmla="*/ 0 w 342"/>
                  <a:gd name="T49" fmla="*/ 3 h 41"/>
                  <a:gd name="T50" fmla="*/ 1 w 342"/>
                  <a:gd name="T51" fmla="*/ 3 h 41"/>
                  <a:gd name="T52" fmla="*/ 1 w 342"/>
                  <a:gd name="T53" fmla="*/ 2 h 41"/>
                  <a:gd name="T54" fmla="*/ 1 w 342"/>
                  <a:gd name="T55" fmla="*/ 2 h 41"/>
                  <a:gd name="T56" fmla="*/ 1 w 342"/>
                  <a:gd name="T57" fmla="*/ 2 h 41"/>
                  <a:gd name="T58" fmla="*/ 1 w 342"/>
                  <a:gd name="T59" fmla="*/ 2 h 41"/>
                  <a:gd name="T60" fmla="*/ 1 w 342"/>
                  <a:gd name="T61" fmla="*/ 2 h 41"/>
                  <a:gd name="T62" fmla="*/ 3 w 342"/>
                  <a:gd name="T63" fmla="*/ 1 h 41"/>
                  <a:gd name="T64" fmla="*/ 3 w 342"/>
                  <a:gd name="T65" fmla="*/ 1 h 41"/>
                  <a:gd name="T66" fmla="*/ 3 w 342"/>
                  <a:gd name="T67" fmla="*/ 1 h 41"/>
                  <a:gd name="T68" fmla="*/ 4 w 342"/>
                  <a:gd name="T69" fmla="*/ 1 h 41"/>
                  <a:gd name="T70" fmla="*/ 5 w 342"/>
                  <a:gd name="T71" fmla="*/ 1 h 41"/>
                  <a:gd name="T72" fmla="*/ 5 w 342"/>
                  <a:gd name="T73" fmla="*/ 0 h 41"/>
                  <a:gd name="T74" fmla="*/ 6 w 342"/>
                  <a:gd name="T75" fmla="*/ 0 h 41"/>
                  <a:gd name="T76" fmla="*/ 7 w 342"/>
                  <a:gd name="T77" fmla="*/ 0 h 41"/>
                  <a:gd name="T78" fmla="*/ 10 w 342"/>
                  <a:gd name="T79" fmla="*/ 0 h 41"/>
                  <a:gd name="T80" fmla="*/ 11 w 342"/>
                  <a:gd name="T81" fmla="*/ 0 h 41"/>
                  <a:gd name="T82" fmla="*/ 17 w 342"/>
                  <a:gd name="T83" fmla="*/ 0 h 41"/>
                  <a:gd name="T84" fmla="*/ 22 w 342"/>
                  <a:gd name="T85" fmla="*/ 0 h 41"/>
                  <a:gd name="T86" fmla="*/ 34 w 342"/>
                  <a:gd name="T87" fmla="*/ 0 h 41"/>
                  <a:gd name="T88" fmla="*/ 37 w 342"/>
                  <a:gd name="T89" fmla="*/ 0 h 41"/>
                  <a:gd name="T90" fmla="*/ 38 w 342"/>
                  <a:gd name="T91" fmla="*/ 0 h 41"/>
                  <a:gd name="T92" fmla="*/ 40 w 342"/>
                  <a:gd name="T93" fmla="*/ 0 h 41"/>
                  <a:gd name="T94" fmla="*/ 40 w 342"/>
                  <a:gd name="T95" fmla="*/ 1 h 41"/>
                  <a:gd name="T96" fmla="*/ 41 w 342"/>
                  <a:gd name="T97" fmla="*/ 1 h 41"/>
                  <a:gd name="T98" fmla="*/ 42 w 342"/>
                  <a:gd name="T99" fmla="*/ 1 h 41"/>
                  <a:gd name="T100" fmla="*/ 42 w 342"/>
                  <a:gd name="T101" fmla="*/ 1 h 41"/>
                  <a:gd name="T102" fmla="*/ 43 w 342"/>
                  <a:gd name="T103" fmla="*/ 1 h 41"/>
                  <a:gd name="T104" fmla="*/ 43 w 342"/>
                  <a:gd name="T105" fmla="*/ 1 h 4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42"/>
                  <a:gd name="T160" fmla="*/ 0 h 41"/>
                  <a:gd name="T161" fmla="*/ 342 w 342"/>
                  <a:gd name="T162" fmla="*/ 41 h 41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42" h="41">
                    <a:moveTo>
                      <a:pt x="342" y="15"/>
                    </a:moveTo>
                    <a:lnTo>
                      <a:pt x="338" y="19"/>
                    </a:lnTo>
                    <a:lnTo>
                      <a:pt x="337" y="19"/>
                    </a:lnTo>
                    <a:lnTo>
                      <a:pt x="337" y="21"/>
                    </a:lnTo>
                    <a:lnTo>
                      <a:pt x="335" y="21"/>
                    </a:lnTo>
                    <a:lnTo>
                      <a:pt x="334" y="22"/>
                    </a:lnTo>
                    <a:lnTo>
                      <a:pt x="333" y="22"/>
                    </a:lnTo>
                    <a:lnTo>
                      <a:pt x="330" y="25"/>
                    </a:lnTo>
                    <a:lnTo>
                      <a:pt x="329" y="25"/>
                    </a:lnTo>
                    <a:lnTo>
                      <a:pt x="327" y="26"/>
                    </a:lnTo>
                    <a:lnTo>
                      <a:pt x="326" y="26"/>
                    </a:lnTo>
                    <a:lnTo>
                      <a:pt x="325" y="27"/>
                    </a:lnTo>
                    <a:lnTo>
                      <a:pt x="322" y="27"/>
                    </a:lnTo>
                    <a:lnTo>
                      <a:pt x="320" y="29"/>
                    </a:lnTo>
                    <a:lnTo>
                      <a:pt x="318" y="29"/>
                    </a:lnTo>
                    <a:lnTo>
                      <a:pt x="316" y="30"/>
                    </a:lnTo>
                    <a:lnTo>
                      <a:pt x="312" y="30"/>
                    </a:lnTo>
                    <a:lnTo>
                      <a:pt x="311" y="31"/>
                    </a:lnTo>
                    <a:lnTo>
                      <a:pt x="307" y="31"/>
                    </a:lnTo>
                    <a:lnTo>
                      <a:pt x="304" y="33"/>
                    </a:lnTo>
                    <a:lnTo>
                      <a:pt x="300" y="33"/>
                    </a:lnTo>
                    <a:lnTo>
                      <a:pt x="299" y="34"/>
                    </a:lnTo>
                    <a:lnTo>
                      <a:pt x="293" y="34"/>
                    </a:lnTo>
                    <a:lnTo>
                      <a:pt x="292" y="35"/>
                    </a:lnTo>
                    <a:lnTo>
                      <a:pt x="284" y="35"/>
                    </a:lnTo>
                    <a:lnTo>
                      <a:pt x="282" y="37"/>
                    </a:lnTo>
                    <a:lnTo>
                      <a:pt x="271" y="37"/>
                    </a:lnTo>
                    <a:lnTo>
                      <a:pt x="269" y="38"/>
                    </a:lnTo>
                    <a:lnTo>
                      <a:pt x="248" y="38"/>
                    </a:lnTo>
                    <a:lnTo>
                      <a:pt x="244" y="40"/>
                    </a:lnTo>
                    <a:lnTo>
                      <a:pt x="180" y="40"/>
                    </a:lnTo>
                    <a:lnTo>
                      <a:pt x="176" y="41"/>
                    </a:lnTo>
                    <a:lnTo>
                      <a:pt x="106" y="41"/>
                    </a:lnTo>
                    <a:lnTo>
                      <a:pt x="103" y="40"/>
                    </a:lnTo>
                    <a:lnTo>
                      <a:pt x="75" y="40"/>
                    </a:lnTo>
                    <a:lnTo>
                      <a:pt x="72" y="38"/>
                    </a:lnTo>
                    <a:lnTo>
                      <a:pt x="57" y="38"/>
                    </a:lnTo>
                    <a:lnTo>
                      <a:pt x="54" y="37"/>
                    </a:lnTo>
                    <a:lnTo>
                      <a:pt x="43" y="37"/>
                    </a:lnTo>
                    <a:lnTo>
                      <a:pt x="41" y="35"/>
                    </a:lnTo>
                    <a:lnTo>
                      <a:pt x="32" y="35"/>
                    </a:lnTo>
                    <a:lnTo>
                      <a:pt x="30" y="34"/>
                    </a:lnTo>
                    <a:lnTo>
                      <a:pt x="22" y="34"/>
                    </a:lnTo>
                    <a:lnTo>
                      <a:pt x="19" y="33"/>
                    </a:lnTo>
                    <a:lnTo>
                      <a:pt x="12" y="33"/>
                    </a:lnTo>
                    <a:lnTo>
                      <a:pt x="9" y="31"/>
                    </a:lnTo>
                    <a:lnTo>
                      <a:pt x="4" y="31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2" y="25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5" y="22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9" y="18"/>
                    </a:lnTo>
                    <a:lnTo>
                      <a:pt x="11" y="18"/>
                    </a:lnTo>
                    <a:lnTo>
                      <a:pt x="12" y="16"/>
                    </a:lnTo>
                    <a:lnTo>
                      <a:pt x="15" y="16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9" y="14"/>
                    </a:lnTo>
                    <a:lnTo>
                      <a:pt x="22" y="14"/>
                    </a:lnTo>
                    <a:lnTo>
                      <a:pt x="23" y="12"/>
                    </a:lnTo>
                    <a:lnTo>
                      <a:pt x="26" y="11"/>
                    </a:lnTo>
                    <a:lnTo>
                      <a:pt x="30" y="11"/>
                    </a:lnTo>
                    <a:lnTo>
                      <a:pt x="32" y="10"/>
                    </a:lnTo>
                    <a:lnTo>
                      <a:pt x="35" y="10"/>
                    </a:lnTo>
                    <a:lnTo>
                      <a:pt x="38" y="8"/>
                    </a:lnTo>
                    <a:lnTo>
                      <a:pt x="41" y="8"/>
                    </a:lnTo>
                    <a:lnTo>
                      <a:pt x="43" y="7"/>
                    </a:lnTo>
                    <a:lnTo>
                      <a:pt x="49" y="7"/>
                    </a:lnTo>
                    <a:lnTo>
                      <a:pt x="53" y="6"/>
                    </a:lnTo>
                    <a:lnTo>
                      <a:pt x="58" y="6"/>
                    </a:lnTo>
                    <a:lnTo>
                      <a:pt x="63" y="4"/>
                    </a:lnTo>
                    <a:lnTo>
                      <a:pt x="73" y="4"/>
                    </a:lnTo>
                    <a:lnTo>
                      <a:pt x="76" y="3"/>
                    </a:lnTo>
                    <a:lnTo>
                      <a:pt x="88" y="3"/>
                    </a:lnTo>
                    <a:lnTo>
                      <a:pt x="93" y="1"/>
                    </a:lnTo>
                    <a:lnTo>
                      <a:pt x="124" y="1"/>
                    </a:lnTo>
                    <a:lnTo>
                      <a:pt x="129" y="0"/>
                    </a:lnTo>
                    <a:lnTo>
                      <a:pt x="177" y="0"/>
                    </a:lnTo>
                    <a:lnTo>
                      <a:pt x="183" y="1"/>
                    </a:lnTo>
                    <a:lnTo>
                      <a:pt x="265" y="1"/>
                    </a:lnTo>
                    <a:lnTo>
                      <a:pt x="267" y="3"/>
                    </a:lnTo>
                    <a:lnTo>
                      <a:pt x="288" y="3"/>
                    </a:lnTo>
                    <a:lnTo>
                      <a:pt x="289" y="4"/>
                    </a:lnTo>
                    <a:lnTo>
                      <a:pt x="303" y="4"/>
                    </a:lnTo>
                    <a:lnTo>
                      <a:pt x="304" y="6"/>
                    </a:lnTo>
                    <a:lnTo>
                      <a:pt x="311" y="6"/>
                    </a:lnTo>
                    <a:lnTo>
                      <a:pt x="314" y="7"/>
                    </a:lnTo>
                    <a:lnTo>
                      <a:pt x="318" y="7"/>
                    </a:lnTo>
                    <a:lnTo>
                      <a:pt x="320" y="8"/>
                    </a:lnTo>
                    <a:lnTo>
                      <a:pt x="325" y="8"/>
                    </a:lnTo>
                    <a:lnTo>
                      <a:pt x="326" y="10"/>
                    </a:lnTo>
                    <a:lnTo>
                      <a:pt x="330" y="10"/>
                    </a:lnTo>
                    <a:lnTo>
                      <a:pt x="331" y="11"/>
                    </a:lnTo>
                    <a:lnTo>
                      <a:pt x="334" y="11"/>
                    </a:lnTo>
                    <a:lnTo>
                      <a:pt x="335" y="12"/>
                    </a:lnTo>
                    <a:lnTo>
                      <a:pt x="338" y="12"/>
                    </a:lnTo>
                    <a:lnTo>
                      <a:pt x="338" y="14"/>
                    </a:lnTo>
                    <a:lnTo>
                      <a:pt x="341" y="14"/>
                    </a:lnTo>
                    <a:lnTo>
                      <a:pt x="341" y="15"/>
                    </a:lnTo>
                    <a:lnTo>
                      <a:pt x="342" y="15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94" name="Freeform 7044"/>
              <p:cNvSpPr>
                <a:spLocks/>
              </p:cNvSpPr>
              <p:nvPr/>
            </p:nvSpPr>
            <p:spPr bwMode="auto">
              <a:xfrm>
                <a:off x="4332" y="2161"/>
                <a:ext cx="170" cy="16"/>
              </a:xfrm>
              <a:custGeom>
                <a:avLst/>
                <a:gdLst>
                  <a:gd name="T0" fmla="*/ 42 w 341"/>
                  <a:gd name="T1" fmla="*/ 2 h 33"/>
                  <a:gd name="T2" fmla="*/ 42 w 341"/>
                  <a:gd name="T3" fmla="*/ 2 h 33"/>
                  <a:gd name="T4" fmla="*/ 41 w 341"/>
                  <a:gd name="T5" fmla="*/ 2 h 33"/>
                  <a:gd name="T6" fmla="*/ 41 w 341"/>
                  <a:gd name="T7" fmla="*/ 2 h 33"/>
                  <a:gd name="T8" fmla="*/ 41 w 341"/>
                  <a:gd name="T9" fmla="*/ 2 h 33"/>
                  <a:gd name="T10" fmla="*/ 40 w 341"/>
                  <a:gd name="T11" fmla="*/ 3 h 33"/>
                  <a:gd name="T12" fmla="*/ 39 w 341"/>
                  <a:gd name="T13" fmla="*/ 3 h 33"/>
                  <a:gd name="T14" fmla="*/ 39 w 341"/>
                  <a:gd name="T15" fmla="*/ 3 h 33"/>
                  <a:gd name="T16" fmla="*/ 38 w 341"/>
                  <a:gd name="T17" fmla="*/ 3 h 33"/>
                  <a:gd name="T18" fmla="*/ 37 w 341"/>
                  <a:gd name="T19" fmla="*/ 3 h 33"/>
                  <a:gd name="T20" fmla="*/ 36 w 341"/>
                  <a:gd name="T21" fmla="*/ 3 h 33"/>
                  <a:gd name="T22" fmla="*/ 35 w 341"/>
                  <a:gd name="T23" fmla="*/ 4 h 33"/>
                  <a:gd name="T24" fmla="*/ 33 w 341"/>
                  <a:gd name="T25" fmla="*/ 4 h 33"/>
                  <a:gd name="T26" fmla="*/ 12 w 341"/>
                  <a:gd name="T27" fmla="*/ 4 h 33"/>
                  <a:gd name="T28" fmla="*/ 9 w 341"/>
                  <a:gd name="T29" fmla="*/ 3 h 33"/>
                  <a:gd name="T30" fmla="*/ 6 w 341"/>
                  <a:gd name="T31" fmla="*/ 3 h 33"/>
                  <a:gd name="T32" fmla="*/ 4 w 341"/>
                  <a:gd name="T33" fmla="*/ 3 h 33"/>
                  <a:gd name="T34" fmla="*/ 3 w 341"/>
                  <a:gd name="T35" fmla="*/ 3 h 33"/>
                  <a:gd name="T36" fmla="*/ 1 w 341"/>
                  <a:gd name="T37" fmla="*/ 3 h 33"/>
                  <a:gd name="T38" fmla="*/ 1 w 341"/>
                  <a:gd name="T39" fmla="*/ 3 h 33"/>
                  <a:gd name="T40" fmla="*/ 0 w 341"/>
                  <a:gd name="T41" fmla="*/ 2 h 33"/>
                  <a:gd name="T42" fmla="*/ 0 w 341"/>
                  <a:gd name="T43" fmla="*/ 1 h 33"/>
                  <a:gd name="T44" fmla="*/ 1 w 341"/>
                  <a:gd name="T45" fmla="*/ 1 h 33"/>
                  <a:gd name="T46" fmla="*/ 2 w 341"/>
                  <a:gd name="T47" fmla="*/ 2 h 33"/>
                  <a:gd name="T48" fmla="*/ 5 w 341"/>
                  <a:gd name="T49" fmla="*/ 2 h 33"/>
                  <a:gd name="T50" fmla="*/ 7 w 341"/>
                  <a:gd name="T51" fmla="*/ 2 h 33"/>
                  <a:gd name="T52" fmla="*/ 9 w 341"/>
                  <a:gd name="T53" fmla="*/ 2 h 33"/>
                  <a:gd name="T54" fmla="*/ 13 w 341"/>
                  <a:gd name="T55" fmla="*/ 2 h 33"/>
                  <a:gd name="T56" fmla="*/ 17 w 341"/>
                  <a:gd name="T57" fmla="*/ 3 h 33"/>
                  <a:gd name="T58" fmla="*/ 28 w 341"/>
                  <a:gd name="T59" fmla="*/ 2 h 33"/>
                  <a:gd name="T60" fmla="*/ 32 w 341"/>
                  <a:gd name="T61" fmla="*/ 2 h 33"/>
                  <a:gd name="T62" fmla="*/ 34 w 341"/>
                  <a:gd name="T63" fmla="*/ 2 h 33"/>
                  <a:gd name="T64" fmla="*/ 36 w 341"/>
                  <a:gd name="T65" fmla="*/ 2 h 33"/>
                  <a:gd name="T66" fmla="*/ 37 w 341"/>
                  <a:gd name="T67" fmla="*/ 2 h 33"/>
                  <a:gd name="T68" fmla="*/ 38 w 341"/>
                  <a:gd name="T69" fmla="*/ 1 h 33"/>
                  <a:gd name="T70" fmla="*/ 38 w 341"/>
                  <a:gd name="T71" fmla="*/ 1 h 33"/>
                  <a:gd name="T72" fmla="*/ 39 w 341"/>
                  <a:gd name="T73" fmla="*/ 1 h 33"/>
                  <a:gd name="T74" fmla="*/ 40 w 341"/>
                  <a:gd name="T75" fmla="*/ 1 h 33"/>
                  <a:gd name="T76" fmla="*/ 40 w 341"/>
                  <a:gd name="T77" fmla="*/ 1 h 33"/>
                  <a:gd name="T78" fmla="*/ 41 w 341"/>
                  <a:gd name="T79" fmla="*/ 1 h 33"/>
                  <a:gd name="T80" fmla="*/ 41 w 341"/>
                  <a:gd name="T81" fmla="*/ 0 h 33"/>
                  <a:gd name="T82" fmla="*/ 41 w 341"/>
                  <a:gd name="T83" fmla="*/ 0 h 33"/>
                  <a:gd name="T84" fmla="*/ 42 w 341"/>
                  <a:gd name="T85" fmla="*/ 0 h 33"/>
                  <a:gd name="T86" fmla="*/ 42 w 341"/>
                  <a:gd name="T87" fmla="*/ 0 h 33"/>
                  <a:gd name="T88" fmla="*/ 42 w 341"/>
                  <a:gd name="T89" fmla="*/ 0 h 3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41"/>
                  <a:gd name="T136" fmla="*/ 0 h 33"/>
                  <a:gd name="T137" fmla="*/ 341 w 341"/>
                  <a:gd name="T138" fmla="*/ 33 h 3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41" h="33">
                    <a:moveTo>
                      <a:pt x="341" y="0"/>
                    </a:moveTo>
                    <a:lnTo>
                      <a:pt x="340" y="17"/>
                    </a:lnTo>
                    <a:lnTo>
                      <a:pt x="339" y="17"/>
                    </a:lnTo>
                    <a:lnTo>
                      <a:pt x="337" y="18"/>
                    </a:lnTo>
                    <a:lnTo>
                      <a:pt x="336" y="18"/>
                    </a:lnTo>
                    <a:lnTo>
                      <a:pt x="334" y="19"/>
                    </a:lnTo>
                    <a:lnTo>
                      <a:pt x="333" y="19"/>
                    </a:lnTo>
                    <a:lnTo>
                      <a:pt x="332" y="21"/>
                    </a:lnTo>
                    <a:lnTo>
                      <a:pt x="330" y="21"/>
                    </a:lnTo>
                    <a:lnTo>
                      <a:pt x="329" y="22"/>
                    </a:lnTo>
                    <a:lnTo>
                      <a:pt x="326" y="22"/>
                    </a:lnTo>
                    <a:lnTo>
                      <a:pt x="325" y="24"/>
                    </a:lnTo>
                    <a:lnTo>
                      <a:pt x="321" y="24"/>
                    </a:lnTo>
                    <a:lnTo>
                      <a:pt x="319" y="25"/>
                    </a:lnTo>
                    <a:lnTo>
                      <a:pt x="317" y="25"/>
                    </a:lnTo>
                    <a:lnTo>
                      <a:pt x="315" y="26"/>
                    </a:lnTo>
                    <a:lnTo>
                      <a:pt x="310" y="26"/>
                    </a:lnTo>
                    <a:lnTo>
                      <a:pt x="309" y="28"/>
                    </a:lnTo>
                    <a:lnTo>
                      <a:pt x="303" y="28"/>
                    </a:lnTo>
                    <a:lnTo>
                      <a:pt x="302" y="29"/>
                    </a:lnTo>
                    <a:lnTo>
                      <a:pt x="296" y="29"/>
                    </a:lnTo>
                    <a:lnTo>
                      <a:pt x="295" y="30"/>
                    </a:lnTo>
                    <a:lnTo>
                      <a:pt x="287" y="30"/>
                    </a:lnTo>
                    <a:lnTo>
                      <a:pt x="285" y="32"/>
                    </a:lnTo>
                    <a:lnTo>
                      <a:pt x="270" y="32"/>
                    </a:lnTo>
                    <a:lnTo>
                      <a:pt x="268" y="33"/>
                    </a:lnTo>
                    <a:lnTo>
                      <a:pt x="100" y="33"/>
                    </a:lnTo>
                    <a:lnTo>
                      <a:pt x="97" y="32"/>
                    </a:lnTo>
                    <a:lnTo>
                      <a:pt x="74" y="32"/>
                    </a:lnTo>
                    <a:lnTo>
                      <a:pt x="72" y="30"/>
                    </a:lnTo>
                    <a:lnTo>
                      <a:pt x="56" y="30"/>
                    </a:lnTo>
                    <a:lnTo>
                      <a:pt x="53" y="29"/>
                    </a:lnTo>
                    <a:lnTo>
                      <a:pt x="40" y="29"/>
                    </a:lnTo>
                    <a:lnTo>
                      <a:pt x="38" y="28"/>
                    </a:lnTo>
                    <a:lnTo>
                      <a:pt x="26" y="28"/>
                    </a:lnTo>
                    <a:lnTo>
                      <a:pt x="25" y="26"/>
                    </a:lnTo>
                    <a:lnTo>
                      <a:pt x="16" y="26"/>
                    </a:lnTo>
                    <a:lnTo>
                      <a:pt x="15" y="25"/>
                    </a:lnTo>
                    <a:lnTo>
                      <a:pt x="8" y="25"/>
                    </a:lnTo>
                    <a:lnTo>
                      <a:pt x="8" y="24"/>
                    </a:lnTo>
                    <a:lnTo>
                      <a:pt x="3" y="24"/>
                    </a:lnTo>
                    <a:lnTo>
                      <a:pt x="3" y="22"/>
                    </a:lnTo>
                    <a:lnTo>
                      <a:pt x="0" y="22"/>
                    </a:lnTo>
                    <a:lnTo>
                      <a:pt x="0" y="14"/>
                    </a:lnTo>
                    <a:lnTo>
                      <a:pt x="6" y="14"/>
                    </a:lnTo>
                    <a:lnTo>
                      <a:pt x="8" y="15"/>
                    </a:lnTo>
                    <a:lnTo>
                      <a:pt x="21" y="15"/>
                    </a:lnTo>
                    <a:lnTo>
                      <a:pt x="23" y="17"/>
                    </a:lnTo>
                    <a:lnTo>
                      <a:pt x="37" y="17"/>
                    </a:lnTo>
                    <a:lnTo>
                      <a:pt x="40" y="18"/>
                    </a:lnTo>
                    <a:lnTo>
                      <a:pt x="57" y="18"/>
                    </a:lnTo>
                    <a:lnTo>
                      <a:pt x="60" y="19"/>
                    </a:lnTo>
                    <a:lnTo>
                      <a:pt x="77" y="19"/>
                    </a:lnTo>
                    <a:lnTo>
                      <a:pt x="79" y="21"/>
                    </a:lnTo>
                    <a:lnTo>
                      <a:pt x="101" y="21"/>
                    </a:lnTo>
                    <a:lnTo>
                      <a:pt x="104" y="22"/>
                    </a:lnTo>
                    <a:lnTo>
                      <a:pt x="139" y="22"/>
                    </a:lnTo>
                    <a:lnTo>
                      <a:pt x="142" y="24"/>
                    </a:lnTo>
                    <a:lnTo>
                      <a:pt x="227" y="24"/>
                    </a:lnTo>
                    <a:lnTo>
                      <a:pt x="231" y="22"/>
                    </a:lnTo>
                    <a:lnTo>
                      <a:pt x="255" y="22"/>
                    </a:lnTo>
                    <a:lnTo>
                      <a:pt x="258" y="21"/>
                    </a:lnTo>
                    <a:lnTo>
                      <a:pt x="272" y="21"/>
                    </a:lnTo>
                    <a:lnTo>
                      <a:pt x="274" y="19"/>
                    </a:lnTo>
                    <a:lnTo>
                      <a:pt x="285" y="19"/>
                    </a:lnTo>
                    <a:lnTo>
                      <a:pt x="288" y="18"/>
                    </a:lnTo>
                    <a:lnTo>
                      <a:pt x="294" y="18"/>
                    </a:lnTo>
                    <a:lnTo>
                      <a:pt x="296" y="17"/>
                    </a:lnTo>
                    <a:lnTo>
                      <a:pt x="303" y="17"/>
                    </a:lnTo>
                    <a:lnTo>
                      <a:pt x="306" y="15"/>
                    </a:lnTo>
                    <a:lnTo>
                      <a:pt x="310" y="15"/>
                    </a:lnTo>
                    <a:lnTo>
                      <a:pt x="311" y="14"/>
                    </a:lnTo>
                    <a:lnTo>
                      <a:pt x="315" y="14"/>
                    </a:lnTo>
                    <a:lnTo>
                      <a:pt x="317" y="13"/>
                    </a:lnTo>
                    <a:lnTo>
                      <a:pt x="319" y="13"/>
                    </a:lnTo>
                    <a:lnTo>
                      <a:pt x="321" y="11"/>
                    </a:lnTo>
                    <a:lnTo>
                      <a:pt x="324" y="11"/>
                    </a:lnTo>
                    <a:lnTo>
                      <a:pt x="326" y="10"/>
                    </a:lnTo>
                    <a:lnTo>
                      <a:pt x="328" y="10"/>
                    </a:lnTo>
                    <a:lnTo>
                      <a:pt x="329" y="9"/>
                    </a:lnTo>
                    <a:lnTo>
                      <a:pt x="330" y="9"/>
                    </a:lnTo>
                    <a:lnTo>
                      <a:pt x="332" y="7"/>
                    </a:lnTo>
                    <a:lnTo>
                      <a:pt x="333" y="7"/>
                    </a:lnTo>
                    <a:lnTo>
                      <a:pt x="334" y="6"/>
                    </a:lnTo>
                    <a:lnTo>
                      <a:pt x="336" y="6"/>
                    </a:lnTo>
                    <a:lnTo>
                      <a:pt x="339" y="3"/>
                    </a:lnTo>
                    <a:lnTo>
                      <a:pt x="340" y="3"/>
                    </a:lnTo>
                    <a:lnTo>
                      <a:pt x="340" y="2"/>
                    </a:lnTo>
                    <a:lnTo>
                      <a:pt x="341" y="2"/>
                    </a:lnTo>
                    <a:lnTo>
                      <a:pt x="341" y="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95" name="Freeform 7045"/>
              <p:cNvSpPr>
                <a:spLocks/>
              </p:cNvSpPr>
              <p:nvPr/>
            </p:nvSpPr>
            <p:spPr bwMode="auto">
              <a:xfrm>
                <a:off x="4456" y="2168"/>
                <a:ext cx="9" cy="12"/>
              </a:xfrm>
              <a:custGeom>
                <a:avLst/>
                <a:gdLst>
                  <a:gd name="T0" fmla="*/ 2 w 20"/>
                  <a:gd name="T1" fmla="*/ 1 h 25"/>
                  <a:gd name="T2" fmla="*/ 2 w 20"/>
                  <a:gd name="T3" fmla="*/ 1 h 25"/>
                  <a:gd name="T4" fmla="*/ 2 w 20"/>
                  <a:gd name="T5" fmla="*/ 1 h 25"/>
                  <a:gd name="T6" fmla="*/ 2 w 20"/>
                  <a:gd name="T7" fmla="*/ 0 h 25"/>
                  <a:gd name="T8" fmla="*/ 1 w 20"/>
                  <a:gd name="T9" fmla="*/ 0 h 25"/>
                  <a:gd name="T10" fmla="*/ 1 w 20"/>
                  <a:gd name="T11" fmla="*/ 1 h 25"/>
                  <a:gd name="T12" fmla="*/ 1 w 20"/>
                  <a:gd name="T13" fmla="*/ 1 h 25"/>
                  <a:gd name="T14" fmla="*/ 1 w 20"/>
                  <a:gd name="T15" fmla="*/ 1 h 25"/>
                  <a:gd name="T16" fmla="*/ 1 w 20"/>
                  <a:gd name="T17" fmla="*/ 0 h 25"/>
                  <a:gd name="T18" fmla="*/ 1 w 20"/>
                  <a:gd name="T19" fmla="*/ 0 h 25"/>
                  <a:gd name="T20" fmla="*/ 1 w 20"/>
                  <a:gd name="T21" fmla="*/ 0 h 25"/>
                  <a:gd name="T22" fmla="*/ 1 w 20"/>
                  <a:gd name="T23" fmla="*/ 0 h 25"/>
                  <a:gd name="T24" fmla="*/ 1 w 20"/>
                  <a:gd name="T25" fmla="*/ 0 h 25"/>
                  <a:gd name="T26" fmla="*/ 1 w 20"/>
                  <a:gd name="T27" fmla="*/ 0 h 25"/>
                  <a:gd name="T28" fmla="*/ 1 w 20"/>
                  <a:gd name="T29" fmla="*/ 0 h 25"/>
                  <a:gd name="T30" fmla="*/ 0 w 20"/>
                  <a:gd name="T31" fmla="*/ 0 h 25"/>
                  <a:gd name="T32" fmla="*/ 0 w 20"/>
                  <a:gd name="T33" fmla="*/ 0 h 25"/>
                  <a:gd name="T34" fmla="*/ 0 w 20"/>
                  <a:gd name="T35" fmla="*/ 0 h 25"/>
                  <a:gd name="T36" fmla="*/ 0 w 20"/>
                  <a:gd name="T37" fmla="*/ 0 h 25"/>
                  <a:gd name="T38" fmla="*/ 0 w 20"/>
                  <a:gd name="T39" fmla="*/ 1 h 25"/>
                  <a:gd name="T40" fmla="*/ 0 w 20"/>
                  <a:gd name="T41" fmla="*/ 1 h 25"/>
                  <a:gd name="T42" fmla="*/ 0 w 20"/>
                  <a:gd name="T43" fmla="*/ 0 h 25"/>
                  <a:gd name="T44" fmla="*/ 0 w 20"/>
                  <a:gd name="T45" fmla="*/ 0 h 25"/>
                  <a:gd name="T46" fmla="*/ 0 w 20"/>
                  <a:gd name="T47" fmla="*/ 0 h 25"/>
                  <a:gd name="T48" fmla="*/ 0 w 20"/>
                  <a:gd name="T49" fmla="*/ 0 h 25"/>
                  <a:gd name="T50" fmla="*/ 0 w 20"/>
                  <a:gd name="T51" fmla="*/ 0 h 25"/>
                  <a:gd name="T52" fmla="*/ 0 w 20"/>
                  <a:gd name="T53" fmla="*/ 1 h 25"/>
                  <a:gd name="T54" fmla="*/ 0 w 20"/>
                  <a:gd name="T55" fmla="*/ 1 h 25"/>
                  <a:gd name="T56" fmla="*/ 0 w 20"/>
                  <a:gd name="T57" fmla="*/ 3 h 25"/>
                  <a:gd name="T58" fmla="*/ 2 w 20"/>
                  <a:gd name="T59" fmla="*/ 3 h 25"/>
                  <a:gd name="T60" fmla="*/ 2 w 20"/>
                  <a:gd name="T61" fmla="*/ 1 h 2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0"/>
                  <a:gd name="T94" fmla="*/ 0 h 25"/>
                  <a:gd name="T95" fmla="*/ 20 w 20"/>
                  <a:gd name="T96" fmla="*/ 25 h 2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0" h="25">
                    <a:moveTo>
                      <a:pt x="20" y="10"/>
                    </a:moveTo>
                    <a:lnTo>
                      <a:pt x="20" y="8"/>
                    </a:lnTo>
                    <a:lnTo>
                      <a:pt x="18" y="8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3" y="5"/>
                    </a:lnTo>
                    <a:lnTo>
                      <a:pt x="13" y="3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7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25"/>
                    </a:lnTo>
                    <a:lnTo>
                      <a:pt x="17" y="25"/>
                    </a:ln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96" name="Freeform 7046"/>
              <p:cNvSpPr>
                <a:spLocks/>
              </p:cNvSpPr>
              <p:nvPr/>
            </p:nvSpPr>
            <p:spPr bwMode="auto">
              <a:xfrm>
                <a:off x="4364" y="2166"/>
                <a:ext cx="10" cy="12"/>
              </a:xfrm>
              <a:custGeom>
                <a:avLst/>
                <a:gdLst>
                  <a:gd name="T0" fmla="*/ 3 w 19"/>
                  <a:gd name="T1" fmla="*/ 1 h 25"/>
                  <a:gd name="T2" fmla="*/ 3 w 19"/>
                  <a:gd name="T3" fmla="*/ 1 h 25"/>
                  <a:gd name="T4" fmla="*/ 3 w 19"/>
                  <a:gd name="T5" fmla="*/ 1 h 25"/>
                  <a:gd name="T6" fmla="*/ 3 w 19"/>
                  <a:gd name="T7" fmla="*/ 0 h 25"/>
                  <a:gd name="T8" fmla="*/ 2 w 19"/>
                  <a:gd name="T9" fmla="*/ 0 h 25"/>
                  <a:gd name="T10" fmla="*/ 2 w 19"/>
                  <a:gd name="T11" fmla="*/ 1 h 25"/>
                  <a:gd name="T12" fmla="*/ 2 w 19"/>
                  <a:gd name="T13" fmla="*/ 1 h 25"/>
                  <a:gd name="T14" fmla="*/ 2 w 19"/>
                  <a:gd name="T15" fmla="*/ 1 h 25"/>
                  <a:gd name="T16" fmla="*/ 2 w 19"/>
                  <a:gd name="T17" fmla="*/ 0 h 25"/>
                  <a:gd name="T18" fmla="*/ 2 w 19"/>
                  <a:gd name="T19" fmla="*/ 0 h 25"/>
                  <a:gd name="T20" fmla="*/ 2 w 19"/>
                  <a:gd name="T21" fmla="*/ 0 h 25"/>
                  <a:gd name="T22" fmla="*/ 2 w 19"/>
                  <a:gd name="T23" fmla="*/ 0 h 25"/>
                  <a:gd name="T24" fmla="*/ 2 w 19"/>
                  <a:gd name="T25" fmla="*/ 0 h 25"/>
                  <a:gd name="T26" fmla="*/ 1 w 19"/>
                  <a:gd name="T27" fmla="*/ 0 h 25"/>
                  <a:gd name="T28" fmla="*/ 1 w 19"/>
                  <a:gd name="T29" fmla="*/ 0 h 25"/>
                  <a:gd name="T30" fmla="*/ 1 w 19"/>
                  <a:gd name="T31" fmla="*/ 0 h 25"/>
                  <a:gd name="T32" fmla="*/ 1 w 19"/>
                  <a:gd name="T33" fmla="*/ 0 h 25"/>
                  <a:gd name="T34" fmla="*/ 1 w 19"/>
                  <a:gd name="T35" fmla="*/ 0 h 25"/>
                  <a:gd name="T36" fmla="*/ 1 w 19"/>
                  <a:gd name="T37" fmla="*/ 1 h 25"/>
                  <a:gd name="T38" fmla="*/ 1 w 19"/>
                  <a:gd name="T39" fmla="*/ 0 h 25"/>
                  <a:gd name="T40" fmla="*/ 1 w 19"/>
                  <a:gd name="T41" fmla="*/ 0 h 25"/>
                  <a:gd name="T42" fmla="*/ 1 w 19"/>
                  <a:gd name="T43" fmla="*/ 0 h 25"/>
                  <a:gd name="T44" fmla="*/ 1 w 19"/>
                  <a:gd name="T45" fmla="*/ 0 h 25"/>
                  <a:gd name="T46" fmla="*/ 1 w 19"/>
                  <a:gd name="T47" fmla="*/ 0 h 25"/>
                  <a:gd name="T48" fmla="*/ 0 w 19"/>
                  <a:gd name="T49" fmla="*/ 0 h 25"/>
                  <a:gd name="T50" fmla="*/ 0 w 19"/>
                  <a:gd name="T51" fmla="*/ 1 h 25"/>
                  <a:gd name="T52" fmla="*/ 1 w 19"/>
                  <a:gd name="T53" fmla="*/ 3 h 25"/>
                  <a:gd name="T54" fmla="*/ 2 w 19"/>
                  <a:gd name="T55" fmla="*/ 3 h 25"/>
                  <a:gd name="T56" fmla="*/ 3 w 19"/>
                  <a:gd name="T57" fmla="*/ 1 h 2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9"/>
                  <a:gd name="T88" fmla="*/ 0 h 25"/>
                  <a:gd name="T89" fmla="*/ 19 w 19"/>
                  <a:gd name="T90" fmla="*/ 25 h 2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9" h="25">
                    <a:moveTo>
                      <a:pt x="19" y="10"/>
                    </a:moveTo>
                    <a:lnTo>
                      <a:pt x="19" y="8"/>
                    </a:lnTo>
                    <a:lnTo>
                      <a:pt x="17" y="8"/>
                    </a:lnTo>
                    <a:lnTo>
                      <a:pt x="17" y="6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6" y="7"/>
                    </a:lnTo>
                    <a:lnTo>
                      <a:pt x="5" y="7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4" y="7"/>
                    </a:lnTo>
                    <a:lnTo>
                      <a:pt x="4" y="4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25"/>
                    </a:lnTo>
                    <a:lnTo>
                      <a:pt x="16" y="25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97" name="Freeform 7047"/>
              <p:cNvSpPr>
                <a:spLocks/>
              </p:cNvSpPr>
              <p:nvPr/>
            </p:nvSpPr>
            <p:spPr bwMode="auto">
              <a:xfrm>
                <a:off x="4168" y="2146"/>
                <a:ext cx="10" cy="13"/>
              </a:xfrm>
              <a:custGeom>
                <a:avLst/>
                <a:gdLst>
                  <a:gd name="T0" fmla="*/ 3 w 19"/>
                  <a:gd name="T1" fmla="*/ 2 h 24"/>
                  <a:gd name="T2" fmla="*/ 3 w 19"/>
                  <a:gd name="T3" fmla="*/ 1 h 24"/>
                  <a:gd name="T4" fmla="*/ 3 w 19"/>
                  <a:gd name="T5" fmla="*/ 1 h 24"/>
                  <a:gd name="T6" fmla="*/ 3 w 19"/>
                  <a:gd name="T7" fmla="*/ 1 h 24"/>
                  <a:gd name="T8" fmla="*/ 2 w 19"/>
                  <a:gd name="T9" fmla="*/ 1 h 24"/>
                  <a:gd name="T10" fmla="*/ 2 w 19"/>
                  <a:gd name="T11" fmla="*/ 1 h 24"/>
                  <a:gd name="T12" fmla="*/ 2 w 19"/>
                  <a:gd name="T13" fmla="*/ 1 h 24"/>
                  <a:gd name="T14" fmla="*/ 2 w 19"/>
                  <a:gd name="T15" fmla="*/ 2 h 24"/>
                  <a:gd name="T16" fmla="*/ 2 w 19"/>
                  <a:gd name="T17" fmla="*/ 1 h 24"/>
                  <a:gd name="T18" fmla="*/ 2 w 19"/>
                  <a:gd name="T19" fmla="*/ 1 h 24"/>
                  <a:gd name="T20" fmla="*/ 2 w 19"/>
                  <a:gd name="T21" fmla="*/ 1 h 24"/>
                  <a:gd name="T22" fmla="*/ 2 w 19"/>
                  <a:gd name="T23" fmla="*/ 1 h 24"/>
                  <a:gd name="T24" fmla="*/ 2 w 19"/>
                  <a:gd name="T25" fmla="*/ 0 h 24"/>
                  <a:gd name="T26" fmla="*/ 1 w 19"/>
                  <a:gd name="T27" fmla="*/ 0 h 24"/>
                  <a:gd name="T28" fmla="*/ 1 w 19"/>
                  <a:gd name="T29" fmla="*/ 1 h 24"/>
                  <a:gd name="T30" fmla="*/ 1 w 19"/>
                  <a:gd name="T31" fmla="*/ 1 h 24"/>
                  <a:gd name="T32" fmla="*/ 1 w 19"/>
                  <a:gd name="T33" fmla="*/ 1 h 24"/>
                  <a:gd name="T34" fmla="*/ 1 w 19"/>
                  <a:gd name="T35" fmla="*/ 1 h 24"/>
                  <a:gd name="T36" fmla="*/ 1 w 19"/>
                  <a:gd name="T37" fmla="*/ 2 h 24"/>
                  <a:gd name="T38" fmla="*/ 1 w 19"/>
                  <a:gd name="T39" fmla="*/ 1 h 24"/>
                  <a:gd name="T40" fmla="*/ 1 w 19"/>
                  <a:gd name="T41" fmla="*/ 1 h 24"/>
                  <a:gd name="T42" fmla="*/ 1 w 19"/>
                  <a:gd name="T43" fmla="*/ 1 h 24"/>
                  <a:gd name="T44" fmla="*/ 1 w 19"/>
                  <a:gd name="T45" fmla="*/ 1 h 24"/>
                  <a:gd name="T46" fmla="*/ 1 w 19"/>
                  <a:gd name="T47" fmla="*/ 1 h 24"/>
                  <a:gd name="T48" fmla="*/ 0 w 19"/>
                  <a:gd name="T49" fmla="*/ 1 h 24"/>
                  <a:gd name="T50" fmla="*/ 0 w 19"/>
                  <a:gd name="T51" fmla="*/ 2 h 24"/>
                  <a:gd name="T52" fmla="*/ 1 w 19"/>
                  <a:gd name="T53" fmla="*/ 4 h 24"/>
                  <a:gd name="T54" fmla="*/ 2 w 19"/>
                  <a:gd name="T55" fmla="*/ 4 h 24"/>
                  <a:gd name="T56" fmla="*/ 3 w 19"/>
                  <a:gd name="T57" fmla="*/ 2 h 2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9"/>
                  <a:gd name="T88" fmla="*/ 0 h 24"/>
                  <a:gd name="T89" fmla="*/ 19 w 19"/>
                  <a:gd name="T90" fmla="*/ 24 h 2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9" h="24">
                    <a:moveTo>
                      <a:pt x="19" y="9"/>
                    </a:moveTo>
                    <a:lnTo>
                      <a:pt x="19" y="8"/>
                    </a:lnTo>
                    <a:lnTo>
                      <a:pt x="18" y="8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5" y="8"/>
                    </a:lnTo>
                    <a:lnTo>
                      <a:pt x="14" y="8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4" y="7"/>
                    </a:lnTo>
                    <a:lnTo>
                      <a:pt x="4" y="4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3" y="24"/>
                    </a:lnTo>
                    <a:lnTo>
                      <a:pt x="16" y="24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98" name="Freeform 7048"/>
              <p:cNvSpPr>
                <a:spLocks/>
              </p:cNvSpPr>
              <p:nvPr/>
            </p:nvSpPr>
            <p:spPr bwMode="auto">
              <a:xfrm>
                <a:off x="4080" y="2151"/>
                <a:ext cx="171" cy="20"/>
              </a:xfrm>
              <a:custGeom>
                <a:avLst/>
                <a:gdLst>
                  <a:gd name="T0" fmla="*/ 43 w 342"/>
                  <a:gd name="T1" fmla="*/ 3 h 40"/>
                  <a:gd name="T2" fmla="*/ 43 w 342"/>
                  <a:gd name="T3" fmla="*/ 3 h 40"/>
                  <a:gd name="T4" fmla="*/ 42 w 342"/>
                  <a:gd name="T5" fmla="*/ 3 h 40"/>
                  <a:gd name="T6" fmla="*/ 42 w 342"/>
                  <a:gd name="T7" fmla="*/ 3 h 40"/>
                  <a:gd name="T8" fmla="*/ 41 w 342"/>
                  <a:gd name="T9" fmla="*/ 3 h 40"/>
                  <a:gd name="T10" fmla="*/ 41 w 342"/>
                  <a:gd name="T11" fmla="*/ 3 h 40"/>
                  <a:gd name="T12" fmla="*/ 41 w 342"/>
                  <a:gd name="T13" fmla="*/ 3 h 40"/>
                  <a:gd name="T14" fmla="*/ 40 w 342"/>
                  <a:gd name="T15" fmla="*/ 3 h 40"/>
                  <a:gd name="T16" fmla="*/ 40 w 342"/>
                  <a:gd name="T17" fmla="*/ 3 h 40"/>
                  <a:gd name="T18" fmla="*/ 39 w 342"/>
                  <a:gd name="T19" fmla="*/ 4 h 40"/>
                  <a:gd name="T20" fmla="*/ 38 w 342"/>
                  <a:gd name="T21" fmla="*/ 5 h 40"/>
                  <a:gd name="T22" fmla="*/ 37 w 342"/>
                  <a:gd name="T23" fmla="*/ 5 h 40"/>
                  <a:gd name="T24" fmla="*/ 36 w 342"/>
                  <a:gd name="T25" fmla="*/ 5 h 40"/>
                  <a:gd name="T26" fmla="*/ 34 w 342"/>
                  <a:gd name="T27" fmla="*/ 5 h 40"/>
                  <a:gd name="T28" fmla="*/ 22 w 342"/>
                  <a:gd name="T29" fmla="*/ 5 h 40"/>
                  <a:gd name="T30" fmla="*/ 13 w 342"/>
                  <a:gd name="T31" fmla="*/ 5 h 40"/>
                  <a:gd name="T32" fmla="*/ 10 w 342"/>
                  <a:gd name="T33" fmla="*/ 5 h 40"/>
                  <a:gd name="T34" fmla="*/ 7 w 342"/>
                  <a:gd name="T35" fmla="*/ 5 h 40"/>
                  <a:gd name="T36" fmla="*/ 5 w 342"/>
                  <a:gd name="T37" fmla="*/ 5 h 40"/>
                  <a:gd name="T38" fmla="*/ 4 w 342"/>
                  <a:gd name="T39" fmla="*/ 5 h 40"/>
                  <a:gd name="T40" fmla="*/ 3 w 342"/>
                  <a:gd name="T41" fmla="*/ 5 h 40"/>
                  <a:gd name="T42" fmla="*/ 1 w 342"/>
                  <a:gd name="T43" fmla="*/ 4 h 40"/>
                  <a:gd name="T44" fmla="*/ 1 w 342"/>
                  <a:gd name="T45" fmla="*/ 3 h 40"/>
                  <a:gd name="T46" fmla="*/ 0 w 342"/>
                  <a:gd name="T47" fmla="*/ 3 h 40"/>
                  <a:gd name="T48" fmla="*/ 1 w 342"/>
                  <a:gd name="T49" fmla="*/ 3 h 40"/>
                  <a:gd name="T50" fmla="*/ 1 w 342"/>
                  <a:gd name="T51" fmla="*/ 3 h 40"/>
                  <a:gd name="T52" fmla="*/ 1 w 342"/>
                  <a:gd name="T53" fmla="*/ 3 h 40"/>
                  <a:gd name="T54" fmla="*/ 1 w 342"/>
                  <a:gd name="T55" fmla="*/ 3 h 40"/>
                  <a:gd name="T56" fmla="*/ 1 w 342"/>
                  <a:gd name="T57" fmla="*/ 3 h 40"/>
                  <a:gd name="T58" fmla="*/ 1 w 342"/>
                  <a:gd name="T59" fmla="*/ 3 h 40"/>
                  <a:gd name="T60" fmla="*/ 2 w 342"/>
                  <a:gd name="T61" fmla="*/ 1 h 40"/>
                  <a:gd name="T62" fmla="*/ 3 w 342"/>
                  <a:gd name="T63" fmla="*/ 1 h 40"/>
                  <a:gd name="T64" fmla="*/ 3 w 342"/>
                  <a:gd name="T65" fmla="*/ 1 h 40"/>
                  <a:gd name="T66" fmla="*/ 3 w 342"/>
                  <a:gd name="T67" fmla="*/ 1 h 40"/>
                  <a:gd name="T68" fmla="*/ 5 w 342"/>
                  <a:gd name="T69" fmla="*/ 1 h 40"/>
                  <a:gd name="T70" fmla="*/ 5 w 342"/>
                  <a:gd name="T71" fmla="*/ 1 h 40"/>
                  <a:gd name="T72" fmla="*/ 6 w 342"/>
                  <a:gd name="T73" fmla="*/ 1 h 40"/>
                  <a:gd name="T74" fmla="*/ 7 w 342"/>
                  <a:gd name="T75" fmla="*/ 1 h 40"/>
                  <a:gd name="T76" fmla="*/ 10 w 342"/>
                  <a:gd name="T77" fmla="*/ 1 h 40"/>
                  <a:gd name="T78" fmla="*/ 11 w 342"/>
                  <a:gd name="T79" fmla="*/ 1 h 40"/>
                  <a:gd name="T80" fmla="*/ 17 w 342"/>
                  <a:gd name="T81" fmla="*/ 1 h 40"/>
                  <a:gd name="T82" fmla="*/ 21 w 342"/>
                  <a:gd name="T83" fmla="*/ 0 h 40"/>
                  <a:gd name="T84" fmla="*/ 29 w 342"/>
                  <a:gd name="T85" fmla="*/ 1 h 40"/>
                  <a:gd name="T86" fmla="*/ 31 w 342"/>
                  <a:gd name="T87" fmla="*/ 0 h 40"/>
                  <a:gd name="T88" fmla="*/ 36 w 342"/>
                  <a:gd name="T89" fmla="*/ 1 h 40"/>
                  <a:gd name="T90" fmla="*/ 38 w 342"/>
                  <a:gd name="T91" fmla="*/ 1 h 40"/>
                  <a:gd name="T92" fmla="*/ 39 w 342"/>
                  <a:gd name="T93" fmla="*/ 1 h 40"/>
                  <a:gd name="T94" fmla="*/ 40 w 342"/>
                  <a:gd name="T95" fmla="*/ 1 h 40"/>
                  <a:gd name="T96" fmla="*/ 41 w 342"/>
                  <a:gd name="T97" fmla="*/ 1 h 40"/>
                  <a:gd name="T98" fmla="*/ 41 w 342"/>
                  <a:gd name="T99" fmla="*/ 1 h 40"/>
                  <a:gd name="T100" fmla="*/ 42 w 342"/>
                  <a:gd name="T101" fmla="*/ 1 h 40"/>
                  <a:gd name="T102" fmla="*/ 42 w 342"/>
                  <a:gd name="T103" fmla="*/ 1 h 40"/>
                  <a:gd name="T104" fmla="*/ 43 w 342"/>
                  <a:gd name="T105" fmla="*/ 1 h 40"/>
                  <a:gd name="T106" fmla="*/ 43 w 342"/>
                  <a:gd name="T107" fmla="*/ 1 h 40"/>
                  <a:gd name="T108" fmla="*/ 43 w 342"/>
                  <a:gd name="T109" fmla="*/ 1 h 4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42"/>
                  <a:gd name="T166" fmla="*/ 0 h 40"/>
                  <a:gd name="T167" fmla="*/ 342 w 342"/>
                  <a:gd name="T168" fmla="*/ 40 h 40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42" h="40">
                    <a:moveTo>
                      <a:pt x="342" y="15"/>
                    </a:moveTo>
                    <a:lnTo>
                      <a:pt x="338" y="19"/>
                    </a:lnTo>
                    <a:lnTo>
                      <a:pt x="337" y="19"/>
                    </a:lnTo>
                    <a:lnTo>
                      <a:pt x="337" y="21"/>
                    </a:lnTo>
                    <a:lnTo>
                      <a:pt x="335" y="22"/>
                    </a:lnTo>
                    <a:lnTo>
                      <a:pt x="334" y="22"/>
                    </a:lnTo>
                    <a:lnTo>
                      <a:pt x="333" y="24"/>
                    </a:lnTo>
                    <a:lnTo>
                      <a:pt x="331" y="24"/>
                    </a:lnTo>
                    <a:lnTo>
                      <a:pt x="331" y="25"/>
                    </a:lnTo>
                    <a:lnTo>
                      <a:pt x="328" y="25"/>
                    </a:lnTo>
                    <a:lnTo>
                      <a:pt x="327" y="26"/>
                    </a:lnTo>
                    <a:lnTo>
                      <a:pt x="326" y="26"/>
                    </a:lnTo>
                    <a:lnTo>
                      <a:pt x="324" y="28"/>
                    </a:lnTo>
                    <a:lnTo>
                      <a:pt x="322" y="28"/>
                    </a:lnTo>
                    <a:lnTo>
                      <a:pt x="320" y="29"/>
                    </a:lnTo>
                    <a:lnTo>
                      <a:pt x="317" y="29"/>
                    </a:lnTo>
                    <a:lnTo>
                      <a:pt x="316" y="30"/>
                    </a:lnTo>
                    <a:lnTo>
                      <a:pt x="313" y="30"/>
                    </a:lnTo>
                    <a:lnTo>
                      <a:pt x="312" y="32"/>
                    </a:lnTo>
                    <a:lnTo>
                      <a:pt x="308" y="32"/>
                    </a:lnTo>
                    <a:lnTo>
                      <a:pt x="307" y="33"/>
                    </a:lnTo>
                    <a:lnTo>
                      <a:pt x="300" y="33"/>
                    </a:lnTo>
                    <a:lnTo>
                      <a:pt x="298" y="34"/>
                    </a:lnTo>
                    <a:lnTo>
                      <a:pt x="293" y="34"/>
                    </a:lnTo>
                    <a:lnTo>
                      <a:pt x="292" y="36"/>
                    </a:lnTo>
                    <a:lnTo>
                      <a:pt x="282" y="36"/>
                    </a:lnTo>
                    <a:lnTo>
                      <a:pt x="279" y="37"/>
                    </a:lnTo>
                    <a:lnTo>
                      <a:pt x="266" y="37"/>
                    </a:lnTo>
                    <a:lnTo>
                      <a:pt x="263" y="38"/>
                    </a:lnTo>
                    <a:lnTo>
                      <a:pt x="180" y="38"/>
                    </a:lnTo>
                    <a:lnTo>
                      <a:pt x="177" y="40"/>
                    </a:lnTo>
                    <a:lnTo>
                      <a:pt x="107" y="40"/>
                    </a:lnTo>
                    <a:lnTo>
                      <a:pt x="105" y="38"/>
                    </a:lnTo>
                    <a:lnTo>
                      <a:pt x="76" y="38"/>
                    </a:lnTo>
                    <a:lnTo>
                      <a:pt x="73" y="37"/>
                    </a:lnTo>
                    <a:lnTo>
                      <a:pt x="58" y="37"/>
                    </a:lnTo>
                    <a:lnTo>
                      <a:pt x="55" y="36"/>
                    </a:lnTo>
                    <a:lnTo>
                      <a:pt x="45" y="36"/>
                    </a:lnTo>
                    <a:lnTo>
                      <a:pt x="42" y="34"/>
                    </a:lnTo>
                    <a:lnTo>
                      <a:pt x="32" y="34"/>
                    </a:lnTo>
                    <a:lnTo>
                      <a:pt x="31" y="33"/>
                    </a:lnTo>
                    <a:lnTo>
                      <a:pt x="23" y="33"/>
                    </a:lnTo>
                    <a:lnTo>
                      <a:pt x="20" y="32"/>
                    </a:lnTo>
                    <a:lnTo>
                      <a:pt x="12" y="32"/>
                    </a:lnTo>
                    <a:lnTo>
                      <a:pt x="9" y="30"/>
                    </a:lnTo>
                    <a:lnTo>
                      <a:pt x="5" y="30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1" y="28"/>
                    </a:lnTo>
                    <a:lnTo>
                      <a:pt x="1" y="25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8" y="19"/>
                    </a:lnTo>
                    <a:lnTo>
                      <a:pt x="9" y="19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5" y="15"/>
                    </a:lnTo>
                    <a:lnTo>
                      <a:pt x="16" y="15"/>
                    </a:lnTo>
                    <a:lnTo>
                      <a:pt x="19" y="14"/>
                    </a:lnTo>
                    <a:lnTo>
                      <a:pt x="20" y="14"/>
                    </a:lnTo>
                    <a:lnTo>
                      <a:pt x="23" y="13"/>
                    </a:lnTo>
                    <a:lnTo>
                      <a:pt x="24" y="13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31" y="10"/>
                    </a:lnTo>
                    <a:lnTo>
                      <a:pt x="36" y="10"/>
                    </a:lnTo>
                    <a:lnTo>
                      <a:pt x="39" y="9"/>
                    </a:lnTo>
                    <a:lnTo>
                      <a:pt x="42" y="9"/>
                    </a:lnTo>
                    <a:lnTo>
                      <a:pt x="45" y="7"/>
                    </a:lnTo>
                    <a:lnTo>
                      <a:pt x="50" y="7"/>
                    </a:lnTo>
                    <a:lnTo>
                      <a:pt x="54" y="6"/>
                    </a:lnTo>
                    <a:lnTo>
                      <a:pt x="60" y="6"/>
                    </a:lnTo>
                    <a:lnTo>
                      <a:pt x="64" y="4"/>
                    </a:lnTo>
                    <a:lnTo>
                      <a:pt x="75" y="4"/>
                    </a:lnTo>
                    <a:lnTo>
                      <a:pt x="79" y="3"/>
                    </a:lnTo>
                    <a:lnTo>
                      <a:pt x="94" y="3"/>
                    </a:lnTo>
                    <a:lnTo>
                      <a:pt x="98" y="2"/>
                    </a:lnTo>
                    <a:lnTo>
                      <a:pt x="136" y="2"/>
                    </a:lnTo>
                    <a:lnTo>
                      <a:pt x="140" y="0"/>
                    </a:lnTo>
                    <a:lnTo>
                      <a:pt x="173" y="0"/>
                    </a:lnTo>
                    <a:lnTo>
                      <a:pt x="178" y="2"/>
                    </a:lnTo>
                    <a:lnTo>
                      <a:pt x="234" y="2"/>
                    </a:lnTo>
                    <a:lnTo>
                      <a:pt x="237" y="0"/>
                    </a:lnTo>
                    <a:lnTo>
                      <a:pt x="255" y="0"/>
                    </a:lnTo>
                    <a:lnTo>
                      <a:pt x="257" y="2"/>
                    </a:lnTo>
                    <a:lnTo>
                      <a:pt x="287" y="2"/>
                    </a:lnTo>
                    <a:lnTo>
                      <a:pt x="289" y="3"/>
                    </a:lnTo>
                    <a:lnTo>
                      <a:pt x="300" y="3"/>
                    </a:lnTo>
                    <a:lnTo>
                      <a:pt x="301" y="4"/>
                    </a:lnTo>
                    <a:lnTo>
                      <a:pt x="309" y="4"/>
                    </a:lnTo>
                    <a:lnTo>
                      <a:pt x="311" y="6"/>
                    </a:lnTo>
                    <a:lnTo>
                      <a:pt x="317" y="6"/>
                    </a:lnTo>
                    <a:lnTo>
                      <a:pt x="319" y="7"/>
                    </a:lnTo>
                    <a:lnTo>
                      <a:pt x="323" y="7"/>
                    </a:lnTo>
                    <a:lnTo>
                      <a:pt x="324" y="9"/>
                    </a:lnTo>
                    <a:lnTo>
                      <a:pt x="328" y="9"/>
                    </a:lnTo>
                    <a:lnTo>
                      <a:pt x="330" y="10"/>
                    </a:lnTo>
                    <a:lnTo>
                      <a:pt x="333" y="10"/>
                    </a:lnTo>
                    <a:lnTo>
                      <a:pt x="333" y="11"/>
                    </a:lnTo>
                    <a:lnTo>
                      <a:pt x="335" y="11"/>
                    </a:lnTo>
                    <a:lnTo>
                      <a:pt x="337" y="13"/>
                    </a:lnTo>
                    <a:lnTo>
                      <a:pt x="338" y="13"/>
                    </a:lnTo>
                    <a:lnTo>
                      <a:pt x="339" y="14"/>
                    </a:lnTo>
                    <a:lnTo>
                      <a:pt x="341" y="14"/>
                    </a:lnTo>
                    <a:lnTo>
                      <a:pt x="341" y="15"/>
                    </a:lnTo>
                    <a:lnTo>
                      <a:pt x="342" y="15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199" name="Freeform 7049"/>
              <p:cNvSpPr>
                <a:spLocks/>
              </p:cNvSpPr>
              <p:nvPr/>
            </p:nvSpPr>
            <p:spPr bwMode="auto">
              <a:xfrm>
                <a:off x="4080" y="2159"/>
                <a:ext cx="171" cy="16"/>
              </a:xfrm>
              <a:custGeom>
                <a:avLst/>
                <a:gdLst>
                  <a:gd name="T0" fmla="*/ 43 w 341"/>
                  <a:gd name="T1" fmla="*/ 2 h 33"/>
                  <a:gd name="T2" fmla="*/ 43 w 341"/>
                  <a:gd name="T3" fmla="*/ 2 h 33"/>
                  <a:gd name="T4" fmla="*/ 42 w 341"/>
                  <a:gd name="T5" fmla="*/ 2 h 33"/>
                  <a:gd name="T6" fmla="*/ 42 w 341"/>
                  <a:gd name="T7" fmla="*/ 2 h 33"/>
                  <a:gd name="T8" fmla="*/ 42 w 341"/>
                  <a:gd name="T9" fmla="*/ 2 h 33"/>
                  <a:gd name="T10" fmla="*/ 41 w 341"/>
                  <a:gd name="T11" fmla="*/ 2 h 33"/>
                  <a:gd name="T12" fmla="*/ 41 w 341"/>
                  <a:gd name="T13" fmla="*/ 3 h 33"/>
                  <a:gd name="T14" fmla="*/ 40 w 341"/>
                  <a:gd name="T15" fmla="*/ 3 h 33"/>
                  <a:gd name="T16" fmla="*/ 39 w 341"/>
                  <a:gd name="T17" fmla="*/ 3 h 33"/>
                  <a:gd name="T18" fmla="*/ 38 w 341"/>
                  <a:gd name="T19" fmla="*/ 3 h 33"/>
                  <a:gd name="T20" fmla="*/ 37 w 341"/>
                  <a:gd name="T21" fmla="*/ 3 h 33"/>
                  <a:gd name="T22" fmla="*/ 36 w 341"/>
                  <a:gd name="T23" fmla="*/ 4 h 33"/>
                  <a:gd name="T24" fmla="*/ 34 w 341"/>
                  <a:gd name="T25" fmla="*/ 4 h 33"/>
                  <a:gd name="T26" fmla="*/ 13 w 341"/>
                  <a:gd name="T27" fmla="*/ 4 h 33"/>
                  <a:gd name="T28" fmla="*/ 9 w 341"/>
                  <a:gd name="T29" fmla="*/ 3 h 33"/>
                  <a:gd name="T30" fmla="*/ 7 w 341"/>
                  <a:gd name="T31" fmla="*/ 3 h 33"/>
                  <a:gd name="T32" fmla="*/ 5 w 341"/>
                  <a:gd name="T33" fmla="*/ 3 h 33"/>
                  <a:gd name="T34" fmla="*/ 3 w 341"/>
                  <a:gd name="T35" fmla="*/ 3 h 33"/>
                  <a:gd name="T36" fmla="*/ 2 w 341"/>
                  <a:gd name="T37" fmla="*/ 3 h 33"/>
                  <a:gd name="T38" fmla="*/ 1 w 341"/>
                  <a:gd name="T39" fmla="*/ 2 h 33"/>
                  <a:gd name="T40" fmla="*/ 1 w 341"/>
                  <a:gd name="T41" fmla="*/ 2 h 33"/>
                  <a:gd name="T42" fmla="*/ 0 w 341"/>
                  <a:gd name="T43" fmla="*/ 1 h 33"/>
                  <a:gd name="T44" fmla="*/ 1 w 341"/>
                  <a:gd name="T45" fmla="*/ 1 h 33"/>
                  <a:gd name="T46" fmla="*/ 3 w 341"/>
                  <a:gd name="T47" fmla="*/ 2 h 33"/>
                  <a:gd name="T48" fmla="*/ 4 w 341"/>
                  <a:gd name="T49" fmla="*/ 2 h 33"/>
                  <a:gd name="T50" fmla="*/ 6 w 341"/>
                  <a:gd name="T51" fmla="*/ 2 h 33"/>
                  <a:gd name="T52" fmla="*/ 8 w 341"/>
                  <a:gd name="T53" fmla="*/ 2 h 33"/>
                  <a:gd name="T54" fmla="*/ 10 w 341"/>
                  <a:gd name="T55" fmla="*/ 2 h 33"/>
                  <a:gd name="T56" fmla="*/ 14 w 341"/>
                  <a:gd name="T57" fmla="*/ 2 h 33"/>
                  <a:gd name="T58" fmla="*/ 32 w 341"/>
                  <a:gd name="T59" fmla="*/ 2 h 33"/>
                  <a:gd name="T60" fmla="*/ 35 w 341"/>
                  <a:gd name="T61" fmla="*/ 2 h 33"/>
                  <a:gd name="T62" fmla="*/ 36 w 341"/>
                  <a:gd name="T63" fmla="*/ 2 h 33"/>
                  <a:gd name="T64" fmla="*/ 37 w 341"/>
                  <a:gd name="T65" fmla="*/ 2 h 33"/>
                  <a:gd name="T66" fmla="*/ 39 w 341"/>
                  <a:gd name="T67" fmla="*/ 2 h 33"/>
                  <a:gd name="T68" fmla="*/ 39 w 341"/>
                  <a:gd name="T69" fmla="*/ 1 h 33"/>
                  <a:gd name="T70" fmla="*/ 40 w 341"/>
                  <a:gd name="T71" fmla="*/ 1 h 33"/>
                  <a:gd name="T72" fmla="*/ 41 w 341"/>
                  <a:gd name="T73" fmla="*/ 1 h 33"/>
                  <a:gd name="T74" fmla="*/ 41 w 341"/>
                  <a:gd name="T75" fmla="*/ 1 h 33"/>
                  <a:gd name="T76" fmla="*/ 41 w 341"/>
                  <a:gd name="T77" fmla="*/ 1 h 33"/>
                  <a:gd name="T78" fmla="*/ 42 w 341"/>
                  <a:gd name="T79" fmla="*/ 0 h 33"/>
                  <a:gd name="T80" fmla="*/ 43 w 341"/>
                  <a:gd name="T81" fmla="*/ 0 h 33"/>
                  <a:gd name="T82" fmla="*/ 43 w 341"/>
                  <a:gd name="T83" fmla="*/ 0 h 33"/>
                  <a:gd name="T84" fmla="*/ 43 w 341"/>
                  <a:gd name="T85" fmla="*/ 0 h 3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41"/>
                  <a:gd name="T130" fmla="*/ 0 h 33"/>
                  <a:gd name="T131" fmla="*/ 341 w 341"/>
                  <a:gd name="T132" fmla="*/ 33 h 3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41" h="33">
                    <a:moveTo>
                      <a:pt x="341" y="0"/>
                    </a:moveTo>
                    <a:lnTo>
                      <a:pt x="341" y="17"/>
                    </a:lnTo>
                    <a:lnTo>
                      <a:pt x="340" y="17"/>
                    </a:lnTo>
                    <a:lnTo>
                      <a:pt x="338" y="18"/>
                    </a:lnTo>
                    <a:lnTo>
                      <a:pt x="337" y="18"/>
                    </a:lnTo>
                    <a:lnTo>
                      <a:pt x="336" y="19"/>
                    </a:lnTo>
                    <a:lnTo>
                      <a:pt x="333" y="19"/>
                    </a:lnTo>
                    <a:lnTo>
                      <a:pt x="332" y="21"/>
                    </a:lnTo>
                    <a:lnTo>
                      <a:pt x="330" y="21"/>
                    </a:lnTo>
                    <a:lnTo>
                      <a:pt x="329" y="22"/>
                    </a:lnTo>
                    <a:lnTo>
                      <a:pt x="326" y="22"/>
                    </a:lnTo>
                    <a:lnTo>
                      <a:pt x="325" y="23"/>
                    </a:lnTo>
                    <a:lnTo>
                      <a:pt x="322" y="23"/>
                    </a:lnTo>
                    <a:lnTo>
                      <a:pt x="321" y="25"/>
                    </a:lnTo>
                    <a:lnTo>
                      <a:pt x="316" y="25"/>
                    </a:lnTo>
                    <a:lnTo>
                      <a:pt x="315" y="26"/>
                    </a:lnTo>
                    <a:lnTo>
                      <a:pt x="311" y="26"/>
                    </a:lnTo>
                    <a:lnTo>
                      <a:pt x="308" y="28"/>
                    </a:lnTo>
                    <a:lnTo>
                      <a:pt x="304" y="28"/>
                    </a:lnTo>
                    <a:lnTo>
                      <a:pt x="301" y="29"/>
                    </a:lnTo>
                    <a:lnTo>
                      <a:pt x="296" y="29"/>
                    </a:lnTo>
                    <a:lnTo>
                      <a:pt x="295" y="30"/>
                    </a:lnTo>
                    <a:lnTo>
                      <a:pt x="286" y="30"/>
                    </a:lnTo>
                    <a:lnTo>
                      <a:pt x="285" y="32"/>
                    </a:lnTo>
                    <a:lnTo>
                      <a:pt x="270" y="32"/>
                    </a:lnTo>
                    <a:lnTo>
                      <a:pt x="267" y="33"/>
                    </a:lnTo>
                    <a:lnTo>
                      <a:pt x="99" y="33"/>
                    </a:lnTo>
                    <a:lnTo>
                      <a:pt x="97" y="32"/>
                    </a:lnTo>
                    <a:lnTo>
                      <a:pt x="74" y="32"/>
                    </a:lnTo>
                    <a:lnTo>
                      <a:pt x="72" y="30"/>
                    </a:lnTo>
                    <a:lnTo>
                      <a:pt x="56" y="30"/>
                    </a:lnTo>
                    <a:lnTo>
                      <a:pt x="53" y="29"/>
                    </a:lnTo>
                    <a:lnTo>
                      <a:pt x="39" y="29"/>
                    </a:lnTo>
                    <a:lnTo>
                      <a:pt x="38" y="28"/>
                    </a:lnTo>
                    <a:lnTo>
                      <a:pt x="26" y="28"/>
                    </a:lnTo>
                    <a:lnTo>
                      <a:pt x="24" y="26"/>
                    </a:lnTo>
                    <a:lnTo>
                      <a:pt x="16" y="26"/>
                    </a:lnTo>
                    <a:lnTo>
                      <a:pt x="15" y="25"/>
                    </a:lnTo>
                    <a:lnTo>
                      <a:pt x="8" y="25"/>
                    </a:lnTo>
                    <a:lnTo>
                      <a:pt x="8" y="23"/>
                    </a:lnTo>
                    <a:lnTo>
                      <a:pt x="3" y="23"/>
                    </a:lnTo>
                    <a:lnTo>
                      <a:pt x="3" y="22"/>
                    </a:lnTo>
                    <a:lnTo>
                      <a:pt x="0" y="22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15" y="15"/>
                    </a:lnTo>
                    <a:lnTo>
                      <a:pt x="18" y="17"/>
                    </a:lnTo>
                    <a:lnTo>
                      <a:pt x="29" y="17"/>
                    </a:lnTo>
                    <a:lnTo>
                      <a:pt x="31" y="18"/>
                    </a:lnTo>
                    <a:lnTo>
                      <a:pt x="42" y="18"/>
                    </a:lnTo>
                    <a:lnTo>
                      <a:pt x="45" y="19"/>
                    </a:lnTo>
                    <a:lnTo>
                      <a:pt x="57" y="19"/>
                    </a:lnTo>
                    <a:lnTo>
                      <a:pt x="60" y="21"/>
                    </a:lnTo>
                    <a:lnTo>
                      <a:pt x="76" y="21"/>
                    </a:lnTo>
                    <a:lnTo>
                      <a:pt x="79" y="22"/>
                    </a:lnTo>
                    <a:lnTo>
                      <a:pt x="104" y="22"/>
                    </a:lnTo>
                    <a:lnTo>
                      <a:pt x="106" y="23"/>
                    </a:lnTo>
                    <a:lnTo>
                      <a:pt x="252" y="23"/>
                    </a:lnTo>
                    <a:lnTo>
                      <a:pt x="255" y="22"/>
                    </a:lnTo>
                    <a:lnTo>
                      <a:pt x="271" y="22"/>
                    </a:lnTo>
                    <a:lnTo>
                      <a:pt x="274" y="21"/>
                    </a:lnTo>
                    <a:lnTo>
                      <a:pt x="285" y="21"/>
                    </a:lnTo>
                    <a:lnTo>
                      <a:pt x="288" y="19"/>
                    </a:lnTo>
                    <a:lnTo>
                      <a:pt x="293" y="19"/>
                    </a:lnTo>
                    <a:lnTo>
                      <a:pt x="296" y="18"/>
                    </a:lnTo>
                    <a:lnTo>
                      <a:pt x="303" y="18"/>
                    </a:lnTo>
                    <a:lnTo>
                      <a:pt x="306" y="17"/>
                    </a:lnTo>
                    <a:lnTo>
                      <a:pt x="310" y="17"/>
                    </a:lnTo>
                    <a:lnTo>
                      <a:pt x="311" y="15"/>
                    </a:lnTo>
                    <a:lnTo>
                      <a:pt x="314" y="15"/>
                    </a:lnTo>
                    <a:lnTo>
                      <a:pt x="315" y="14"/>
                    </a:lnTo>
                    <a:lnTo>
                      <a:pt x="319" y="14"/>
                    </a:lnTo>
                    <a:lnTo>
                      <a:pt x="321" y="13"/>
                    </a:lnTo>
                    <a:lnTo>
                      <a:pt x="322" y="13"/>
                    </a:lnTo>
                    <a:lnTo>
                      <a:pt x="323" y="11"/>
                    </a:lnTo>
                    <a:lnTo>
                      <a:pt x="326" y="11"/>
                    </a:lnTo>
                    <a:lnTo>
                      <a:pt x="327" y="10"/>
                    </a:lnTo>
                    <a:lnTo>
                      <a:pt x="330" y="10"/>
                    </a:lnTo>
                    <a:lnTo>
                      <a:pt x="333" y="7"/>
                    </a:lnTo>
                    <a:lnTo>
                      <a:pt x="334" y="7"/>
                    </a:lnTo>
                    <a:lnTo>
                      <a:pt x="338" y="3"/>
                    </a:lnTo>
                    <a:lnTo>
                      <a:pt x="340" y="3"/>
                    </a:lnTo>
                    <a:lnTo>
                      <a:pt x="340" y="2"/>
                    </a:lnTo>
                    <a:lnTo>
                      <a:pt x="341" y="2"/>
                    </a:lnTo>
                    <a:lnTo>
                      <a:pt x="341" y="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21212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00" name="Freeform 7050"/>
              <p:cNvSpPr>
                <a:spLocks/>
              </p:cNvSpPr>
              <p:nvPr/>
            </p:nvSpPr>
            <p:spPr bwMode="auto">
              <a:xfrm>
                <a:off x="4190" y="2166"/>
                <a:ext cx="9" cy="12"/>
              </a:xfrm>
              <a:custGeom>
                <a:avLst/>
                <a:gdLst>
                  <a:gd name="T0" fmla="*/ 2 w 19"/>
                  <a:gd name="T1" fmla="*/ 1 h 25"/>
                  <a:gd name="T2" fmla="*/ 2 w 19"/>
                  <a:gd name="T3" fmla="*/ 1 h 25"/>
                  <a:gd name="T4" fmla="*/ 2 w 19"/>
                  <a:gd name="T5" fmla="*/ 1 h 25"/>
                  <a:gd name="T6" fmla="*/ 2 w 19"/>
                  <a:gd name="T7" fmla="*/ 0 h 25"/>
                  <a:gd name="T8" fmla="*/ 1 w 19"/>
                  <a:gd name="T9" fmla="*/ 0 h 25"/>
                  <a:gd name="T10" fmla="*/ 1 w 19"/>
                  <a:gd name="T11" fmla="*/ 1 h 25"/>
                  <a:gd name="T12" fmla="*/ 1 w 19"/>
                  <a:gd name="T13" fmla="*/ 1 h 25"/>
                  <a:gd name="T14" fmla="*/ 1 w 19"/>
                  <a:gd name="T15" fmla="*/ 1 h 25"/>
                  <a:gd name="T16" fmla="*/ 1 w 19"/>
                  <a:gd name="T17" fmla="*/ 0 h 25"/>
                  <a:gd name="T18" fmla="*/ 1 w 19"/>
                  <a:gd name="T19" fmla="*/ 0 h 25"/>
                  <a:gd name="T20" fmla="*/ 1 w 19"/>
                  <a:gd name="T21" fmla="*/ 0 h 25"/>
                  <a:gd name="T22" fmla="*/ 1 w 19"/>
                  <a:gd name="T23" fmla="*/ 0 h 25"/>
                  <a:gd name="T24" fmla="*/ 1 w 19"/>
                  <a:gd name="T25" fmla="*/ 0 h 25"/>
                  <a:gd name="T26" fmla="*/ 1 w 19"/>
                  <a:gd name="T27" fmla="*/ 0 h 25"/>
                  <a:gd name="T28" fmla="*/ 1 w 19"/>
                  <a:gd name="T29" fmla="*/ 0 h 25"/>
                  <a:gd name="T30" fmla="*/ 0 w 19"/>
                  <a:gd name="T31" fmla="*/ 0 h 25"/>
                  <a:gd name="T32" fmla="*/ 0 w 19"/>
                  <a:gd name="T33" fmla="*/ 0 h 25"/>
                  <a:gd name="T34" fmla="*/ 0 w 19"/>
                  <a:gd name="T35" fmla="*/ 0 h 25"/>
                  <a:gd name="T36" fmla="*/ 0 w 19"/>
                  <a:gd name="T37" fmla="*/ 1 h 25"/>
                  <a:gd name="T38" fmla="*/ 0 w 19"/>
                  <a:gd name="T39" fmla="*/ 1 h 25"/>
                  <a:gd name="T40" fmla="*/ 0 w 19"/>
                  <a:gd name="T41" fmla="*/ 1 h 25"/>
                  <a:gd name="T42" fmla="*/ 0 w 19"/>
                  <a:gd name="T43" fmla="*/ 0 h 25"/>
                  <a:gd name="T44" fmla="*/ 0 w 19"/>
                  <a:gd name="T45" fmla="*/ 0 h 25"/>
                  <a:gd name="T46" fmla="*/ 0 w 19"/>
                  <a:gd name="T47" fmla="*/ 1 h 25"/>
                  <a:gd name="T48" fmla="*/ 0 w 19"/>
                  <a:gd name="T49" fmla="*/ 1 h 25"/>
                  <a:gd name="T50" fmla="*/ 0 w 19"/>
                  <a:gd name="T51" fmla="*/ 1 h 25"/>
                  <a:gd name="T52" fmla="*/ 0 w 19"/>
                  <a:gd name="T53" fmla="*/ 3 h 25"/>
                  <a:gd name="T54" fmla="*/ 2 w 19"/>
                  <a:gd name="T55" fmla="*/ 3 h 25"/>
                  <a:gd name="T56" fmla="*/ 2 w 19"/>
                  <a:gd name="T57" fmla="*/ 1 h 2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9"/>
                  <a:gd name="T88" fmla="*/ 0 h 25"/>
                  <a:gd name="T89" fmla="*/ 19 w 19"/>
                  <a:gd name="T90" fmla="*/ 25 h 2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9" h="25">
                    <a:moveTo>
                      <a:pt x="19" y="10"/>
                    </a:moveTo>
                    <a:lnTo>
                      <a:pt x="19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4" y="8"/>
                    </a:lnTo>
                    <a:lnTo>
                      <a:pt x="14" y="10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3" y="25"/>
                    </a:lnTo>
                    <a:lnTo>
                      <a:pt x="17" y="25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01" name="Freeform 7051"/>
              <p:cNvSpPr>
                <a:spLocks/>
              </p:cNvSpPr>
              <p:nvPr/>
            </p:nvSpPr>
            <p:spPr bwMode="auto">
              <a:xfrm>
                <a:off x="4099" y="2165"/>
                <a:ext cx="9" cy="12"/>
              </a:xfrm>
              <a:custGeom>
                <a:avLst/>
                <a:gdLst>
                  <a:gd name="T0" fmla="*/ 2 w 19"/>
                  <a:gd name="T1" fmla="*/ 2 h 24"/>
                  <a:gd name="T2" fmla="*/ 2 w 19"/>
                  <a:gd name="T3" fmla="*/ 1 h 24"/>
                  <a:gd name="T4" fmla="*/ 2 w 19"/>
                  <a:gd name="T5" fmla="*/ 1 h 24"/>
                  <a:gd name="T6" fmla="*/ 2 w 19"/>
                  <a:gd name="T7" fmla="*/ 1 h 24"/>
                  <a:gd name="T8" fmla="*/ 1 w 19"/>
                  <a:gd name="T9" fmla="*/ 1 h 24"/>
                  <a:gd name="T10" fmla="*/ 1 w 19"/>
                  <a:gd name="T11" fmla="*/ 1 h 24"/>
                  <a:gd name="T12" fmla="*/ 1 w 19"/>
                  <a:gd name="T13" fmla="*/ 1 h 24"/>
                  <a:gd name="T14" fmla="*/ 1 w 19"/>
                  <a:gd name="T15" fmla="*/ 1 h 24"/>
                  <a:gd name="T16" fmla="*/ 1 w 19"/>
                  <a:gd name="T17" fmla="*/ 1 h 24"/>
                  <a:gd name="T18" fmla="*/ 1 w 19"/>
                  <a:gd name="T19" fmla="*/ 2 h 24"/>
                  <a:gd name="T20" fmla="*/ 1 w 19"/>
                  <a:gd name="T21" fmla="*/ 1 h 24"/>
                  <a:gd name="T22" fmla="*/ 1 w 19"/>
                  <a:gd name="T23" fmla="*/ 1 h 24"/>
                  <a:gd name="T24" fmla="*/ 1 w 19"/>
                  <a:gd name="T25" fmla="*/ 1 h 24"/>
                  <a:gd name="T26" fmla="*/ 1 w 19"/>
                  <a:gd name="T27" fmla="*/ 1 h 24"/>
                  <a:gd name="T28" fmla="*/ 1 w 19"/>
                  <a:gd name="T29" fmla="*/ 0 h 24"/>
                  <a:gd name="T30" fmla="*/ 0 w 19"/>
                  <a:gd name="T31" fmla="*/ 0 h 24"/>
                  <a:gd name="T32" fmla="*/ 0 w 19"/>
                  <a:gd name="T33" fmla="*/ 1 h 24"/>
                  <a:gd name="T34" fmla="*/ 0 w 19"/>
                  <a:gd name="T35" fmla="*/ 1 h 24"/>
                  <a:gd name="T36" fmla="*/ 0 w 19"/>
                  <a:gd name="T37" fmla="*/ 1 h 24"/>
                  <a:gd name="T38" fmla="*/ 0 w 19"/>
                  <a:gd name="T39" fmla="*/ 1 h 24"/>
                  <a:gd name="T40" fmla="*/ 0 w 19"/>
                  <a:gd name="T41" fmla="*/ 2 h 24"/>
                  <a:gd name="T42" fmla="*/ 0 w 19"/>
                  <a:gd name="T43" fmla="*/ 1 h 24"/>
                  <a:gd name="T44" fmla="*/ 0 w 19"/>
                  <a:gd name="T45" fmla="*/ 1 h 24"/>
                  <a:gd name="T46" fmla="*/ 0 w 19"/>
                  <a:gd name="T47" fmla="*/ 1 h 24"/>
                  <a:gd name="T48" fmla="*/ 0 w 19"/>
                  <a:gd name="T49" fmla="*/ 1 h 24"/>
                  <a:gd name="T50" fmla="*/ 0 w 19"/>
                  <a:gd name="T51" fmla="*/ 2 h 24"/>
                  <a:gd name="T52" fmla="*/ 0 w 19"/>
                  <a:gd name="T53" fmla="*/ 3 h 24"/>
                  <a:gd name="T54" fmla="*/ 1 w 19"/>
                  <a:gd name="T55" fmla="*/ 3 h 24"/>
                  <a:gd name="T56" fmla="*/ 2 w 19"/>
                  <a:gd name="T57" fmla="*/ 2 h 2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9"/>
                  <a:gd name="T88" fmla="*/ 0 h 24"/>
                  <a:gd name="T89" fmla="*/ 19 w 19"/>
                  <a:gd name="T90" fmla="*/ 24 h 2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9" h="24">
                    <a:moveTo>
                      <a:pt x="19" y="9"/>
                    </a:moveTo>
                    <a:lnTo>
                      <a:pt x="19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3" y="6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1" y="6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1" y="24"/>
                    </a:lnTo>
                    <a:lnTo>
                      <a:pt x="15" y="24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02" name="Freeform 7052"/>
              <p:cNvSpPr>
                <a:spLocks/>
              </p:cNvSpPr>
              <p:nvPr/>
            </p:nvSpPr>
            <p:spPr bwMode="auto">
              <a:xfrm>
                <a:off x="4232" y="2140"/>
                <a:ext cx="74" cy="32"/>
              </a:xfrm>
              <a:custGeom>
                <a:avLst/>
                <a:gdLst>
                  <a:gd name="T0" fmla="*/ 19 w 147"/>
                  <a:gd name="T1" fmla="*/ 0 h 64"/>
                  <a:gd name="T2" fmla="*/ 2 w 147"/>
                  <a:gd name="T3" fmla="*/ 7 h 64"/>
                  <a:gd name="T4" fmla="*/ 0 w 147"/>
                  <a:gd name="T5" fmla="*/ 8 h 64"/>
                  <a:gd name="T6" fmla="*/ 15 w 147"/>
                  <a:gd name="T7" fmla="*/ 1 h 64"/>
                  <a:gd name="T8" fmla="*/ 19 w 147"/>
                  <a:gd name="T9" fmla="*/ 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7"/>
                  <a:gd name="T16" fmla="*/ 0 h 64"/>
                  <a:gd name="T17" fmla="*/ 147 w 147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7" h="64">
                    <a:moveTo>
                      <a:pt x="147" y="0"/>
                    </a:moveTo>
                    <a:lnTo>
                      <a:pt x="15" y="63"/>
                    </a:lnTo>
                    <a:lnTo>
                      <a:pt x="0" y="64"/>
                    </a:lnTo>
                    <a:lnTo>
                      <a:pt x="120" y="3"/>
                    </a:lnTo>
                    <a:lnTo>
                      <a:pt x="147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03" name="Freeform 7053"/>
              <p:cNvSpPr>
                <a:spLocks/>
              </p:cNvSpPr>
              <p:nvPr/>
            </p:nvSpPr>
            <p:spPr bwMode="auto">
              <a:xfrm>
                <a:off x="4182" y="2140"/>
                <a:ext cx="120" cy="182"/>
              </a:xfrm>
              <a:custGeom>
                <a:avLst/>
                <a:gdLst>
                  <a:gd name="T0" fmla="*/ 17 w 240"/>
                  <a:gd name="T1" fmla="*/ 11 h 364"/>
                  <a:gd name="T2" fmla="*/ 18 w 240"/>
                  <a:gd name="T3" fmla="*/ 11 h 364"/>
                  <a:gd name="T4" fmla="*/ 8 w 240"/>
                  <a:gd name="T5" fmla="*/ 38 h 364"/>
                  <a:gd name="T6" fmla="*/ 10 w 240"/>
                  <a:gd name="T7" fmla="*/ 43 h 364"/>
                  <a:gd name="T8" fmla="*/ 0 w 240"/>
                  <a:gd name="T9" fmla="*/ 46 h 364"/>
                  <a:gd name="T10" fmla="*/ 15 w 240"/>
                  <a:gd name="T11" fmla="*/ 7 h 364"/>
                  <a:gd name="T12" fmla="*/ 30 w 240"/>
                  <a:gd name="T13" fmla="*/ 0 h 364"/>
                  <a:gd name="T14" fmla="*/ 30 w 240"/>
                  <a:gd name="T15" fmla="*/ 3 h 364"/>
                  <a:gd name="T16" fmla="*/ 17 w 240"/>
                  <a:gd name="T17" fmla="*/ 11 h 3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40"/>
                  <a:gd name="T28" fmla="*/ 0 h 364"/>
                  <a:gd name="T29" fmla="*/ 240 w 240"/>
                  <a:gd name="T30" fmla="*/ 364 h 36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40" h="364">
                    <a:moveTo>
                      <a:pt x="133" y="83"/>
                    </a:moveTo>
                    <a:lnTo>
                      <a:pt x="138" y="92"/>
                    </a:lnTo>
                    <a:lnTo>
                      <a:pt x="59" y="297"/>
                    </a:lnTo>
                    <a:lnTo>
                      <a:pt x="78" y="344"/>
                    </a:lnTo>
                    <a:lnTo>
                      <a:pt x="0" y="364"/>
                    </a:lnTo>
                    <a:lnTo>
                      <a:pt x="116" y="59"/>
                    </a:lnTo>
                    <a:lnTo>
                      <a:pt x="240" y="0"/>
                    </a:lnTo>
                    <a:lnTo>
                      <a:pt x="240" y="27"/>
                    </a:lnTo>
                    <a:lnTo>
                      <a:pt x="133" y="83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04" name="Oval 7054"/>
              <p:cNvSpPr>
                <a:spLocks noChangeArrowheads="1"/>
              </p:cNvSpPr>
              <p:nvPr/>
            </p:nvSpPr>
            <p:spPr bwMode="auto">
              <a:xfrm>
                <a:off x="4801" y="1963"/>
                <a:ext cx="19" cy="19"/>
              </a:xfrm>
              <a:prstGeom prst="ellipse">
                <a:avLst/>
              </a:prstGeom>
              <a:solidFill>
                <a:srgbClr val="ABE8FF"/>
              </a:solidFill>
              <a:ln w="0">
                <a:solidFill>
                  <a:srgbClr val="69BDFF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05" name="Freeform 7055"/>
              <p:cNvSpPr>
                <a:spLocks/>
              </p:cNvSpPr>
              <p:nvPr/>
            </p:nvSpPr>
            <p:spPr bwMode="auto">
              <a:xfrm>
                <a:off x="4688" y="1950"/>
                <a:ext cx="26" cy="22"/>
              </a:xfrm>
              <a:custGeom>
                <a:avLst/>
                <a:gdLst>
                  <a:gd name="T0" fmla="*/ 2 w 52"/>
                  <a:gd name="T1" fmla="*/ 0 h 45"/>
                  <a:gd name="T2" fmla="*/ 0 w 52"/>
                  <a:gd name="T3" fmla="*/ 5 h 45"/>
                  <a:gd name="T4" fmla="*/ 5 w 52"/>
                  <a:gd name="T5" fmla="*/ 5 h 45"/>
                  <a:gd name="T6" fmla="*/ 7 w 52"/>
                  <a:gd name="T7" fmla="*/ 0 h 45"/>
                  <a:gd name="T8" fmla="*/ 2 w 52"/>
                  <a:gd name="T9" fmla="*/ 0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45"/>
                  <a:gd name="T17" fmla="*/ 52 w 52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45">
                    <a:moveTo>
                      <a:pt x="16" y="0"/>
                    </a:moveTo>
                    <a:lnTo>
                      <a:pt x="0" y="45"/>
                    </a:lnTo>
                    <a:lnTo>
                      <a:pt x="35" y="45"/>
                    </a:lnTo>
                    <a:lnTo>
                      <a:pt x="52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B3B39E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06" name="Freeform 7056"/>
              <p:cNvSpPr>
                <a:spLocks/>
              </p:cNvSpPr>
              <p:nvPr/>
            </p:nvSpPr>
            <p:spPr bwMode="auto">
              <a:xfrm>
                <a:off x="4314" y="2015"/>
                <a:ext cx="27" cy="59"/>
              </a:xfrm>
              <a:custGeom>
                <a:avLst/>
                <a:gdLst>
                  <a:gd name="T0" fmla="*/ 7 w 54"/>
                  <a:gd name="T1" fmla="*/ 2 h 118"/>
                  <a:gd name="T2" fmla="*/ 7 w 54"/>
                  <a:gd name="T3" fmla="*/ 2 h 118"/>
                  <a:gd name="T4" fmla="*/ 7 w 54"/>
                  <a:gd name="T5" fmla="*/ 1 h 118"/>
                  <a:gd name="T6" fmla="*/ 7 w 54"/>
                  <a:gd name="T7" fmla="*/ 1 h 118"/>
                  <a:gd name="T8" fmla="*/ 7 w 54"/>
                  <a:gd name="T9" fmla="*/ 1 h 118"/>
                  <a:gd name="T10" fmla="*/ 6 w 54"/>
                  <a:gd name="T11" fmla="*/ 1 h 118"/>
                  <a:gd name="T12" fmla="*/ 6 w 54"/>
                  <a:gd name="T13" fmla="*/ 1 h 118"/>
                  <a:gd name="T14" fmla="*/ 6 w 54"/>
                  <a:gd name="T15" fmla="*/ 1 h 118"/>
                  <a:gd name="T16" fmla="*/ 5 w 54"/>
                  <a:gd name="T17" fmla="*/ 0 h 118"/>
                  <a:gd name="T18" fmla="*/ 5 w 54"/>
                  <a:gd name="T19" fmla="*/ 0 h 118"/>
                  <a:gd name="T20" fmla="*/ 5 w 54"/>
                  <a:gd name="T21" fmla="*/ 1 h 118"/>
                  <a:gd name="T22" fmla="*/ 3 w 54"/>
                  <a:gd name="T23" fmla="*/ 1 h 118"/>
                  <a:gd name="T24" fmla="*/ 4 w 54"/>
                  <a:gd name="T25" fmla="*/ 1 h 118"/>
                  <a:gd name="T26" fmla="*/ 3 w 54"/>
                  <a:gd name="T27" fmla="*/ 2 h 118"/>
                  <a:gd name="T28" fmla="*/ 3 w 54"/>
                  <a:gd name="T29" fmla="*/ 2 h 118"/>
                  <a:gd name="T30" fmla="*/ 3 w 54"/>
                  <a:gd name="T31" fmla="*/ 2 h 118"/>
                  <a:gd name="T32" fmla="*/ 3 w 54"/>
                  <a:gd name="T33" fmla="*/ 3 h 118"/>
                  <a:gd name="T34" fmla="*/ 3 w 54"/>
                  <a:gd name="T35" fmla="*/ 3 h 118"/>
                  <a:gd name="T36" fmla="*/ 3 w 54"/>
                  <a:gd name="T37" fmla="*/ 3 h 118"/>
                  <a:gd name="T38" fmla="*/ 3 w 54"/>
                  <a:gd name="T39" fmla="*/ 4 h 118"/>
                  <a:gd name="T40" fmla="*/ 3 w 54"/>
                  <a:gd name="T41" fmla="*/ 4 h 118"/>
                  <a:gd name="T42" fmla="*/ 3 w 54"/>
                  <a:gd name="T43" fmla="*/ 4 h 118"/>
                  <a:gd name="T44" fmla="*/ 1 w 54"/>
                  <a:gd name="T45" fmla="*/ 14 h 118"/>
                  <a:gd name="T46" fmla="*/ 1 w 54"/>
                  <a:gd name="T47" fmla="*/ 14 h 118"/>
                  <a:gd name="T48" fmla="*/ 1 w 54"/>
                  <a:gd name="T49" fmla="*/ 15 h 118"/>
                  <a:gd name="T50" fmla="*/ 1 w 54"/>
                  <a:gd name="T51" fmla="*/ 15 h 118"/>
                  <a:gd name="T52" fmla="*/ 1 w 54"/>
                  <a:gd name="T53" fmla="*/ 15 h 118"/>
                  <a:gd name="T54" fmla="*/ 1 w 54"/>
                  <a:gd name="T55" fmla="*/ 15 h 118"/>
                  <a:gd name="T56" fmla="*/ 1 w 54"/>
                  <a:gd name="T57" fmla="*/ 15 h 118"/>
                  <a:gd name="T58" fmla="*/ 1 w 54"/>
                  <a:gd name="T59" fmla="*/ 15 h 118"/>
                  <a:gd name="T60" fmla="*/ 1 w 54"/>
                  <a:gd name="T61" fmla="*/ 15 h 118"/>
                  <a:gd name="T62" fmla="*/ 1 w 54"/>
                  <a:gd name="T63" fmla="*/ 14 h 118"/>
                  <a:gd name="T64" fmla="*/ 1 w 54"/>
                  <a:gd name="T65" fmla="*/ 14 h 118"/>
                  <a:gd name="T66" fmla="*/ 1 w 54"/>
                  <a:gd name="T67" fmla="*/ 14 h 118"/>
                  <a:gd name="T68" fmla="*/ 1 w 54"/>
                  <a:gd name="T69" fmla="*/ 12 h 118"/>
                  <a:gd name="T70" fmla="*/ 3 w 54"/>
                  <a:gd name="T71" fmla="*/ 4 h 118"/>
                  <a:gd name="T72" fmla="*/ 3 w 54"/>
                  <a:gd name="T73" fmla="*/ 4 h 118"/>
                  <a:gd name="T74" fmla="*/ 3 w 54"/>
                  <a:gd name="T75" fmla="*/ 4 h 118"/>
                  <a:gd name="T76" fmla="*/ 3 w 54"/>
                  <a:gd name="T77" fmla="*/ 3 h 118"/>
                  <a:gd name="T78" fmla="*/ 4 w 54"/>
                  <a:gd name="T79" fmla="*/ 3 h 118"/>
                  <a:gd name="T80" fmla="*/ 3 w 54"/>
                  <a:gd name="T81" fmla="*/ 3 h 118"/>
                  <a:gd name="T82" fmla="*/ 5 w 54"/>
                  <a:gd name="T83" fmla="*/ 2 h 118"/>
                  <a:gd name="T84" fmla="*/ 5 w 54"/>
                  <a:gd name="T85" fmla="*/ 2 h 118"/>
                  <a:gd name="T86" fmla="*/ 5 w 54"/>
                  <a:gd name="T87" fmla="*/ 2 h 118"/>
                  <a:gd name="T88" fmla="*/ 5 w 54"/>
                  <a:gd name="T89" fmla="*/ 1 h 118"/>
                  <a:gd name="T90" fmla="*/ 5 w 54"/>
                  <a:gd name="T91" fmla="*/ 1 h 118"/>
                  <a:gd name="T92" fmla="*/ 5 w 54"/>
                  <a:gd name="T93" fmla="*/ 1 h 118"/>
                  <a:gd name="T94" fmla="*/ 6 w 54"/>
                  <a:gd name="T95" fmla="*/ 1 h 118"/>
                  <a:gd name="T96" fmla="*/ 6 w 54"/>
                  <a:gd name="T97" fmla="*/ 1 h 118"/>
                  <a:gd name="T98" fmla="*/ 6 w 54"/>
                  <a:gd name="T99" fmla="*/ 1 h 118"/>
                  <a:gd name="T100" fmla="*/ 6 w 54"/>
                  <a:gd name="T101" fmla="*/ 1 h 118"/>
                  <a:gd name="T102" fmla="*/ 6 w 54"/>
                  <a:gd name="T103" fmla="*/ 1 h 118"/>
                  <a:gd name="T104" fmla="*/ 6 w 54"/>
                  <a:gd name="T105" fmla="*/ 1 h 118"/>
                  <a:gd name="T106" fmla="*/ 6 w 54"/>
                  <a:gd name="T107" fmla="*/ 1 h 118"/>
                  <a:gd name="T108" fmla="*/ 7 w 54"/>
                  <a:gd name="T109" fmla="*/ 2 h 118"/>
                  <a:gd name="T110" fmla="*/ 6 w 54"/>
                  <a:gd name="T111" fmla="*/ 2 h 118"/>
                  <a:gd name="T112" fmla="*/ 7 w 54"/>
                  <a:gd name="T113" fmla="*/ 2 h 118"/>
                  <a:gd name="T114" fmla="*/ 7 w 54"/>
                  <a:gd name="T115" fmla="*/ 2 h 11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54"/>
                  <a:gd name="T175" fmla="*/ 0 h 118"/>
                  <a:gd name="T176" fmla="*/ 54 w 54"/>
                  <a:gd name="T177" fmla="*/ 118 h 118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54" h="118">
                    <a:moveTo>
                      <a:pt x="54" y="16"/>
                    </a:moveTo>
                    <a:lnTo>
                      <a:pt x="54" y="12"/>
                    </a:lnTo>
                    <a:lnTo>
                      <a:pt x="51" y="11"/>
                    </a:lnTo>
                    <a:lnTo>
                      <a:pt x="53" y="12"/>
                    </a:lnTo>
                    <a:lnTo>
                      <a:pt x="51" y="8"/>
                    </a:lnTo>
                    <a:lnTo>
                      <a:pt x="49" y="7"/>
                    </a:lnTo>
                    <a:lnTo>
                      <a:pt x="51" y="10"/>
                    </a:lnTo>
                    <a:lnTo>
                      <a:pt x="50" y="6"/>
                    </a:lnTo>
                    <a:lnTo>
                      <a:pt x="47" y="4"/>
                    </a:lnTo>
                    <a:lnTo>
                      <a:pt x="50" y="7"/>
                    </a:lnTo>
                    <a:lnTo>
                      <a:pt x="50" y="4"/>
                    </a:lnTo>
                    <a:lnTo>
                      <a:pt x="47" y="3"/>
                    </a:lnTo>
                    <a:lnTo>
                      <a:pt x="49" y="4"/>
                    </a:lnTo>
                    <a:lnTo>
                      <a:pt x="47" y="2"/>
                    </a:lnTo>
                    <a:lnTo>
                      <a:pt x="45" y="0"/>
                    </a:lnTo>
                    <a:lnTo>
                      <a:pt x="47" y="3"/>
                    </a:lnTo>
                    <a:lnTo>
                      <a:pt x="46" y="0"/>
                    </a:lnTo>
                    <a:lnTo>
                      <a:pt x="36" y="0"/>
                    </a:lnTo>
                    <a:lnTo>
                      <a:pt x="35" y="3"/>
                    </a:lnTo>
                    <a:lnTo>
                      <a:pt x="38" y="0"/>
                    </a:lnTo>
                    <a:lnTo>
                      <a:pt x="35" y="2"/>
                    </a:lnTo>
                    <a:lnTo>
                      <a:pt x="34" y="4"/>
                    </a:lnTo>
                    <a:lnTo>
                      <a:pt x="35" y="3"/>
                    </a:lnTo>
                    <a:lnTo>
                      <a:pt x="31" y="6"/>
                    </a:lnTo>
                    <a:lnTo>
                      <a:pt x="31" y="8"/>
                    </a:lnTo>
                    <a:lnTo>
                      <a:pt x="32" y="7"/>
                    </a:lnTo>
                    <a:lnTo>
                      <a:pt x="30" y="8"/>
                    </a:lnTo>
                    <a:lnTo>
                      <a:pt x="30" y="11"/>
                    </a:lnTo>
                    <a:lnTo>
                      <a:pt x="31" y="10"/>
                    </a:lnTo>
                    <a:lnTo>
                      <a:pt x="28" y="11"/>
                    </a:lnTo>
                    <a:lnTo>
                      <a:pt x="28" y="15"/>
                    </a:lnTo>
                    <a:lnTo>
                      <a:pt x="30" y="14"/>
                    </a:lnTo>
                    <a:lnTo>
                      <a:pt x="27" y="15"/>
                    </a:lnTo>
                    <a:lnTo>
                      <a:pt x="27" y="18"/>
                    </a:lnTo>
                    <a:lnTo>
                      <a:pt x="28" y="16"/>
                    </a:lnTo>
                    <a:lnTo>
                      <a:pt x="26" y="18"/>
                    </a:lnTo>
                    <a:lnTo>
                      <a:pt x="26" y="22"/>
                    </a:lnTo>
                    <a:lnTo>
                      <a:pt x="27" y="21"/>
                    </a:lnTo>
                    <a:lnTo>
                      <a:pt x="24" y="22"/>
                    </a:lnTo>
                    <a:lnTo>
                      <a:pt x="24" y="26"/>
                    </a:lnTo>
                    <a:lnTo>
                      <a:pt x="26" y="25"/>
                    </a:lnTo>
                    <a:lnTo>
                      <a:pt x="23" y="26"/>
                    </a:lnTo>
                    <a:lnTo>
                      <a:pt x="23" y="29"/>
                    </a:lnTo>
                    <a:lnTo>
                      <a:pt x="23" y="27"/>
                    </a:lnTo>
                    <a:lnTo>
                      <a:pt x="0" y="91"/>
                    </a:lnTo>
                    <a:lnTo>
                      <a:pt x="1" y="110"/>
                    </a:lnTo>
                    <a:lnTo>
                      <a:pt x="4" y="112"/>
                    </a:lnTo>
                    <a:lnTo>
                      <a:pt x="1" y="109"/>
                    </a:lnTo>
                    <a:lnTo>
                      <a:pt x="2" y="113"/>
                    </a:lnTo>
                    <a:lnTo>
                      <a:pt x="5" y="114"/>
                    </a:lnTo>
                    <a:lnTo>
                      <a:pt x="2" y="112"/>
                    </a:lnTo>
                    <a:lnTo>
                      <a:pt x="4" y="116"/>
                    </a:lnTo>
                    <a:lnTo>
                      <a:pt x="6" y="117"/>
                    </a:lnTo>
                    <a:lnTo>
                      <a:pt x="4" y="114"/>
                    </a:lnTo>
                    <a:lnTo>
                      <a:pt x="4" y="117"/>
                    </a:lnTo>
                    <a:lnTo>
                      <a:pt x="6" y="118"/>
                    </a:lnTo>
                    <a:lnTo>
                      <a:pt x="9" y="116"/>
                    </a:lnTo>
                    <a:lnTo>
                      <a:pt x="8" y="114"/>
                    </a:lnTo>
                    <a:lnTo>
                      <a:pt x="9" y="116"/>
                    </a:lnTo>
                    <a:lnTo>
                      <a:pt x="8" y="113"/>
                    </a:lnTo>
                    <a:lnTo>
                      <a:pt x="5" y="112"/>
                    </a:lnTo>
                    <a:lnTo>
                      <a:pt x="8" y="114"/>
                    </a:lnTo>
                    <a:lnTo>
                      <a:pt x="6" y="110"/>
                    </a:lnTo>
                    <a:lnTo>
                      <a:pt x="4" y="109"/>
                    </a:lnTo>
                    <a:lnTo>
                      <a:pt x="6" y="112"/>
                    </a:lnTo>
                    <a:lnTo>
                      <a:pt x="5" y="108"/>
                    </a:lnTo>
                    <a:lnTo>
                      <a:pt x="2" y="106"/>
                    </a:lnTo>
                    <a:lnTo>
                      <a:pt x="5" y="109"/>
                    </a:lnTo>
                    <a:lnTo>
                      <a:pt x="5" y="91"/>
                    </a:lnTo>
                    <a:lnTo>
                      <a:pt x="5" y="93"/>
                    </a:lnTo>
                    <a:lnTo>
                      <a:pt x="28" y="29"/>
                    </a:lnTo>
                    <a:lnTo>
                      <a:pt x="28" y="27"/>
                    </a:lnTo>
                    <a:lnTo>
                      <a:pt x="27" y="29"/>
                    </a:lnTo>
                    <a:lnTo>
                      <a:pt x="30" y="27"/>
                    </a:lnTo>
                    <a:lnTo>
                      <a:pt x="30" y="23"/>
                    </a:lnTo>
                    <a:lnTo>
                      <a:pt x="28" y="25"/>
                    </a:lnTo>
                    <a:lnTo>
                      <a:pt x="31" y="23"/>
                    </a:lnTo>
                    <a:lnTo>
                      <a:pt x="31" y="19"/>
                    </a:lnTo>
                    <a:lnTo>
                      <a:pt x="30" y="21"/>
                    </a:lnTo>
                    <a:lnTo>
                      <a:pt x="32" y="19"/>
                    </a:lnTo>
                    <a:lnTo>
                      <a:pt x="32" y="16"/>
                    </a:lnTo>
                    <a:lnTo>
                      <a:pt x="31" y="18"/>
                    </a:lnTo>
                    <a:lnTo>
                      <a:pt x="34" y="16"/>
                    </a:lnTo>
                    <a:lnTo>
                      <a:pt x="34" y="12"/>
                    </a:lnTo>
                    <a:lnTo>
                      <a:pt x="32" y="14"/>
                    </a:lnTo>
                    <a:lnTo>
                      <a:pt x="35" y="12"/>
                    </a:lnTo>
                    <a:lnTo>
                      <a:pt x="35" y="10"/>
                    </a:lnTo>
                    <a:lnTo>
                      <a:pt x="34" y="11"/>
                    </a:lnTo>
                    <a:lnTo>
                      <a:pt x="36" y="10"/>
                    </a:lnTo>
                    <a:lnTo>
                      <a:pt x="36" y="7"/>
                    </a:lnTo>
                    <a:lnTo>
                      <a:pt x="35" y="8"/>
                    </a:lnTo>
                    <a:lnTo>
                      <a:pt x="39" y="6"/>
                    </a:lnTo>
                    <a:lnTo>
                      <a:pt x="39" y="3"/>
                    </a:lnTo>
                    <a:lnTo>
                      <a:pt x="36" y="6"/>
                    </a:lnTo>
                    <a:lnTo>
                      <a:pt x="39" y="4"/>
                    </a:lnTo>
                    <a:lnTo>
                      <a:pt x="41" y="2"/>
                    </a:lnTo>
                    <a:lnTo>
                      <a:pt x="38" y="4"/>
                    </a:lnTo>
                    <a:lnTo>
                      <a:pt x="45" y="4"/>
                    </a:lnTo>
                    <a:lnTo>
                      <a:pt x="42" y="2"/>
                    </a:lnTo>
                    <a:lnTo>
                      <a:pt x="43" y="4"/>
                    </a:lnTo>
                    <a:lnTo>
                      <a:pt x="46" y="6"/>
                    </a:lnTo>
                    <a:lnTo>
                      <a:pt x="43" y="3"/>
                    </a:lnTo>
                    <a:lnTo>
                      <a:pt x="43" y="6"/>
                    </a:lnTo>
                    <a:lnTo>
                      <a:pt x="46" y="7"/>
                    </a:lnTo>
                    <a:lnTo>
                      <a:pt x="45" y="6"/>
                    </a:lnTo>
                    <a:lnTo>
                      <a:pt x="46" y="8"/>
                    </a:lnTo>
                    <a:lnTo>
                      <a:pt x="49" y="10"/>
                    </a:lnTo>
                    <a:lnTo>
                      <a:pt x="46" y="7"/>
                    </a:lnTo>
                    <a:lnTo>
                      <a:pt x="47" y="11"/>
                    </a:lnTo>
                    <a:lnTo>
                      <a:pt x="50" y="12"/>
                    </a:lnTo>
                    <a:lnTo>
                      <a:pt x="47" y="10"/>
                    </a:lnTo>
                    <a:lnTo>
                      <a:pt x="47" y="14"/>
                    </a:lnTo>
                    <a:lnTo>
                      <a:pt x="50" y="15"/>
                    </a:lnTo>
                    <a:lnTo>
                      <a:pt x="49" y="14"/>
                    </a:lnTo>
                    <a:lnTo>
                      <a:pt x="49" y="16"/>
                    </a:lnTo>
                    <a:lnTo>
                      <a:pt x="54" y="16"/>
                    </a:lnTo>
                    <a:close/>
                  </a:path>
                </a:pathLst>
              </a:custGeom>
              <a:solidFill>
                <a:srgbClr val="8998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07" name="Freeform 7057"/>
              <p:cNvSpPr>
                <a:spLocks/>
              </p:cNvSpPr>
              <p:nvPr/>
            </p:nvSpPr>
            <p:spPr bwMode="auto">
              <a:xfrm>
                <a:off x="4338" y="2068"/>
                <a:ext cx="14" cy="37"/>
              </a:xfrm>
              <a:custGeom>
                <a:avLst/>
                <a:gdLst>
                  <a:gd name="T0" fmla="*/ 3 w 29"/>
                  <a:gd name="T1" fmla="*/ 1 h 73"/>
                  <a:gd name="T2" fmla="*/ 3 w 29"/>
                  <a:gd name="T3" fmla="*/ 1 h 73"/>
                  <a:gd name="T4" fmla="*/ 3 w 29"/>
                  <a:gd name="T5" fmla="*/ 1 h 73"/>
                  <a:gd name="T6" fmla="*/ 3 w 29"/>
                  <a:gd name="T7" fmla="*/ 1 h 73"/>
                  <a:gd name="T8" fmla="*/ 3 w 29"/>
                  <a:gd name="T9" fmla="*/ 1 h 73"/>
                  <a:gd name="T10" fmla="*/ 1 w 29"/>
                  <a:gd name="T11" fmla="*/ 0 h 73"/>
                  <a:gd name="T12" fmla="*/ 1 w 29"/>
                  <a:gd name="T13" fmla="*/ 1 h 73"/>
                  <a:gd name="T14" fmla="*/ 1 w 29"/>
                  <a:gd name="T15" fmla="*/ 1 h 73"/>
                  <a:gd name="T16" fmla="*/ 1 w 29"/>
                  <a:gd name="T17" fmla="*/ 1 h 73"/>
                  <a:gd name="T18" fmla="*/ 1 w 29"/>
                  <a:gd name="T19" fmla="*/ 1 h 73"/>
                  <a:gd name="T20" fmla="*/ 1 w 29"/>
                  <a:gd name="T21" fmla="*/ 2 h 73"/>
                  <a:gd name="T22" fmla="*/ 1 w 29"/>
                  <a:gd name="T23" fmla="*/ 2 h 73"/>
                  <a:gd name="T24" fmla="*/ 0 w 29"/>
                  <a:gd name="T25" fmla="*/ 7 h 73"/>
                  <a:gd name="T26" fmla="*/ 0 w 29"/>
                  <a:gd name="T27" fmla="*/ 9 h 73"/>
                  <a:gd name="T28" fmla="*/ 0 w 29"/>
                  <a:gd name="T29" fmla="*/ 9 h 73"/>
                  <a:gd name="T30" fmla="*/ 0 w 29"/>
                  <a:gd name="T31" fmla="*/ 9 h 73"/>
                  <a:gd name="T32" fmla="*/ 0 w 29"/>
                  <a:gd name="T33" fmla="*/ 9 h 73"/>
                  <a:gd name="T34" fmla="*/ 0 w 29"/>
                  <a:gd name="T35" fmla="*/ 9 h 73"/>
                  <a:gd name="T36" fmla="*/ 1 w 29"/>
                  <a:gd name="T37" fmla="*/ 9 h 73"/>
                  <a:gd name="T38" fmla="*/ 1 w 29"/>
                  <a:gd name="T39" fmla="*/ 9 h 73"/>
                  <a:gd name="T40" fmla="*/ 0 w 29"/>
                  <a:gd name="T41" fmla="*/ 9 h 73"/>
                  <a:gd name="T42" fmla="*/ 1 w 29"/>
                  <a:gd name="T43" fmla="*/ 9 h 73"/>
                  <a:gd name="T44" fmla="*/ 0 w 29"/>
                  <a:gd name="T45" fmla="*/ 9 h 73"/>
                  <a:gd name="T46" fmla="*/ 0 w 29"/>
                  <a:gd name="T47" fmla="*/ 8 h 73"/>
                  <a:gd name="T48" fmla="*/ 0 w 29"/>
                  <a:gd name="T49" fmla="*/ 7 h 73"/>
                  <a:gd name="T50" fmla="*/ 1 w 29"/>
                  <a:gd name="T51" fmla="*/ 2 h 73"/>
                  <a:gd name="T52" fmla="*/ 1 w 29"/>
                  <a:gd name="T53" fmla="*/ 2 h 73"/>
                  <a:gd name="T54" fmla="*/ 1 w 29"/>
                  <a:gd name="T55" fmla="*/ 2 h 73"/>
                  <a:gd name="T56" fmla="*/ 2 w 29"/>
                  <a:gd name="T57" fmla="*/ 1 h 73"/>
                  <a:gd name="T58" fmla="*/ 2 w 29"/>
                  <a:gd name="T59" fmla="*/ 1 h 73"/>
                  <a:gd name="T60" fmla="*/ 2 w 29"/>
                  <a:gd name="T61" fmla="*/ 1 h 73"/>
                  <a:gd name="T62" fmla="*/ 2 w 29"/>
                  <a:gd name="T63" fmla="*/ 1 h 73"/>
                  <a:gd name="T64" fmla="*/ 2 w 29"/>
                  <a:gd name="T65" fmla="*/ 1 h 73"/>
                  <a:gd name="T66" fmla="*/ 2 w 29"/>
                  <a:gd name="T67" fmla="*/ 1 h 73"/>
                  <a:gd name="T68" fmla="*/ 2 w 29"/>
                  <a:gd name="T69" fmla="*/ 1 h 73"/>
                  <a:gd name="T70" fmla="*/ 3 w 29"/>
                  <a:gd name="T71" fmla="*/ 1 h 73"/>
                  <a:gd name="T72" fmla="*/ 3 w 29"/>
                  <a:gd name="T73" fmla="*/ 1 h 73"/>
                  <a:gd name="T74" fmla="*/ 3 w 29"/>
                  <a:gd name="T75" fmla="*/ 1 h 73"/>
                  <a:gd name="T76" fmla="*/ 3 w 29"/>
                  <a:gd name="T77" fmla="*/ 2 h 73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9"/>
                  <a:gd name="T118" fmla="*/ 0 h 73"/>
                  <a:gd name="T119" fmla="*/ 29 w 29"/>
                  <a:gd name="T120" fmla="*/ 73 h 73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9" h="73">
                    <a:moveTo>
                      <a:pt x="29" y="9"/>
                    </a:moveTo>
                    <a:lnTo>
                      <a:pt x="28" y="5"/>
                    </a:lnTo>
                    <a:lnTo>
                      <a:pt x="25" y="4"/>
                    </a:lnTo>
                    <a:lnTo>
                      <a:pt x="28" y="6"/>
                    </a:lnTo>
                    <a:lnTo>
                      <a:pt x="26" y="2"/>
                    </a:lnTo>
                    <a:lnTo>
                      <a:pt x="24" y="1"/>
                    </a:lnTo>
                    <a:lnTo>
                      <a:pt x="26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4" y="0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5" y="1"/>
                    </a:lnTo>
                    <a:lnTo>
                      <a:pt x="13" y="2"/>
                    </a:lnTo>
                    <a:lnTo>
                      <a:pt x="13" y="6"/>
                    </a:lnTo>
                    <a:lnTo>
                      <a:pt x="15" y="4"/>
                    </a:lnTo>
                    <a:lnTo>
                      <a:pt x="13" y="5"/>
                    </a:lnTo>
                    <a:lnTo>
                      <a:pt x="11" y="9"/>
                    </a:lnTo>
                    <a:lnTo>
                      <a:pt x="14" y="6"/>
                    </a:lnTo>
                    <a:lnTo>
                      <a:pt x="11" y="8"/>
                    </a:lnTo>
                    <a:lnTo>
                      <a:pt x="10" y="15"/>
                    </a:lnTo>
                    <a:lnTo>
                      <a:pt x="13" y="12"/>
                    </a:lnTo>
                    <a:lnTo>
                      <a:pt x="10" y="13"/>
                    </a:lnTo>
                    <a:lnTo>
                      <a:pt x="9" y="17"/>
                    </a:lnTo>
                    <a:lnTo>
                      <a:pt x="0" y="55"/>
                    </a:lnTo>
                    <a:lnTo>
                      <a:pt x="2" y="63"/>
                    </a:lnTo>
                    <a:lnTo>
                      <a:pt x="4" y="65"/>
                    </a:lnTo>
                    <a:lnTo>
                      <a:pt x="2" y="62"/>
                    </a:lnTo>
                    <a:lnTo>
                      <a:pt x="2" y="68"/>
                    </a:lnTo>
                    <a:lnTo>
                      <a:pt x="4" y="69"/>
                    </a:lnTo>
                    <a:lnTo>
                      <a:pt x="3" y="68"/>
                    </a:lnTo>
                    <a:lnTo>
                      <a:pt x="4" y="70"/>
                    </a:lnTo>
                    <a:lnTo>
                      <a:pt x="7" y="72"/>
                    </a:lnTo>
                    <a:lnTo>
                      <a:pt x="4" y="69"/>
                    </a:lnTo>
                    <a:lnTo>
                      <a:pt x="6" y="72"/>
                    </a:lnTo>
                    <a:lnTo>
                      <a:pt x="9" y="73"/>
                    </a:lnTo>
                    <a:lnTo>
                      <a:pt x="9" y="68"/>
                    </a:lnTo>
                    <a:lnTo>
                      <a:pt x="7" y="68"/>
                    </a:lnTo>
                    <a:lnTo>
                      <a:pt x="10" y="70"/>
                    </a:lnTo>
                    <a:lnTo>
                      <a:pt x="9" y="68"/>
                    </a:lnTo>
                    <a:lnTo>
                      <a:pt x="6" y="66"/>
                    </a:lnTo>
                    <a:lnTo>
                      <a:pt x="9" y="69"/>
                    </a:lnTo>
                    <a:lnTo>
                      <a:pt x="9" y="66"/>
                    </a:lnTo>
                    <a:lnTo>
                      <a:pt x="6" y="65"/>
                    </a:lnTo>
                    <a:lnTo>
                      <a:pt x="7" y="66"/>
                    </a:lnTo>
                    <a:lnTo>
                      <a:pt x="6" y="61"/>
                    </a:lnTo>
                    <a:lnTo>
                      <a:pt x="3" y="59"/>
                    </a:lnTo>
                    <a:lnTo>
                      <a:pt x="6" y="62"/>
                    </a:lnTo>
                    <a:lnTo>
                      <a:pt x="6" y="55"/>
                    </a:lnTo>
                    <a:lnTo>
                      <a:pt x="14" y="17"/>
                    </a:lnTo>
                    <a:lnTo>
                      <a:pt x="14" y="15"/>
                    </a:lnTo>
                    <a:lnTo>
                      <a:pt x="11" y="17"/>
                    </a:lnTo>
                    <a:lnTo>
                      <a:pt x="14" y="16"/>
                    </a:lnTo>
                    <a:lnTo>
                      <a:pt x="15" y="9"/>
                    </a:lnTo>
                    <a:lnTo>
                      <a:pt x="13" y="12"/>
                    </a:lnTo>
                    <a:lnTo>
                      <a:pt x="15" y="10"/>
                    </a:lnTo>
                    <a:lnTo>
                      <a:pt x="17" y="6"/>
                    </a:lnTo>
                    <a:lnTo>
                      <a:pt x="14" y="9"/>
                    </a:lnTo>
                    <a:lnTo>
                      <a:pt x="17" y="8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9" y="4"/>
                    </a:lnTo>
                    <a:lnTo>
                      <a:pt x="19" y="1"/>
                    </a:lnTo>
                    <a:lnTo>
                      <a:pt x="17" y="4"/>
                    </a:lnTo>
                    <a:lnTo>
                      <a:pt x="22" y="4"/>
                    </a:lnTo>
                    <a:lnTo>
                      <a:pt x="19" y="1"/>
                    </a:lnTo>
                    <a:lnTo>
                      <a:pt x="21" y="4"/>
                    </a:lnTo>
                    <a:lnTo>
                      <a:pt x="24" y="5"/>
                    </a:lnTo>
                    <a:lnTo>
                      <a:pt x="21" y="2"/>
                    </a:lnTo>
                    <a:lnTo>
                      <a:pt x="22" y="5"/>
                    </a:lnTo>
                    <a:lnTo>
                      <a:pt x="25" y="6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26" y="9"/>
                    </a:lnTo>
                    <a:lnTo>
                      <a:pt x="24" y="6"/>
                    </a:lnTo>
                    <a:lnTo>
                      <a:pt x="24" y="9"/>
                    </a:lnTo>
                    <a:lnTo>
                      <a:pt x="29" y="9"/>
                    </a:lnTo>
                    <a:close/>
                  </a:path>
                </a:pathLst>
              </a:custGeom>
              <a:solidFill>
                <a:srgbClr val="8998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08" name="Freeform 7058"/>
              <p:cNvSpPr>
                <a:spLocks/>
              </p:cNvSpPr>
              <p:nvPr/>
            </p:nvSpPr>
            <p:spPr bwMode="auto">
              <a:xfrm>
                <a:off x="4406" y="2070"/>
                <a:ext cx="14" cy="37"/>
              </a:xfrm>
              <a:custGeom>
                <a:avLst/>
                <a:gdLst>
                  <a:gd name="T0" fmla="*/ 3 w 29"/>
                  <a:gd name="T1" fmla="*/ 1 h 75"/>
                  <a:gd name="T2" fmla="*/ 3 w 29"/>
                  <a:gd name="T3" fmla="*/ 0 h 75"/>
                  <a:gd name="T4" fmla="*/ 3 w 29"/>
                  <a:gd name="T5" fmla="*/ 0 h 75"/>
                  <a:gd name="T6" fmla="*/ 2 w 29"/>
                  <a:gd name="T7" fmla="*/ 0 h 75"/>
                  <a:gd name="T8" fmla="*/ 3 w 29"/>
                  <a:gd name="T9" fmla="*/ 0 h 75"/>
                  <a:gd name="T10" fmla="*/ 1 w 29"/>
                  <a:gd name="T11" fmla="*/ 0 h 75"/>
                  <a:gd name="T12" fmla="*/ 2 w 29"/>
                  <a:gd name="T13" fmla="*/ 0 h 75"/>
                  <a:gd name="T14" fmla="*/ 1 w 29"/>
                  <a:gd name="T15" fmla="*/ 1 h 75"/>
                  <a:gd name="T16" fmla="*/ 1 w 29"/>
                  <a:gd name="T17" fmla="*/ 0 h 75"/>
                  <a:gd name="T18" fmla="*/ 1 w 29"/>
                  <a:gd name="T19" fmla="*/ 1 h 75"/>
                  <a:gd name="T20" fmla="*/ 1 w 29"/>
                  <a:gd name="T21" fmla="*/ 2 h 75"/>
                  <a:gd name="T22" fmla="*/ 1 w 29"/>
                  <a:gd name="T23" fmla="*/ 1 h 75"/>
                  <a:gd name="T24" fmla="*/ 0 w 29"/>
                  <a:gd name="T25" fmla="*/ 7 h 75"/>
                  <a:gd name="T26" fmla="*/ 0 w 29"/>
                  <a:gd name="T27" fmla="*/ 8 h 75"/>
                  <a:gd name="T28" fmla="*/ 0 w 29"/>
                  <a:gd name="T29" fmla="*/ 8 h 75"/>
                  <a:gd name="T30" fmla="*/ 0 w 29"/>
                  <a:gd name="T31" fmla="*/ 8 h 75"/>
                  <a:gd name="T32" fmla="*/ 0 w 29"/>
                  <a:gd name="T33" fmla="*/ 9 h 75"/>
                  <a:gd name="T34" fmla="*/ 0 w 29"/>
                  <a:gd name="T35" fmla="*/ 9 h 75"/>
                  <a:gd name="T36" fmla="*/ 1 w 29"/>
                  <a:gd name="T37" fmla="*/ 8 h 75"/>
                  <a:gd name="T38" fmla="*/ 1 w 29"/>
                  <a:gd name="T39" fmla="*/ 9 h 75"/>
                  <a:gd name="T40" fmla="*/ 0 w 29"/>
                  <a:gd name="T41" fmla="*/ 8 h 75"/>
                  <a:gd name="T42" fmla="*/ 0 w 29"/>
                  <a:gd name="T43" fmla="*/ 8 h 75"/>
                  <a:gd name="T44" fmla="*/ 0 w 29"/>
                  <a:gd name="T45" fmla="*/ 8 h 75"/>
                  <a:gd name="T46" fmla="*/ 0 w 29"/>
                  <a:gd name="T47" fmla="*/ 7 h 75"/>
                  <a:gd name="T48" fmla="*/ 0 w 29"/>
                  <a:gd name="T49" fmla="*/ 7 h 75"/>
                  <a:gd name="T50" fmla="*/ 1 w 29"/>
                  <a:gd name="T51" fmla="*/ 2 h 75"/>
                  <a:gd name="T52" fmla="*/ 1 w 29"/>
                  <a:gd name="T53" fmla="*/ 2 h 75"/>
                  <a:gd name="T54" fmla="*/ 1 w 29"/>
                  <a:gd name="T55" fmla="*/ 1 h 75"/>
                  <a:gd name="T56" fmla="*/ 2 w 29"/>
                  <a:gd name="T57" fmla="*/ 1 h 75"/>
                  <a:gd name="T58" fmla="*/ 2 w 29"/>
                  <a:gd name="T59" fmla="*/ 1 h 75"/>
                  <a:gd name="T60" fmla="*/ 2 w 29"/>
                  <a:gd name="T61" fmla="*/ 1 h 75"/>
                  <a:gd name="T62" fmla="*/ 2 w 29"/>
                  <a:gd name="T63" fmla="*/ 0 h 75"/>
                  <a:gd name="T64" fmla="*/ 2 w 29"/>
                  <a:gd name="T65" fmla="*/ 0 h 75"/>
                  <a:gd name="T66" fmla="*/ 2 w 29"/>
                  <a:gd name="T67" fmla="*/ 0 h 75"/>
                  <a:gd name="T68" fmla="*/ 2 w 29"/>
                  <a:gd name="T69" fmla="*/ 0 h 75"/>
                  <a:gd name="T70" fmla="*/ 2 w 29"/>
                  <a:gd name="T71" fmla="*/ 0 h 75"/>
                  <a:gd name="T72" fmla="*/ 3 w 29"/>
                  <a:gd name="T73" fmla="*/ 1 h 75"/>
                  <a:gd name="T74" fmla="*/ 2 w 29"/>
                  <a:gd name="T75" fmla="*/ 1 h 75"/>
                  <a:gd name="T76" fmla="*/ 3 w 29"/>
                  <a:gd name="T77" fmla="*/ 1 h 7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9"/>
                  <a:gd name="T118" fmla="*/ 0 h 75"/>
                  <a:gd name="T119" fmla="*/ 29 w 29"/>
                  <a:gd name="T120" fmla="*/ 75 h 75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9" h="75">
                    <a:moveTo>
                      <a:pt x="29" y="10"/>
                    </a:moveTo>
                    <a:lnTo>
                      <a:pt x="27" y="8"/>
                    </a:lnTo>
                    <a:lnTo>
                      <a:pt x="29" y="10"/>
                    </a:lnTo>
                    <a:lnTo>
                      <a:pt x="29" y="7"/>
                    </a:lnTo>
                    <a:lnTo>
                      <a:pt x="26" y="6"/>
                    </a:lnTo>
                    <a:lnTo>
                      <a:pt x="27" y="7"/>
                    </a:lnTo>
                    <a:lnTo>
                      <a:pt x="26" y="4"/>
                    </a:lnTo>
                    <a:lnTo>
                      <a:pt x="23" y="3"/>
                    </a:lnTo>
                    <a:lnTo>
                      <a:pt x="26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8" y="3"/>
                    </a:lnTo>
                    <a:lnTo>
                      <a:pt x="15" y="4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1"/>
                    </a:lnTo>
                    <a:lnTo>
                      <a:pt x="14" y="10"/>
                    </a:lnTo>
                    <a:lnTo>
                      <a:pt x="11" y="11"/>
                    </a:lnTo>
                    <a:lnTo>
                      <a:pt x="11" y="17"/>
                    </a:lnTo>
                    <a:lnTo>
                      <a:pt x="14" y="14"/>
                    </a:lnTo>
                    <a:lnTo>
                      <a:pt x="11" y="15"/>
                    </a:lnTo>
                    <a:lnTo>
                      <a:pt x="9" y="19"/>
                    </a:lnTo>
                    <a:lnTo>
                      <a:pt x="0" y="57"/>
                    </a:lnTo>
                    <a:lnTo>
                      <a:pt x="1" y="66"/>
                    </a:lnTo>
                    <a:lnTo>
                      <a:pt x="4" y="67"/>
                    </a:lnTo>
                    <a:lnTo>
                      <a:pt x="1" y="64"/>
                    </a:lnTo>
                    <a:lnTo>
                      <a:pt x="3" y="70"/>
                    </a:lnTo>
                    <a:lnTo>
                      <a:pt x="5" y="71"/>
                    </a:lnTo>
                    <a:lnTo>
                      <a:pt x="3" y="68"/>
                    </a:lnTo>
                    <a:lnTo>
                      <a:pt x="4" y="72"/>
                    </a:lnTo>
                    <a:lnTo>
                      <a:pt x="7" y="74"/>
                    </a:lnTo>
                    <a:lnTo>
                      <a:pt x="4" y="71"/>
                    </a:lnTo>
                    <a:lnTo>
                      <a:pt x="5" y="74"/>
                    </a:lnTo>
                    <a:lnTo>
                      <a:pt x="8" y="75"/>
                    </a:lnTo>
                    <a:lnTo>
                      <a:pt x="8" y="70"/>
                    </a:lnTo>
                    <a:lnTo>
                      <a:pt x="7" y="70"/>
                    </a:lnTo>
                    <a:lnTo>
                      <a:pt x="9" y="72"/>
                    </a:lnTo>
                    <a:lnTo>
                      <a:pt x="8" y="70"/>
                    </a:lnTo>
                    <a:lnTo>
                      <a:pt x="5" y="68"/>
                    </a:lnTo>
                    <a:lnTo>
                      <a:pt x="8" y="71"/>
                    </a:lnTo>
                    <a:lnTo>
                      <a:pt x="7" y="67"/>
                    </a:lnTo>
                    <a:lnTo>
                      <a:pt x="4" y="66"/>
                    </a:lnTo>
                    <a:lnTo>
                      <a:pt x="7" y="68"/>
                    </a:lnTo>
                    <a:lnTo>
                      <a:pt x="5" y="63"/>
                    </a:lnTo>
                    <a:lnTo>
                      <a:pt x="3" y="61"/>
                    </a:lnTo>
                    <a:lnTo>
                      <a:pt x="5" y="64"/>
                    </a:lnTo>
                    <a:lnTo>
                      <a:pt x="5" y="57"/>
                    </a:lnTo>
                    <a:lnTo>
                      <a:pt x="15" y="19"/>
                    </a:lnTo>
                    <a:lnTo>
                      <a:pt x="15" y="17"/>
                    </a:lnTo>
                    <a:lnTo>
                      <a:pt x="12" y="19"/>
                    </a:lnTo>
                    <a:lnTo>
                      <a:pt x="15" y="18"/>
                    </a:lnTo>
                    <a:lnTo>
                      <a:pt x="16" y="13"/>
                    </a:lnTo>
                    <a:lnTo>
                      <a:pt x="15" y="14"/>
                    </a:lnTo>
                    <a:lnTo>
                      <a:pt x="18" y="13"/>
                    </a:lnTo>
                    <a:lnTo>
                      <a:pt x="18" y="8"/>
                    </a:lnTo>
                    <a:lnTo>
                      <a:pt x="15" y="11"/>
                    </a:lnTo>
                    <a:lnTo>
                      <a:pt x="18" y="10"/>
                    </a:lnTo>
                    <a:lnTo>
                      <a:pt x="19" y="6"/>
                    </a:lnTo>
                    <a:lnTo>
                      <a:pt x="16" y="8"/>
                    </a:lnTo>
                    <a:lnTo>
                      <a:pt x="19" y="7"/>
                    </a:lnTo>
                    <a:lnTo>
                      <a:pt x="20" y="4"/>
                    </a:lnTo>
                    <a:lnTo>
                      <a:pt x="19" y="6"/>
                    </a:lnTo>
                    <a:lnTo>
                      <a:pt x="20" y="4"/>
                    </a:lnTo>
                    <a:lnTo>
                      <a:pt x="19" y="6"/>
                    </a:lnTo>
                    <a:lnTo>
                      <a:pt x="23" y="6"/>
                    </a:lnTo>
                    <a:lnTo>
                      <a:pt x="20" y="3"/>
                    </a:lnTo>
                    <a:lnTo>
                      <a:pt x="22" y="7"/>
                    </a:lnTo>
                    <a:lnTo>
                      <a:pt x="24" y="8"/>
                    </a:lnTo>
                    <a:lnTo>
                      <a:pt x="22" y="6"/>
                    </a:lnTo>
                    <a:lnTo>
                      <a:pt x="22" y="8"/>
                    </a:lnTo>
                    <a:lnTo>
                      <a:pt x="24" y="10"/>
                    </a:lnTo>
                    <a:lnTo>
                      <a:pt x="23" y="8"/>
                    </a:lnTo>
                    <a:lnTo>
                      <a:pt x="23" y="11"/>
                    </a:lnTo>
                    <a:lnTo>
                      <a:pt x="26" y="13"/>
                    </a:lnTo>
                    <a:lnTo>
                      <a:pt x="29" y="10"/>
                    </a:lnTo>
                    <a:close/>
                  </a:path>
                </a:pathLst>
              </a:custGeom>
              <a:solidFill>
                <a:srgbClr val="8998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09" name="Freeform 7059"/>
              <p:cNvSpPr>
                <a:spLocks/>
              </p:cNvSpPr>
              <p:nvPr/>
            </p:nvSpPr>
            <p:spPr bwMode="auto">
              <a:xfrm>
                <a:off x="4471" y="1743"/>
                <a:ext cx="74" cy="97"/>
              </a:xfrm>
              <a:custGeom>
                <a:avLst/>
                <a:gdLst>
                  <a:gd name="T0" fmla="*/ 2 w 148"/>
                  <a:gd name="T1" fmla="*/ 3 h 193"/>
                  <a:gd name="T2" fmla="*/ 2 w 148"/>
                  <a:gd name="T3" fmla="*/ 4 h 193"/>
                  <a:gd name="T4" fmla="*/ 2 w 148"/>
                  <a:gd name="T5" fmla="*/ 4 h 193"/>
                  <a:gd name="T6" fmla="*/ 3 w 148"/>
                  <a:gd name="T7" fmla="*/ 4 h 193"/>
                  <a:gd name="T8" fmla="*/ 5 w 148"/>
                  <a:gd name="T9" fmla="*/ 4 h 193"/>
                  <a:gd name="T10" fmla="*/ 5 w 148"/>
                  <a:gd name="T11" fmla="*/ 4 h 193"/>
                  <a:gd name="T12" fmla="*/ 5 w 148"/>
                  <a:gd name="T13" fmla="*/ 3 h 193"/>
                  <a:gd name="T14" fmla="*/ 5 w 148"/>
                  <a:gd name="T15" fmla="*/ 3 h 193"/>
                  <a:gd name="T16" fmla="*/ 6 w 148"/>
                  <a:gd name="T17" fmla="*/ 3 h 193"/>
                  <a:gd name="T18" fmla="*/ 6 w 148"/>
                  <a:gd name="T19" fmla="*/ 3 h 193"/>
                  <a:gd name="T20" fmla="*/ 7 w 148"/>
                  <a:gd name="T21" fmla="*/ 3 h 193"/>
                  <a:gd name="T22" fmla="*/ 7 w 148"/>
                  <a:gd name="T23" fmla="*/ 2 h 193"/>
                  <a:gd name="T24" fmla="*/ 9 w 148"/>
                  <a:gd name="T25" fmla="*/ 2 h 193"/>
                  <a:gd name="T26" fmla="*/ 9 w 148"/>
                  <a:gd name="T27" fmla="*/ 1 h 193"/>
                  <a:gd name="T28" fmla="*/ 9 w 148"/>
                  <a:gd name="T29" fmla="*/ 1 h 193"/>
                  <a:gd name="T30" fmla="*/ 10 w 148"/>
                  <a:gd name="T31" fmla="*/ 0 h 193"/>
                  <a:gd name="T32" fmla="*/ 10 w 148"/>
                  <a:gd name="T33" fmla="*/ 1 h 193"/>
                  <a:gd name="T34" fmla="*/ 10 w 148"/>
                  <a:gd name="T35" fmla="*/ 1 h 193"/>
                  <a:gd name="T36" fmla="*/ 11 w 148"/>
                  <a:gd name="T37" fmla="*/ 1 h 193"/>
                  <a:gd name="T38" fmla="*/ 12 w 148"/>
                  <a:gd name="T39" fmla="*/ 2 h 193"/>
                  <a:gd name="T40" fmla="*/ 12 w 148"/>
                  <a:gd name="T41" fmla="*/ 2 h 193"/>
                  <a:gd name="T42" fmla="*/ 12 w 148"/>
                  <a:gd name="T43" fmla="*/ 2 h 193"/>
                  <a:gd name="T44" fmla="*/ 13 w 148"/>
                  <a:gd name="T45" fmla="*/ 3 h 193"/>
                  <a:gd name="T46" fmla="*/ 13 w 148"/>
                  <a:gd name="T47" fmla="*/ 3 h 193"/>
                  <a:gd name="T48" fmla="*/ 13 w 148"/>
                  <a:gd name="T49" fmla="*/ 3 h 193"/>
                  <a:gd name="T50" fmla="*/ 14 w 148"/>
                  <a:gd name="T51" fmla="*/ 3 h 193"/>
                  <a:gd name="T52" fmla="*/ 14 w 148"/>
                  <a:gd name="T53" fmla="*/ 4 h 193"/>
                  <a:gd name="T54" fmla="*/ 15 w 148"/>
                  <a:gd name="T55" fmla="*/ 4 h 193"/>
                  <a:gd name="T56" fmla="*/ 15 w 148"/>
                  <a:gd name="T57" fmla="*/ 5 h 193"/>
                  <a:gd name="T58" fmla="*/ 17 w 148"/>
                  <a:gd name="T59" fmla="*/ 6 h 193"/>
                  <a:gd name="T60" fmla="*/ 17 w 148"/>
                  <a:gd name="T61" fmla="*/ 6 h 193"/>
                  <a:gd name="T62" fmla="*/ 18 w 148"/>
                  <a:gd name="T63" fmla="*/ 7 h 193"/>
                  <a:gd name="T64" fmla="*/ 18 w 148"/>
                  <a:gd name="T65" fmla="*/ 7 h 193"/>
                  <a:gd name="T66" fmla="*/ 19 w 148"/>
                  <a:gd name="T67" fmla="*/ 8 h 193"/>
                  <a:gd name="T68" fmla="*/ 17 w 148"/>
                  <a:gd name="T69" fmla="*/ 25 h 193"/>
                  <a:gd name="T70" fmla="*/ 2 w 148"/>
                  <a:gd name="T71" fmla="*/ 3 h 19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48"/>
                  <a:gd name="T109" fmla="*/ 0 h 193"/>
                  <a:gd name="T110" fmla="*/ 148 w 148"/>
                  <a:gd name="T111" fmla="*/ 193 h 19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48" h="193">
                    <a:moveTo>
                      <a:pt x="16" y="23"/>
                    </a:moveTo>
                    <a:lnTo>
                      <a:pt x="17" y="24"/>
                    </a:lnTo>
                    <a:lnTo>
                      <a:pt x="19" y="24"/>
                    </a:lnTo>
                    <a:lnTo>
                      <a:pt x="19" y="26"/>
                    </a:lnTo>
                    <a:lnTo>
                      <a:pt x="21" y="26"/>
                    </a:lnTo>
                    <a:lnTo>
                      <a:pt x="23" y="27"/>
                    </a:lnTo>
                    <a:lnTo>
                      <a:pt x="25" y="27"/>
                    </a:lnTo>
                    <a:lnTo>
                      <a:pt x="27" y="28"/>
                    </a:lnTo>
                    <a:lnTo>
                      <a:pt x="34" y="28"/>
                    </a:lnTo>
                    <a:lnTo>
                      <a:pt x="35" y="27"/>
                    </a:lnTo>
                    <a:lnTo>
                      <a:pt x="39" y="27"/>
                    </a:lnTo>
                    <a:lnTo>
                      <a:pt x="40" y="26"/>
                    </a:lnTo>
                    <a:lnTo>
                      <a:pt x="43" y="26"/>
                    </a:lnTo>
                    <a:lnTo>
                      <a:pt x="43" y="24"/>
                    </a:lnTo>
                    <a:lnTo>
                      <a:pt x="46" y="24"/>
                    </a:lnTo>
                    <a:lnTo>
                      <a:pt x="47" y="23"/>
                    </a:lnTo>
                    <a:lnTo>
                      <a:pt x="49" y="23"/>
                    </a:lnTo>
                    <a:lnTo>
                      <a:pt x="50" y="21"/>
                    </a:lnTo>
                    <a:lnTo>
                      <a:pt x="51" y="21"/>
                    </a:lnTo>
                    <a:lnTo>
                      <a:pt x="54" y="19"/>
                    </a:lnTo>
                    <a:lnTo>
                      <a:pt x="55" y="19"/>
                    </a:lnTo>
                    <a:lnTo>
                      <a:pt x="57" y="17"/>
                    </a:lnTo>
                    <a:lnTo>
                      <a:pt x="58" y="17"/>
                    </a:lnTo>
                    <a:lnTo>
                      <a:pt x="62" y="13"/>
                    </a:lnTo>
                    <a:lnTo>
                      <a:pt x="64" y="13"/>
                    </a:lnTo>
                    <a:lnTo>
                      <a:pt x="68" y="9"/>
                    </a:lnTo>
                    <a:lnTo>
                      <a:pt x="69" y="9"/>
                    </a:lnTo>
                    <a:lnTo>
                      <a:pt x="69" y="8"/>
                    </a:lnTo>
                    <a:lnTo>
                      <a:pt x="72" y="5"/>
                    </a:lnTo>
                    <a:lnTo>
                      <a:pt x="73" y="5"/>
                    </a:lnTo>
                    <a:lnTo>
                      <a:pt x="79" y="0"/>
                    </a:lnTo>
                    <a:lnTo>
                      <a:pt x="80" y="0"/>
                    </a:lnTo>
                    <a:lnTo>
                      <a:pt x="83" y="2"/>
                    </a:lnTo>
                    <a:lnTo>
                      <a:pt x="84" y="2"/>
                    </a:lnTo>
                    <a:lnTo>
                      <a:pt x="85" y="4"/>
                    </a:lnTo>
                    <a:lnTo>
                      <a:pt x="87" y="4"/>
                    </a:lnTo>
                    <a:lnTo>
                      <a:pt x="91" y="8"/>
                    </a:lnTo>
                    <a:lnTo>
                      <a:pt x="92" y="8"/>
                    </a:lnTo>
                    <a:lnTo>
                      <a:pt x="95" y="11"/>
                    </a:lnTo>
                    <a:lnTo>
                      <a:pt x="96" y="11"/>
                    </a:lnTo>
                    <a:lnTo>
                      <a:pt x="99" y="13"/>
                    </a:lnTo>
                    <a:lnTo>
                      <a:pt x="101" y="13"/>
                    </a:lnTo>
                    <a:lnTo>
                      <a:pt x="101" y="15"/>
                    </a:lnTo>
                    <a:lnTo>
                      <a:pt x="102" y="15"/>
                    </a:lnTo>
                    <a:lnTo>
                      <a:pt x="105" y="17"/>
                    </a:lnTo>
                    <a:lnTo>
                      <a:pt x="106" y="17"/>
                    </a:lnTo>
                    <a:lnTo>
                      <a:pt x="106" y="19"/>
                    </a:lnTo>
                    <a:lnTo>
                      <a:pt x="107" y="20"/>
                    </a:lnTo>
                    <a:lnTo>
                      <a:pt x="109" y="20"/>
                    </a:lnTo>
                    <a:lnTo>
                      <a:pt x="111" y="23"/>
                    </a:lnTo>
                    <a:lnTo>
                      <a:pt x="111" y="24"/>
                    </a:lnTo>
                    <a:lnTo>
                      <a:pt x="113" y="24"/>
                    </a:lnTo>
                    <a:lnTo>
                      <a:pt x="116" y="27"/>
                    </a:lnTo>
                    <a:lnTo>
                      <a:pt x="117" y="27"/>
                    </a:lnTo>
                    <a:lnTo>
                      <a:pt x="117" y="28"/>
                    </a:lnTo>
                    <a:lnTo>
                      <a:pt x="121" y="32"/>
                    </a:lnTo>
                    <a:lnTo>
                      <a:pt x="122" y="32"/>
                    </a:lnTo>
                    <a:lnTo>
                      <a:pt x="122" y="34"/>
                    </a:lnTo>
                    <a:lnTo>
                      <a:pt x="132" y="43"/>
                    </a:lnTo>
                    <a:lnTo>
                      <a:pt x="132" y="45"/>
                    </a:lnTo>
                    <a:lnTo>
                      <a:pt x="135" y="47"/>
                    </a:lnTo>
                    <a:lnTo>
                      <a:pt x="136" y="47"/>
                    </a:lnTo>
                    <a:lnTo>
                      <a:pt x="137" y="49"/>
                    </a:lnTo>
                    <a:lnTo>
                      <a:pt x="137" y="50"/>
                    </a:lnTo>
                    <a:lnTo>
                      <a:pt x="141" y="54"/>
                    </a:lnTo>
                    <a:lnTo>
                      <a:pt x="141" y="55"/>
                    </a:lnTo>
                    <a:lnTo>
                      <a:pt x="146" y="60"/>
                    </a:lnTo>
                    <a:lnTo>
                      <a:pt x="146" y="61"/>
                    </a:lnTo>
                    <a:lnTo>
                      <a:pt x="148" y="64"/>
                    </a:lnTo>
                    <a:lnTo>
                      <a:pt x="129" y="193"/>
                    </a:lnTo>
                    <a:lnTo>
                      <a:pt x="0" y="190"/>
                    </a:lnTo>
                    <a:lnTo>
                      <a:pt x="16" y="23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10" name="Freeform 7060"/>
              <p:cNvSpPr>
                <a:spLocks/>
              </p:cNvSpPr>
              <p:nvPr/>
            </p:nvSpPr>
            <p:spPr bwMode="auto">
              <a:xfrm>
                <a:off x="4469" y="1839"/>
                <a:ext cx="73" cy="14"/>
              </a:xfrm>
              <a:custGeom>
                <a:avLst/>
                <a:gdLst>
                  <a:gd name="T0" fmla="*/ 17 w 146"/>
                  <a:gd name="T1" fmla="*/ 0 h 30"/>
                  <a:gd name="T2" fmla="*/ 18 w 146"/>
                  <a:gd name="T3" fmla="*/ 3 h 30"/>
                  <a:gd name="T4" fmla="*/ 0 w 146"/>
                  <a:gd name="T5" fmla="*/ 3 h 30"/>
                  <a:gd name="T6" fmla="*/ 1 w 146"/>
                  <a:gd name="T7" fmla="*/ 0 h 30"/>
                  <a:gd name="T8" fmla="*/ 17 w 146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6"/>
                  <a:gd name="T16" fmla="*/ 0 h 30"/>
                  <a:gd name="T17" fmla="*/ 146 w 146"/>
                  <a:gd name="T18" fmla="*/ 30 h 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6" h="30">
                    <a:moveTo>
                      <a:pt x="134" y="1"/>
                    </a:moveTo>
                    <a:lnTo>
                      <a:pt x="146" y="30"/>
                    </a:lnTo>
                    <a:lnTo>
                      <a:pt x="0" y="29"/>
                    </a:lnTo>
                    <a:lnTo>
                      <a:pt x="6" y="0"/>
                    </a:lnTo>
                    <a:lnTo>
                      <a:pt x="134" y="1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11" name="Freeform 7061"/>
              <p:cNvSpPr>
                <a:spLocks/>
              </p:cNvSpPr>
              <p:nvPr/>
            </p:nvSpPr>
            <p:spPr bwMode="auto">
              <a:xfrm>
                <a:off x="4536" y="1769"/>
                <a:ext cx="17" cy="84"/>
              </a:xfrm>
              <a:custGeom>
                <a:avLst/>
                <a:gdLst>
                  <a:gd name="T0" fmla="*/ 0 w 36"/>
                  <a:gd name="T1" fmla="*/ 17 h 170"/>
                  <a:gd name="T2" fmla="*/ 2 w 36"/>
                  <a:gd name="T3" fmla="*/ 0 h 170"/>
                  <a:gd name="T4" fmla="*/ 4 w 36"/>
                  <a:gd name="T5" fmla="*/ 0 h 170"/>
                  <a:gd name="T6" fmla="*/ 1 w 36"/>
                  <a:gd name="T7" fmla="*/ 21 h 170"/>
                  <a:gd name="T8" fmla="*/ 0 w 36"/>
                  <a:gd name="T9" fmla="*/ 17 h 1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170"/>
                  <a:gd name="T17" fmla="*/ 36 w 36"/>
                  <a:gd name="T18" fmla="*/ 170 h 1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170">
                    <a:moveTo>
                      <a:pt x="0" y="143"/>
                    </a:moveTo>
                    <a:lnTo>
                      <a:pt x="21" y="0"/>
                    </a:lnTo>
                    <a:lnTo>
                      <a:pt x="36" y="0"/>
                    </a:lnTo>
                    <a:lnTo>
                      <a:pt x="12" y="170"/>
                    </a:lnTo>
                    <a:lnTo>
                      <a:pt x="0" y="143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12" name="Freeform 7062"/>
              <p:cNvSpPr>
                <a:spLocks/>
              </p:cNvSpPr>
              <p:nvPr/>
            </p:nvSpPr>
            <p:spPr bwMode="auto">
              <a:xfrm>
                <a:off x="4358" y="1626"/>
                <a:ext cx="171" cy="183"/>
              </a:xfrm>
              <a:custGeom>
                <a:avLst/>
                <a:gdLst>
                  <a:gd name="T0" fmla="*/ 3 w 342"/>
                  <a:gd name="T1" fmla="*/ 3 h 366"/>
                  <a:gd name="T2" fmla="*/ 4 w 342"/>
                  <a:gd name="T3" fmla="*/ 3 h 366"/>
                  <a:gd name="T4" fmla="*/ 5 w 342"/>
                  <a:gd name="T5" fmla="*/ 3 h 366"/>
                  <a:gd name="T6" fmla="*/ 10 w 342"/>
                  <a:gd name="T7" fmla="*/ 3 h 366"/>
                  <a:gd name="T8" fmla="*/ 11 w 342"/>
                  <a:gd name="T9" fmla="*/ 3 h 366"/>
                  <a:gd name="T10" fmla="*/ 12 w 342"/>
                  <a:gd name="T11" fmla="*/ 3 h 366"/>
                  <a:gd name="T12" fmla="*/ 13 w 342"/>
                  <a:gd name="T13" fmla="*/ 5 h 366"/>
                  <a:gd name="T14" fmla="*/ 14 w 342"/>
                  <a:gd name="T15" fmla="*/ 6 h 366"/>
                  <a:gd name="T16" fmla="*/ 15 w 342"/>
                  <a:gd name="T17" fmla="*/ 7 h 366"/>
                  <a:gd name="T18" fmla="*/ 17 w 342"/>
                  <a:gd name="T19" fmla="*/ 9 h 366"/>
                  <a:gd name="T20" fmla="*/ 17 w 342"/>
                  <a:gd name="T21" fmla="*/ 10 h 366"/>
                  <a:gd name="T22" fmla="*/ 18 w 342"/>
                  <a:gd name="T23" fmla="*/ 11 h 366"/>
                  <a:gd name="T24" fmla="*/ 31 w 342"/>
                  <a:gd name="T25" fmla="*/ 28 h 366"/>
                  <a:gd name="T26" fmla="*/ 32 w 342"/>
                  <a:gd name="T27" fmla="*/ 29 h 366"/>
                  <a:gd name="T28" fmla="*/ 33 w 342"/>
                  <a:gd name="T29" fmla="*/ 30 h 366"/>
                  <a:gd name="T30" fmla="*/ 34 w 342"/>
                  <a:gd name="T31" fmla="*/ 31 h 366"/>
                  <a:gd name="T32" fmla="*/ 35 w 342"/>
                  <a:gd name="T33" fmla="*/ 33 h 366"/>
                  <a:gd name="T34" fmla="*/ 36 w 342"/>
                  <a:gd name="T35" fmla="*/ 34 h 366"/>
                  <a:gd name="T36" fmla="*/ 37 w 342"/>
                  <a:gd name="T37" fmla="*/ 35 h 366"/>
                  <a:gd name="T38" fmla="*/ 37 w 342"/>
                  <a:gd name="T39" fmla="*/ 37 h 366"/>
                  <a:gd name="T40" fmla="*/ 39 w 342"/>
                  <a:gd name="T41" fmla="*/ 38 h 366"/>
                  <a:gd name="T42" fmla="*/ 39 w 342"/>
                  <a:gd name="T43" fmla="*/ 39 h 366"/>
                  <a:gd name="T44" fmla="*/ 40 w 342"/>
                  <a:gd name="T45" fmla="*/ 40 h 366"/>
                  <a:gd name="T46" fmla="*/ 41 w 342"/>
                  <a:gd name="T47" fmla="*/ 41 h 366"/>
                  <a:gd name="T48" fmla="*/ 42 w 342"/>
                  <a:gd name="T49" fmla="*/ 42 h 366"/>
                  <a:gd name="T50" fmla="*/ 43 w 342"/>
                  <a:gd name="T51" fmla="*/ 43 h 366"/>
                  <a:gd name="T52" fmla="*/ 41 w 342"/>
                  <a:gd name="T53" fmla="*/ 45 h 366"/>
                  <a:gd name="T54" fmla="*/ 39 w 342"/>
                  <a:gd name="T55" fmla="*/ 46 h 366"/>
                  <a:gd name="T56" fmla="*/ 35 w 342"/>
                  <a:gd name="T57" fmla="*/ 46 h 366"/>
                  <a:gd name="T58" fmla="*/ 34 w 342"/>
                  <a:gd name="T59" fmla="*/ 45 h 366"/>
                  <a:gd name="T60" fmla="*/ 31 w 342"/>
                  <a:gd name="T61" fmla="*/ 45 h 366"/>
                  <a:gd name="T62" fmla="*/ 30 w 342"/>
                  <a:gd name="T63" fmla="*/ 44 h 366"/>
                  <a:gd name="T64" fmla="*/ 29 w 342"/>
                  <a:gd name="T65" fmla="*/ 42 h 366"/>
                  <a:gd name="T66" fmla="*/ 28 w 342"/>
                  <a:gd name="T67" fmla="*/ 41 h 366"/>
                  <a:gd name="T68" fmla="*/ 27 w 342"/>
                  <a:gd name="T69" fmla="*/ 40 h 366"/>
                  <a:gd name="T70" fmla="*/ 26 w 342"/>
                  <a:gd name="T71" fmla="*/ 38 h 366"/>
                  <a:gd name="T72" fmla="*/ 25 w 342"/>
                  <a:gd name="T73" fmla="*/ 36 h 366"/>
                  <a:gd name="T74" fmla="*/ 24 w 342"/>
                  <a:gd name="T75" fmla="*/ 34 h 366"/>
                  <a:gd name="T76" fmla="*/ 23 w 342"/>
                  <a:gd name="T77" fmla="*/ 33 h 366"/>
                  <a:gd name="T78" fmla="*/ 22 w 342"/>
                  <a:gd name="T79" fmla="*/ 31 h 366"/>
                  <a:gd name="T80" fmla="*/ 21 w 342"/>
                  <a:gd name="T81" fmla="*/ 29 h 366"/>
                  <a:gd name="T82" fmla="*/ 20 w 342"/>
                  <a:gd name="T83" fmla="*/ 27 h 366"/>
                  <a:gd name="T84" fmla="*/ 19 w 342"/>
                  <a:gd name="T85" fmla="*/ 25 h 366"/>
                  <a:gd name="T86" fmla="*/ 17 w 342"/>
                  <a:gd name="T87" fmla="*/ 24 h 366"/>
                  <a:gd name="T88" fmla="*/ 17 w 342"/>
                  <a:gd name="T89" fmla="*/ 23 h 366"/>
                  <a:gd name="T90" fmla="*/ 14 w 342"/>
                  <a:gd name="T91" fmla="*/ 20 h 366"/>
                  <a:gd name="T92" fmla="*/ 13 w 342"/>
                  <a:gd name="T93" fmla="*/ 19 h 366"/>
                  <a:gd name="T94" fmla="*/ 12 w 342"/>
                  <a:gd name="T95" fmla="*/ 18 h 366"/>
                  <a:gd name="T96" fmla="*/ 11 w 342"/>
                  <a:gd name="T97" fmla="*/ 15 h 366"/>
                  <a:gd name="T98" fmla="*/ 11 w 342"/>
                  <a:gd name="T99" fmla="*/ 14 h 366"/>
                  <a:gd name="T100" fmla="*/ 10 w 342"/>
                  <a:gd name="T101" fmla="*/ 13 h 366"/>
                  <a:gd name="T102" fmla="*/ 9 w 342"/>
                  <a:gd name="T103" fmla="*/ 11 h 366"/>
                  <a:gd name="T104" fmla="*/ 7 w 342"/>
                  <a:gd name="T105" fmla="*/ 10 h 366"/>
                  <a:gd name="T106" fmla="*/ 6 w 342"/>
                  <a:gd name="T107" fmla="*/ 9 h 366"/>
                  <a:gd name="T108" fmla="*/ 5 w 342"/>
                  <a:gd name="T109" fmla="*/ 7 h 366"/>
                  <a:gd name="T110" fmla="*/ 3 w 342"/>
                  <a:gd name="T111" fmla="*/ 6 h 366"/>
                  <a:gd name="T112" fmla="*/ 3 w 342"/>
                  <a:gd name="T113" fmla="*/ 3 h 366"/>
                  <a:gd name="T114" fmla="*/ 1 w 342"/>
                  <a:gd name="T115" fmla="*/ 1 h 366"/>
                  <a:gd name="T116" fmla="*/ 0 w 342"/>
                  <a:gd name="T117" fmla="*/ 1 h 36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42"/>
                  <a:gd name="T178" fmla="*/ 0 h 366"/>
                  <a:gd name="T179" fmla="*/ 342 w 342"/>
                  <a:gd name="T180" fmla="*/ 366 h 36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42" h="366">
                    <a:moveTo>
                      <a:pt x="0" y="0"/>
                    </a:moveTo>
                    <a:lnTo>
                      <a:pt x="2" y="0"/>
                    </a:lnTo>
                    <a:lnTo>
                      <a:pt x="14" y="13"/>
                    </a:lnTo>
                    <a:lnTo>
                      <a:pt x="17" y="13"/>
                    </a:lnTo>
                    <a:lnTo>
                      <a:pt x="19" y="18"/>
                    </a:lnTo>
                    <a:lnTo>
                      <a:pt x="24" y="18"/>
                    </a:lnTo>
                    <a:lnTo>
                      <a:pt x="25" y="20"/>
                    </a:lnTo>
                    <a:lnTo>
                      <a:pt x="28" y="20"/>
                    </a:lnTo>
                    <a:lnTo>
                      <a:pt x="29" y="23"/>
                    </a:lnTo>
                    <a:lnTo>
                      <a:pt x="32" y="23"/>
                    </a:lnTo>
                    <a:lnTo>
                      <a:pt x="32" y="24"/>
                    </a:lnTo>
                    <a:lnTo>
                      <a:pt x="37" y="24"/>
                    </a:lnTo>
                    <a:lnTo>
                      <a:pt x="37" y="26"/>
                    </a:lnTo>
                    <a:lnTo>
                      <a:pt x="44" y="27"/>
                    </a:lnTo>
                    <a:lnTo>
                      <a:pt x="44" y="28"/>
                    </a:lnTo>
                    <a:lnTo>
                      <a:pt x="55" y="28"/>
                    </a:lnTo>
                    <a:lnTo>
                      <a:pt x="55" y="30"/>
                    </a:lnTo>
                    <a:lnTo>
                      <a:pt x="69" y="30"/>
                    </a:lnTo>
                    <a:lnTo>
                      <a:pt x="69" y="28"/>
                    </a:lnTo>
                    <a:lnTo>
                      <a:pt x="77" y="28"/>
                    </a:lnTo>
                    <a:lnTo>
                      <a:pt x="77" y="27"/>
                    </a:lnTo>
                    <a:lnTo>
                      <a:pt x="88" y="26"/>
                    </a:lnTo>
                    <a:lnTo>
                      <a:pt x="88" y="24"/>
                    </a:lnTo>
                    <a:lnTo>
                      <a:pt x="92" y="24"/>
                    </a:lnTo>
                    <a:lnTo>
                      <a:pt x="92" y="23"/>
                    </a:lnTo>
                    <a:lnTo>
                      <a:pt x="97" y="23"/>
                    </a:lnTo>
                    <a:lnTo>
                      <a:pt x="97" y="26"/>
                    </a:lnTo>
                    <a:lnTo>
                      <a:pt x="99" y="26"/>
                    </a:lnTo>
                    <a:lnTo>
                      <a:pt x="101" y="28"/>
                    </a:lnTo>
                    <a:lnTo>
                      <a:pt x="101" y="31"/>
                    </a:lnTo>
                    <a:lnTo>
                      <a:pt x="103" y="31"/>
                    </a:lnTo>
                    <a:lnTo>
                      <a:pt x="105" y="34"/>
                    </a:lnTo>
                    <a:lnTo>
                      <a:pt x="105" y="37"/>
                    </a:lnTo>
                    <a:lnTo>
                      <a:pt x="107" y="37"/>
                    </a:lnTo>
                    <a:lnTo>
                      <a:pt x="110" y="39"/>
                    </a:lnTo>
                    <a:lnTo>
                      <a:pt x="110" y="42"/>
                    </a:lnTo>
                    <a:lnTo>
                      <a:pt x="111" y="42"/>
                    </a:lnTo>
                    <a:lnTo>
                      <a:pt x="114" y="45"/>
                    </a:lnTo>
                    <a:lnTo>
                      <a:pt x="114" y="47"/>
                    </a:lnTo>
                    <a:lnTo>
                      <a:pt x="115" y="47"/>
                    </a:lnTo>
                    <a:lnTo>
                      <a:pt x="118" y="50"/>
                    </a:lnTo>
                    <a:lnTo>
                      <a:pt x="118" y="53"/>
                    </a:lnTo>
                    <a:lnTo>
                      <a:pt x="119" y="53"/>
                    </a:lnTo>
                    <a:lnTo>
                      <a:pt x="122" y="56"/>
                    </a:lnTo>
                    <a:lnTo>
                      <a:pt x="122" y="58"/>
                    </a:lnTo>
                    <a:lnTo>
                      <a:pt x="123" y="58"/>
                    </a:lnTo>
                    <a:lnTo>
                      <a:pt x="126" y="61"/>
                    </a:lnTo>
                    <a:lnTo>
                      <a:pt x="126" y="64"/>
                    </a:lnTo>
                    <a:lnTo>
                      <a:pt x="127" y="64"/>
                    </a:lnTo>
                    <a:lnTo>
                      <a:pt x="130" y="67"/>
                    </a:lnTo>
                    <a:lnTo>
                      <a:pt x="130" y="69"/>
                    </a:lnTo>
                    <a:lnTo>
                      <a:pt x="131" y="69"/>
                    </a:lnTo>
                    <a:lnTo>
                      <a:pt x="134" y="72"/>
                    </a:lnTo>
                    <a:lnTo>
                      <a:pt x="134" y="75"/>
                    </a:lnTo>
                    <a:lnTo>
                      <a:pt x="135" y="75"/>
                    </a:lnTo>
                    <a:lnTo>
                      <a:pt x="138" y="77"/>
                    </a:lnTo>
                    <a:lnTo>
                      <a:pt x="138" y="80"/>
                    </a:lnTo>
                    <a:lnTo>
                      <a:pt x="140" y="80"/>
                    </a:lnTo>
                    <a:lnTo>
                      <a:pt x="142" y="83"/>
                    </a:lnTo>
                    <a:lnTo>
                      <a:pt x="142" y="86"/>
                    </a:lnTo>
                    <a:lnTo>
                      <a:pt x="144" y="86"/>
                    </a:lnTo>
                    <a:lnTo>
                      <a:pt x="146" y="88"/>
                    </a:lnTo>
                    <a:lnTo>
                      <a:pt x="146" y="91"/>
                    </a:lnTo>
                    <a:lnTo>
                      <a:pt x="148" y="91"/>
                    </a:lnTo>
                    <a:lnTo>
                      <a:pt x="250" y="227"/>
                    </a:lnTo>
                    <a:lnTo>
                      <a:pt x="251" y="227"/>
                    </a:lnTo>
                    <a:lnTo>
                      <a:pt x="251" y="230"/>
                    </a:lnTo>
                    <a:lnTo>
                      <a:pt x="253" y="230"/>
                    </a:lnTo>
                    <a:lnTo>
                      <a:pt x="256" y="232"/>
                    </a:lnTo>
                    <a:lnTo>
                      <a:pt x="256" y="235"/>
                    </a:lnTo>
                    <a:lnTo>
                      <a:pt x="257" y="235"/>
                    </a:lnTo>
                    <a:lnTo>
                      <a:pt x="260" y="238"/>
                    </a:lnTo>
                    <a:lnTo>
                      <a:pt x="260" y="241"/>
                    </a:lnTo>
                    <a:lnTo>
                      <a:pt x="261" y="241"/>
                    </a:lnTo>
                    <a:lnTo>
                      <a:pt x="264" y="243"/>
                    </a:lnTo>
                    <a:lnTo>
                      <a:pt x="264" y="246"/>
                    </a:lnTo>
                    <a:lnTo>
                      <a:pt x="265" y="246"/>
                    </a:lnTo>
                    <a:lnTo>
                      <a:pt x="268" y="249"/>
                    </a:lnTo>
                    <a:lnTo>
                      <a:pt x="268" y="251"/>
                    </a:lnTo>
                    <a:lnTo>
                      <a:pt x="269" y="251"/>
                    </a:lnTo>
                    <a:lnTo>
                      <a:pt x="272" y="254"/>
                    </a:lnTo>
                    <a:lnTo>
                      <a:pt x="272" y="257"/>
                    </a:lnTo>
                    <a:lnTo>
                      <a:pt x="273" y="257"/>
                    </a:lnTo>
                    <a:lnTo>
                      <a:pt x="276" y="260"/>
                    </a:lnTo>
                    <a:lnTo>
                      <a:pt x="276" y="262"/>
                    </a:lnTo>
                    <a:lnTo>
                      <a:pt x="277" y="262"/>
                    </a:lnTo>
                    <a:lnTo>
                      <a:pt x="280" y="265"/>
                    </a:lnTo>
                    <a:lnTo>
                      <a:pt x="280" y="268"/>
                    </a:lnTo>
                    <a:lnTo>
                      <a:pt x="281" y="268"/>
                    </a:lnTo>
                    <a:lnTo>
                      <a:pt x="284" y="270"/>
                    </a:lnTo>
                    <a:lnTo>
                      <a:pt x="284" y="273"/>
                    </a:lnTo>
                    <a:lnTo>
                      <a:pt x="286" y="273"/>
                    </a:lnTo>
                    <a:lnTo>
                      <a:pt x="288" y="276"/>
                    </a:lnTo>
                    <a:lnTo>
                      <a:pt x="288" y="279"/>
                    </a:lnTo>
                    <a:lnTo>
                      <a:pt x="290" y="279"/>
                    </a:lnTo>
                    <a:lnTo>
                      <a:pt x="292" y="281"/>
                    </a:lnTo>
                    <a:lnTo>
                      <a:pt x="292" y="284"/>
                    </a:lnTo>
                    <a:lnTo>
                      <a:pt x="294" y="284"/>
                    </a:lnTo>
                    <a:lnTo>
                      <a:pt x="296" y="287"/>
                    </a:lnTo>
                    <a:lnTo>
                      <a:pt x="296" y="289"/>
                    </a:lnTo>
                    <a:lnTo>
                      <a:pt x="298" y="289"/>
                    </a:lnTo>
                    <a:lnTo>
                      <a:pt x="301" y="292"/>
                    </a:lnTo>
                    <a:lnTo>
                      <a:pt x="301" y="295"/>
                    </a:lnTo>
                    <a:lnTo>
                      <a:pt x="302" y="295"/>
                    </a:lnTo>
                    <a:lnTo>
                      <a:pt x="305" y="298"/>
                    </a:lnTo>
                    <a:lnTo>
                      <a:pt x="305" y="300"/>
                    </a:lnTo>
                    <a:lnTo>
                      <a:pt x="306" y="300"/>
                    </a:lnTo>
                    <a:lnTo>
                      <a:pt x="309" y="303"/>
                    </a:lnTo>
                    <a:lnTo>
                      <a:pt x="309" y="306"/>
                    </a:lnTo>
                    <a:lnTo>
                      <a:pt x="310" y="306"/>
                    </a:lnTo>
                    <a:lnTo>
                      <a:pt x="313" y="309"/>
                    </a:lnTo>
                    <a:lnTo>
                      <a:pt x="313" y="311"/>
                    </a:lnTo>
                    <a:lnTo>
                      <a:pt x="314" y="311"/>
                    </a:lnTo>
                    <a:lnTo>
                      <a:pt x="317" y="314"/>
                    </a:lnTo>
                    <a:lnTo>
                      <a:pt x="317" y="317"/>
                    </a:lnTo>
                    <a:lnTo>
                      <a:pt x="318" y="317"/>
                    </a:lnTo>
                    <a:lnTo>
                      <a:pt x="321" y="319"/>
                    </a:lnTo>
                    <a:lnTo>
                      <a:pt x="321" y="322"/>
                    </a:lnTo>
                    <a:lnTo>
                      <a:pt x="322" y="322"/>
                    </a:lnTo>
                    <a:lnTo>
                      <a:pt x="325" y="325"/>
                    </a:lnTo>
                    <a:lnTo>
                      <a:pt x="325" y="328"/>
                    </a:lnTo>
                    <a:lnTo>
                      <a:pt x="327" y="328"/>
                    </a:lnTo>
                    <a:lnTo>
                      <a:pt x="329" y="330"/>
                    </a:lnTo>
                    <a:lnTo>
                      <a:pt x="329" y="333"/>
                    </a:lnTo>
                    <a:lnTo>
                      <a:pt x="331" y="333"/>
                    </a:lnTo>
                    <a:lnTo>
                      <a:pt x="333" y="336"/>
                    </a:lnTo>
                    <a:lnTo>
                      <a:pt x="333" y="338"/>
                    </a:lnTo>
                    <a:lnTo>
                      <a:pt x="335" y="338"/>
                    </a:lnTo>
                    <a:lnTo>
                      <a:pt x="337" y="341"/>
                    </a:lnTo>
                    <a:lnTo>
                      <a:pt x="337" y="344"/>
                    </a:lnTo>
                    <a:lnTo>
                      <a:pt x="339" y="344"/>
                    </a:lnTo>
                    <a:lnTo>
                      <a:pt x="342" y="347"/>
                    </a:lnTo>
                    <a:lnTo>
                      <a:pt x="342" y="349"/>
                    </a:lnTo>
                    <a:lnTo>
                      <a:pt x="331" y="356"/>
                    </a:lnTo>
                    <a:lnTo>
                      <a:pt x="325" y="357"/>
                    </a:lnTo>
                    <a:lnTo>
                      <a:pt x="325" y="359"/>
                    </a:lnTo>
                    <a:lnTo>
                      <a:pt x="320" y="360"/>
                    </a:lnTo>
                    <a:lnTo>
                      <a:pt x="320" y="362"/>
                    </a:lnTo>
                    <a:lnTo>
                      <a:pt x="311" y="363"/>
                    </a:lnTo>
                    <a:lnTo>
                      <a:pt x="311" y="364"/>
                    </a:lnTo>
                    <a:lnTo>
                      <a:pt x="303" y="364"/>
                    </a:lnTo>
                    <a:lnTo>
                      <a:pt x="303" y="366"/>
                    </a:lnTo>
                    <a:lnTo>
                      <a:pt x="283" y="366"/>
                    </a:lnTo>
                    <a:lnTo>
                      <a:pt x="283" y="364"/>
                    </a:lnTo>
                    <a:lnTo>
                      <a:pt x="275" y="364"/>
                    </a:lnTo>
                    <a:lnTo>
                      <a:pt x="275" y="363"/>
                    </a:lnTo>
                    <a:lnTo>
                      <a:pt x="271" y="363"/>
                    </a:lnTo>
                    <a:lnTo>
                      <a:pt x="271" y="362"/>
                    </a:lnTo>
                    <a:lnTo>
                      <a:pt x="266" y="362"/>
                    </a:lnTo>
                    <a:lnTo>
                      <a:pt x="266" y="360"/>
                    </a:lnTo>
                    <a:lnTo>
                      <a:pt x="262" y="360"/>
                    </a:lnTo>
                    <a:lnTo>
                      <a:pt x="262" y="359"/>
                    </a:lnTo>
                    <a:lnTo>
                      <a:pt x="260" y="359"/>
                    </a:lnTo>
                    <a:lnTo>
                      <a:pt x="258" y="356"/>
                    </a:lnTo>
                    <a:lnTo>
                      <a:pt x="254" y="356"/>
                    </a:lnTo>
                    <a:lnTo>
                      <a:pt x="254" y="355"/>
                    </a:lnTo>
                    <a:lnTo>
                      <a:pt x="251" y="355"/>
                    </a:lnTo>
                    <a:lnTo>
                      <a:pt x="249" y="349"/>
                    </a:lnTo>
                    <a:lnTo>
                      <a:pt x="247" y="349"/>
                    </a:lnTo>
                    <a:lnTo>
                      <a:pt x="247" y="347"/>
                    </a:lnTo>
                    <a:lnTo>
                      <a:pt x="246" y="347"/>
                    </a:lnTo>
                    <a:lnTo>
                      <a:pt x="239" y="336"/>
                    </a:lnTo>
                    <a:lnTo>
                      <a:pt x="238" y="336"/>
                    </a:lnTo>
                    <a:lnTo>
                      <a:pt x="238" y="333"/>
                    </a:lnTo>
                    <a:lnTo>
                      <a:pt x="236" y="333"/>
                    </a:lnTo>
                    <a:lnTo>
                      <a:pt x="234" y="330"/>
                    </a:lnTo>
                    <a:lnTo>
                      <a:pt x="234" y="328"/>
                    </a:lnTo>
                    <a:lnTo>
                      <a:pt x="232" y="328"/>
                    </a:lnTo>
                    <a:lnTo>
                      <a:pt x="230" y="322"/>
                    </a:lnTo>
                    <a:lnTo>
                      <a:pt x="228" y="322"/>
                    </a:lnTo>
                    <a:lnTo>
                      <a:pt x="228" y="319"/>
                    </a:lnTo>
                    <a:lnTo>
                      <a:pt x="227" y="319"/>
                    </a:lnTo>
                    <a:lnTo>
                      <a:pt x="224" y="317"/>
                    </a:lnTo>
                    <a:lnTo>
                      <a:pt x="224" y="314"/>
                    </a:lnTo>
                    <a:lnTo>
                      <a:pt x="223" y="314"/>
                    </a:lnTo>
                    <a:lnTo>
                      <a:pt x="216" y="303"/>
                    </a:lnTo>
                    <a:lnTo>
                      <a:pt x="215" y="303"/>
                    </a:lnTo>
                    <a:lnTo>
                      <a:pt x="215" y="300"/>
                    </a:lnTo>
                    <a:lnTo>
                      <a:pt x="213" y="300"/>
                    </a:lnTo>
                    <a:lnTo>
                      <a:pt x="211" y="298"/>
                    </a:lnTo>
                    <a:lnTo>
                      <a:pt x="211" y="295"/>
                    </a:lnTo>
                    <a:lnTo>
                      <a:pt x="209" y="295"/>
                    </a:lnTo>
                    <a:lnTo>
                      <a:pt x="206" y="289"/>
                    </a:lnTo>
                    <a:lnTo>
                      <a:pt x="205" y="289"/>
                    </a:lnTo>
                    <a:lnTo>
                      <a:pt x="205" y="287"/>
                    </a:lnTo>
                    <a:lnTo>
                      <a:pt x="204" y="287"/>
                    </a:lnTo>
                    <a:lnTo>
                      <a:pt x="201" y="284"/>
                    </a:lnTo>
                    <a:lnTo>
                      <a:pt x="201" y="281"/>
                    </a:lnTo>
                    <a:lnTo>
                      <a:pt x="200" y="281"/>
                    </a:lnTo>
                    <a:lnTo>
                      <a:pt x="193" y="270"/>
                    </a:lnTo>
                    <a:lnTo>
                      <a:pt x="191" y="270"/>
                    </a:lnTo>
                    <a:lnTo>
                      <a:pt x="191" y="268"/>
                    </a:lnTo>
                    <a:lnTo>
                      <a:pt x="190" y="268"/>
                    </a:lnTo>
                    <a:lnTo>
                      <a:pt x="187" y="265"/>
                    </a:lnTo>
                    <a:lnTo>
                      <a:pt x="187" y="262"/>
                    </a:lnTo>
                    <a:lnTo>
                      <a:pt x="186" y="262"/>
                    </a:lnTo>
                    <a:lnTo>
                      <a:pt x="183" y="257"/>
                    </a:lnTo>
                    <a:lnTo>
                      <a:pt x="182" y="257"/>
                    </a:lnTo>
                    <a:lnTo>
                      <a:pt x="182" y="254"/>
                    </a:lnTo>
                    <a:lnTo>
                      <a:pt x="180" y="254"/>
                    </a:lnTo>
                    <a:lnTo>
                      <a:pt x="178" y="251"/>
                    </a:lnTo>
                    <a:lnTo>
                      <a:pt x="178" y="249"/>
                    </a:lnTo>
                    <a:lnTo>
                      <a:pt x="176" y="249"/>
                    </a:lnTo>
                    <a:lnTo>
                      <a:pt x="170" y="238"/>
                    </a:lnTo>
                    <a:lnTo>
                      <a:pt x="168" y="238"/>
                    </a:lnTo>
                    <a:lnTo>
                      <a:pt x="168" y="235"/>
                    </a:lnTo>
                    <a:lnTo>
                      <a:pt x="167" y="235"/>
                    </a:lnTo>
                    <a:lnTo>
                      <a:pt x="160" y="224"/>
                    </a:lnTo>
                    <a:lnTo>
                      <a:pt x="159" y="224"/>
                    </a:lnTo>
                    <a:lnTo>
                      <a:pt x="159" y="221"/>
                    </a:lnTo>
                    <a:lnTo>
                      <a:pt x="157" y="221"/>
                    </a:lnTo>
                    <a:lnTo>
                      <a:pt x="155" y="219"/>
                    </a:lnTo>
                    <a:lnTo>
                      <a:pt x="155" y="216"/>
                    </a:lnTo>
                    <a:lnTo>
                      <a:pt x="153" y="216"/>
                    </a:lnTo>
                    <a:lnTo>
                      <a:pt x="146" y="205"/>
                    </a:lnTo>
                    <a:lnTo>
                      <a:pt x="145" y="205"/>
                    </a:lnTo>
                    <a:lnTo>
                      <a:pt x="145" y="202"/>
                    </a:lnTo>
                    <a:lnTo>
                      <a:pt x="144" y="202"/>
                    </a:lnTo>
                    <a:lnTo>
                      <a:pt x="137" y="192"/>
                    </a:lnTo>
                    <a:lnTo>
                      <a:pt x="135" y="192"/>
                    </a:lnTo>
                    <a:lnTo>
                      <a:pt x="135" y="189"/>
                    </a:lnTo>
                    <a:lnTo>
                      <a:pt x="134" y="189"/>
                    </a:lnTo>
                    <a:lnTo>
                      <a:pt x="131" y="186"/>
                    </a:lnTo>
                    <a:lnTo>
                      <a:pt x="131" y="183"/>
                    </a:lnTo>
                    <a:lnTo>
                      <a:pt x="130" y="183"/>
                    </a:lnTo>
                    <a:lnTo>
                      <a:pt x="123" y="173"/>
                    </a:lnTo>
                    <a:lnTo>
                      <a:pt x="122" y="173"/>
                    </a:lnTo>
                    <a:lnTo>
                      <a:pt x="122" y="170"/>
                    </a:lnTo>
                    <a:lnTo>
                      <a:pt x="120" y="170"/>
                    </a:lnTo>
                    <a:lnTo>
                      <a:pt x="114" y="159"/>
                    </a:lnTo>
                    <a:lnTo>
                      <a:pt x="112" y="159"/>
                    </a:lnTo>
                    <a:lnTo>
                      <a:pt x="112" y="156"/>
                    </a:lnTo>
                    <a:lnTo>
                      <a:pt x="111" y="156"/>
                    </a:lnTo>
                    <a:lnTo>
                      <a:pt x="108" y="154"/>
                    </a:lnTo>
                    <a:lnTo>
                      <a:pt x="108" y="151"/>
                    </a:lnTo>
                    <a:lnTo>
                      <a:pt x="107" y="151"/>
                    </a:lnTo>
                    <a:lnTo>
                      <a:pt x="104" y="145"/>
                    </a:lnTo>
                    <a:lnTo>
                      <a:pt x="103" y="145"/>
                    </a:lnTo>
                    <a:lnTo>
                      <a:pt x="103" y="143"/>
                    </a:lnTo>
                    <a:lnTo>
                      <a:pt x="101" y="143"/>
                    </a:lnTo>
                    <a:lnTo>
                      <a:pt x="99" y="140"/>
                    </a:lnTo>
                    <a:lnTo>
                      <a:pt x="99" y="137"/>
                    </a:lnTo>
                    <a:lnTo>
                      <a:pt x="97" y="137"/>
                    </a:lnTo>
                    <a:lnTo>
                      <a:pt x="90" y="126"/>
                    </a:lnTo>
                    <a:lnTo>
                      <a:pt x="89" y="126"/>
                    </a:lnTo>
                    <a:lnTo>
                      <a:pt x="89" y="124"/>
                    </a:lnTo>
                    <a:lnTo>
                      <a:pt x="88" y="124"/>
                    </a:lnTo>
                    <a:lnTo>
                      <a:pt x="85" y="121"/>
                    </a:lnTo>
                    <a:lnTo>
                      <a:pt x="85" y="118"/>
                    </a:lnTo>
                    <a:lnTo>
                      <a:pt x="84" y="118"/>
                    </a:lnTo>
                    <a:lnTo>
                      <a:pt x="81" y="113"/>
                    </a:lnTo>
                    <a:lnTo>
                      <a:pt x="79" y="113"/>
                    </a:lnTo>
                    <a:lnTo>
                      <a:pt x="79" y="110"/>
                    </a:lnTo>
                    <a:lnTo>
                      <a:pt x="78" y="110"/>
                    </a:lnTo>
                    <a:lnTo>
                      <a:pt x="75" y="107"/>
                    </a:lnTo>
                    <a:lnTo>
                      <a:pt x="75" y="105"/>
                    </a:lnTo>
                    <a:lnTo>
                      <a:pt x="74" y="105"/>
                    </a:lnTo>
                    <a:lnTo>
                      <a:pt x="67" y="94"/>
                    </a:lnTo>
                    <a:lnTo>
                      <a:pt x="66" y="94"/>
                    </a:lnTo>
                    <a:lnTo>
                      <a:pt x="66" y="91"/>
                    </a:lnTo>
                    <a:lnTo>
                      <a:pt x="64" y="91"/>
                    </a:lnTo>
                    <a:lnTo>
                      <a:pt x="62" y="88"/>
                    </a:lnTo>
                    <a:lnTo>
                      <a:pt x="62" y="86"/>
                    </a:lnTo>
                    <a:lnTo>
                      <a:pt x="60" y="86"/>
                    </a:lnTo>
                    <a:lnTo>
                      <a:pt x="58" y="80"/>
                    </a:lnTo>
                    <a:lnTo>
                      <a:pt x="56" y="80"/>
                    </a:lnTo>
                    <a:lnTo>
                      <a:pt x="56" y="77"/>
                    </a:lnTo>
                    <a:lnTo>
                      <a:pt x="55" y="77"/>
                    </a:lnTo>
                    <a:lnTo>
                      <a:pt x="52" y="75"/>
                    </a:lnTo>
                    <a:lnTo>
                      <a:pt x="52" y="72"/>
                    </a:lnTo>
                    <a:lnTo>
                      <a:pt x="51" y="72"/>
                    </a:lnTo>
                    <a:lnTo>
                      <a:pt x="44" y="61"/>
                    </a:lnTo>
                    <a:lnTo>
                      <a:pt x="43" y="61"/>
                    </a:lnTo>
                    <a:lnTo>
                      <a:pt x="43" y="58"/>
                    </a:lnTo>
                    <a:lnTo>
                      <a:pt x="41" y="58"/>
                    </a:lnTo>
                    <a:lnTo>
                      <a:pt x="34" y="47"/>
                    </a:lnTo>
                    <a:lnTo>
                      <a:pt x="33" y="47"/>
                    </a:lnTo>
                    <a:lnTo>
                      <a:pt x="33" y="45"/>
                    </a:lnTo>
                    <a:lnTo>
                      <a:pt x="32" y="45"/>
                    </a:lnTo>
                    <a:lnTo>
                      <a:pt x="29" y="42"/>
                    </a:lnTo>
                    <a:lnTo>
                      <a:pt x="29" y="39"/>
                    </a:lnTo>
                    <a:lnTo>
                      <a:pt x="28" y="39"/>
                    </a:lnTo>
                    <a:lnTo>
                      <a:pt x="21" y="28"/>
                    </a:lnTo>
                    <a:lnTo>
                      <a:pt x="19" y="28"/>
                    </a:lnTo>
                    <a:lnTo>
                      <a:pt x="19" y="26"/>
                    </a:lnTo>
                    <a:lnTo>
                      <a:pt x="18" y="26"/>
                    </a:lnTo>
                    <a:lnTo>
                      <a:pt x="11" y="15"/>
                    </a:lnTo>
                    <a:lnTo>
                      <a:pt x="10" y="15"/>
                    </a:lnTo>
                    <a:lnTo>
                      <a:pt x="10" y="12"/>
                    </a:lnTo>
                    <a:lnTo>
                      <a:pt x="9" y="12"/>
                    </a:lnTo>
                    <a:lnTo>
                      <a:pt x="6" y="9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13" name="Freeform 7063"/>
              <p:cNvSpPr>
                <a:spLocks/>
              </p:cNvSpPr>
              <p:nvPr/>
            </p:nvSpPr>
            <p:spPr bwMode="auto">
              <a:xfrm>
                <a:off x="4406" y="1593"/>
                <a:ext cx="140" cy="208"/>
              </a:xfrm>
              <a:custGeom>
                <a:avLst/>
                <a:gdLst>
                  <a:gd name="T0" fmla="*/ 1 w 280"/>
                  <a:gd name="T1" fmla="*/ 11 h 416"/>
                  <a:gd name="T2" fmla="*/ 3 w 280"/>
                  <a:gd name="T3" fmla="*/ 9 h 416"/>
                  <a:gd name="T4" fmla="*/ 3 w 280"/>
                  <a:gd name="T5" fmla="*/ 7 h 416"/>
                  <a:gd name="T6" fmla="*/ 3 w 280"/>
                  <a:gd name="T7" fmla="*/ 3 h 416"/>
                  <a:gd name="T8" fmla="*/ 3 w 280"/>
                  <a:gd name="T9" fmla="*/ 1 h 416"/>
                  <a:gd name="T10" fmla="*/ 3 w 280"/>
                  <a:gd name="T11" fmla="*/ 1 h 416"/>
                  <a:gd name="T12" fmla="*/ 4 w 280"/>
                  <a:gd name="T13" fmla="*/ 2 h 416"/>
                  <a:gd name="T14" fmla="*/ 6 w 280"/>
                  <a:gd name="T15" fmla="*/ 6 h 416"/>
                  <a:gd name="T16" fmla="*/ 7 w 280"/>
                  <a:gd name="T17" fmla="*/ 7 h 416"/>
                  <a:gd name="T18" fmla="*/ 9 w 280"/>
                  <a:gd name="T19" fmla="*/ 10 h 416"/>
                  <a:gd name="T20" fmla="*/ 10 w 280"/>
                  <a:gd name="T21" fmla="*/ 11 h 416"/>
                  <a:gd name="T22" fmla="*/ 11 w 280"/>
                  <a:gd name="T23" fmla="*/ 12 h 416"/>
                  <a:gd name="T24" fmla="*/ 13 w 280"/>
                  <a:gd name="T25" fmla="*/ 14 h 416"/>
                  <a:gd name="T26" fmla="*/ 14 w 280"/>
                  <a:gd name="T27" fmla="*/ 15 h 416"/>
                  <a:gd name="T28" fmla="*/ 17 w 280"/>
                  <a:gd name="T29" fmla="*/ 19 h 416"/>
                  <a:gd name="T30" fmla="*/ 18 w 280"/>
                  <a:gd name="T31" fmla="*/ 20 h 416"/>
                  <a:gd name="T32" fmla="*/ 20 w 280"/>
                  <a:gd name="T33" fmla="*/ 24 h 416"/>
                  <a:gd name="T34" fmla="*/ 20 w 280"/>
                  <a:gd name="T35" fmla="*/ 25 h 416"/>
                  <a:gd name="T36" fmla="*/ 23 w 280"/>
                  <a:gd name="T37" fmla="*/ 27 h 416"/>
                  <a:gd name="T38" fmla="*/ 24 w 280"/>
                  <a:gd name="T39" fmla="*/ 28 h 416"/>
                  <a:gd name="T40" fmla="*/ 24 w 280"/>
                  <a:gd name="T41" fmla="*/ 30 h 416"/>
                  <a:gd name="T42" fmla="*/ 26 w 280"/>
                  <a:gd name="T43" fmla="*/ 33 h 416"/>
                  <a:gd name="T44" fmla="*/ 27 w 280"/>
                  <a:gd name="T45" fmla="*/ 34 h 416"/>
                  <a:gd name="T46" fmla="*/ 30 w 280"/>
                  <a:gd name="T47" fmla="*/ 38 h 416"/>
                  <a:gd name="T48" fmla="*/ 30 w 280"/>
                  <a:gd name="T49" fmla="*/ 39 h 416"/>
                  <a:gd name="T50" fmla="*/ 34 w 280"/>
                  <a:gd name="T51" fmla="*/ 42 h 416"/>
                  <a:gd name="T52" fmla="*/ 35 w 280"/>
                  <a:gd name="T53" fmla="*/ 43 h 416"/>
                  <a:gd name="T54" fmla="*/ 35 w 280"/>
                  <a:gd name="T55" fmla="*/ 44 h 416"/>
                  <a:gd name="T56" fmla="*/ 35 w 280"/>
                  <a:gd name="T57" fmla="*/ 47 h 416"/>
                  <a:gd name="T58" fmla="*/ 35 w 280"/>
                  <a:gd name="T59" fmla="*/ 48 h 416"/>
                  <a:gd name="T60" fmla="*/ 34 w 280"/>
                  <a:gd name="T61" fmla="*/ 49 h 416"/>
                  <a:gd name="T62" fmla="*/ 33 w 280"/>
                  <a:gd name="T63" fmla="*/ 50 h 416"/>
                  <a:gd name="T64" fmla="*/ 30 w 280"/>
                  <a:gd name="T65" fmla="*/ 52 h 416"/>
                  <a:gd name="T66" fmla="*/ 29 w 280"/>
                  <a:gd name="T67" fmla="*/ 51 h 416"/>
                  <a:gd name="T68" fmla="*/ 28 w 280"/>
                  <a:gd name="T69" fmla="*/ 50 h 416"/>
                  <a:gd name="T70" fmla="*/ 27 w 280"/>
                  <a:gd name="T71" fmla="*/ 49 h 416"/>
                  <a:gd name="T72" fmla="*/ 26 w 280"/>
                  <a:gd name="T73" fmla="*/ 47 h 416"/>
                  <a:gd name="T74" fmla="*/ 25 w 280"/>
                  <a:gd name="T75" fmla="*/ 46 h 416"/>
                  <a:gd name="T76" fmla="*/ 25 w 280"/>
                  <a:gd name="T77" fmla="*/ 45 h 416"/>
                  <a:gd name="T78" fmla="*/ 24 w 280"/>
                  <a:gd name="T79" fmla="*/ 44 h 416"/>
                  <a:gd name="T80" fmla="*/ 23 w 280"/>
                  <a:gd name="T81" fmla="*/ 43 h 416"/>
                  <a:gd name="T82" fmla="*/ 22 w 280"/>
                  <a:gd name="T83" fmla="*/ 42 h 416"/>
                  <a:gd name="T84" fmla="*/ 21 w 280"/>
                  <a:gd name="T85" fmla="*/ 41 h 416"/>
                  <a:gd name="T86" fmla="*/ 20 w 280"/>
                  <a:gd name="T87" fmla="*/ 40 h 416"/>
                  <a:gd name="T88" fmla="*/ 20 w 280"/>
                  <a:gd name="T89" fmla="*/ 39 h 416"/>
                  <a:gd name="T90" fmla="*/ 19 w 280"/>
                  <a:gd name="T91" fmla="*/ 37 h 416"/>
                  <a:gd name="T92" fmla="*/ 6 w 280"/>
                  <a:gd name="T93" fmla="*/ 20 h 416"/>
                  <a:gd name="T94" fmla="*/ 5 w 280"/>
                  <a:gd name="T95" fmla="*/ 18 h 416"/>
                  <a:gd name="T96" fmla="*/ 4 w 280"/>
                  <a:gd name="T97" fmla="*/ 17 h 416"/>
                  <a:gd name="T98" fmla="*/ 3 w 280"/>
                  <a:gd name="T99" fmla="*/ 16 h 416"/>
                  <a:gd name="T100" fmla="*/ 2 w 280"/>
                  <a:gd name="T101" fmla="*/ 14 h 416"/>
                  <a:gd name="T102" fmla="*/ 1 w 280"/>
                  <a:gd name="T103" fmla="*/ 13 h 416"/>
                  <a:gd name="T104" fmla="*/ 1 w 280"/>
                  <a:gd name="T105" fmla="*/ 13 h 416"/>
                  <a:gd name="T106" fmla="*/ 0 w 280"/>
                  <a:gd name="T107" fmla="*/ 12 h 41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80"/>
                  <a:gd name="T163" fmla="*/ 0 h 416"/>
                  <a:gd name="T164" fmla="*/ 280 w 280"/>
                  <a:gd name="T165" fmla="*/ 416 h 41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80" h="416">
                    <a:moveTo>
                      <a:pt x="0" y="89"/>
                    </a:moveTo>
                    <a:lnTo>
                      <a:pt x="4" y="89"/>
                    </a:lnTo>
                    <a:lnTo>
                      <a:pt x="4" y="87"/>
                    </a:lnTo>
                    <a:lnTo>
                      <a:pt x="9" y="86"/>
                    </a:lnTo>
                    <a:lnTo>
                      <a:pt x="9" y="85"/>
                    </a:lnTo>
                    <a:lnTo>
                      <a:pt x="19" y="76"/>
                    </a:lnTo>
                    <a:lnTo>
                      <a:pt x="19" y="74"/>
                    </a:lnTo>
                    <a:lnTo>
                      <a:pt x="23" y="71"/>
                    </a:lnTo>
                    <a:lnTo>
                      <a:pt x="23" y="67"/>
                    </a:lnTo>
                    <a:lnTo>
                      <a:pt x="26" y="66"/>
                    </a:lnTo>
                    <a:lnTo>
                      <a:pt x="26" y="61"/>
                    </a:lnTo>
                    <a:lnTo>
                      <a:pt x="27" y="61"/>
                    </a:lnTo>
                    <a:lnTo>
                      <a:pt x="27" y="59"/>
                    </a:lnTo>
                    <a:lnTo>
                      <a:pt x="29" y="59"/>
                    </a:lnTo>
                    <a:lnTo>
                      <a:pt x="29" y="53"/>
                    </a:lnTo>
                    <a:lnTo>
                      <a:pt x="30" y="53"/>
                    </a:lnTo>
                    <a:lnTo>
                      <a:pt x="31" y="33"/>
                    </a:lnTo>
                    <a:lnTo>
                      <a:pt x="30" y="33"/>
                    </a:lnTo>
                    <a:lnTo>
                      <a:pt x="30" y="23"/>
                    </a:lnTo>
                    <a:lnTo>
                      <a:pt x="29" y="23"/>
                    </a:lnTo>
                    <a:lnTo>
                      <a:pt x="29" y="15"/>
                    </a:lnTo>
                    <a:lnTo>
                      <a:pt x="27" y="15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7" y="3"/>
                    </a:lnTo>
                    <a:lnTo>
                      <a:pt x="27" y="6"/>
                    </a:lnTo>
                    <a:lnTo>
                      <a:pt x="29" y="6"/>
                    </a:lnTo>
                    <a:lnTo>
                      <a:pt x="31" y="8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7" y="17"/>
                    </a:lnTo>
                    <a:lnTo>
                      <a:pt x="52" y="38"/>
                    </a:lnTo>
                    <a:lnTo>
                      <a:pt x="53" y="38"/>
                    </a:lnTo>
                    <a:lnTo>
                      <a:pt x="53" y="41"/>
                    </a:lnTo>
                    <a:lnTo>
                      <a:pt x="54" y="41"/>
                    </a:lnTo>
                    <a:lnTo>
                      <a:pt x="57" y="44"/>
                    </a:lnTo>
                    <a:lnTo>
                      <a:pt x="57" y="47"/>
                    </a:lnTo>
                    <a:lnTo>
                      <a:pt x="59" y="47"/>
                    </a:lnTo>
                    <a:lnTo>
                      <a:pt x="61" y="49"/>
                    </a:lnTo>
                    <a:lnTo>
                      <a:pt x="61" y="52"/>
                    </a:lnTo>
                    <a:lnTo>
                      <a:pt x="63" y="52"/>
                    </a:lnTo>
                    <a:lnTo>
                      <a:pt x="78" y="74"/>
                    </a:lnTo>
                    <a:lnTo>
                      <a:pt x="79" y="74"/>
                    </a:lnTo>
                    <a:lnTo>
                      <a:pt x="79" y="76"/>
                    </a:lnTo>
                    <a:lnTo>
                      <a:pt x="80" y="76"/>
                    </a:lnTo>
                    <a:lnTo>
                      <a:pt x="83" y="79"/>
                    </a:lnTo>
                    <a:lnTo>
                      <a:pt x="83" y="82"/>
                    </a:lnTo>
                    <a:lnTo>
                      <a:pt x="84" y="82"/>
                    </a:lnTo>
                    <a:lnTo>
                      <a:pt x="87" y="85"/>
                    </a:lnTo>
                    <a:lnTo>
                      <a:pt x="87" y="87"/>
                    </a:lnTo>
                    <a:lnTo>
                      <a:pt x="89" y="87"/>
                    </a:lnTo>
                    <a:lnTo>
                      <a:pt x="91" y="90"/>
                    </a:lnTo>
                    <a:lnTo>
                      <a:pt x="91" y="93"/>
                    </a:lnTo>
                    <a:lnTo>
                      <a:pt x="93" y="93"/>
                    </a:lnTo>
                    <a:lnTo>
                      <a:pt x="104" y="109"/>
                    </a:lnTo>
                    <a:lnTo>
                      <a:pt x="105" y="109"/>
                    </a:lnTo>
                    <a:lnTo>
                      <a:pt x="105" y="112"/>
                    </a:lnTo>
                    <a:lnTo>
                      <a:pt x="106" y="112"/>
                    </a:lnTo>
                    <a:lnTo>
                      <a:pt x="109" y="114"/>
                    </a:lnTo>
                    <a:lnTo>
                      <a:pt x="109" y="117"/>
                    </a:lnTo>
                    <a:lnTo>
                      <a:pt x="110" y="117"/>
                    </a:lnTo>
                    <a:lnTo>
                      <a:pt x="113" y="120"/>
                    </a:lnTo>
                    <a:lnTo>
                      <a:pt x="113" y="123"/>
                    </a:lnTo>
                    <a:lnTo>
                      <a:pt x="115" y="123"/>
                    </a:lnTo>
                    <a:lnTo>
                      <a:pt x="117" y="125"/>
                    </a:lnTo>
                    <a:lnTo>
                      <a:pt x="117" y="128"/>
                    </a:lnTo>
                    <a:lnTo>
                      <a:pt x="119" y="128"/>
                    </a:lnTo>
                    <a:lnTo>
                      <a:pt x="134" y="150"/>
                    </a:lnTo>
                    <a:lnTo>
                      <a:pt x="135" y="150"/>
                    </a:lnTo>
                    <a:lnTo>
                      <a:pt x="135" y="153"/>
                    </a:lnTo>
                    <a:lnTo>
                      <a:pt x="136" y="153"/>
                    </a:lnTo>
                    <a:lnTo>
                      <a:pt x="139" y="155"/>
                    </a:lnTo>
                    <a:lnTo>
                      <a:pt x="139" y="158"/>
                    </a:lnTo>
                    <a:lnTo>
                      <a:pt x="140" y="158"/>
                    </a:lnTo>
                    <a:lnTo>
                      <a:pt x="143" y="161"/>
                    </a:lnTo>
                    <a:lnTo>
                      <a:pt x="143" y="163"/>
                    </a:lnTo>
                    <a:lnTo>
                      <a:pt x="145" y="163"/>
                    </a:lnTo>
                    <a:lnTo>
                      <a:pt x="160" y="185"/>
                    </a:lnTo>
                    <a:lnTo>
                      <a:pt x="161" y="185"/>
                    </a:lnTo>
                    <a:lnTo>
                      <a:pt x="161" y="188"/>
                    </a:lnTo>
                    <a:lnTo>
                      <a:pt x="162" y="188"/>
                    </a:lnTo>
                    <a:lnTo>
                      <a:pt x="165" y="191"/>
                    </a:lnTo>
                    <a:lnTo>
                      <a:pt x="165" y="193"/>
                    </a:lnTo>
                    <a:lnTo>
                      <a:pt x="166" y="193"/>
                    </a:lnTo>
                    <a:lnTo>
                      <a:pt x="169" y="196"/>
                    </a:lnTo>
                    <a:lnTo>
                      <a:pt x="169" y="199"/>
                    </a:lnTo>
                    <a:lnTo>
                      <a:pt x="170" y="199"/>
                    </a:lnTo>
                    <a:lnTo>
                      <a:pt x="185" y="221"/>
                    </a:lnTo>
                    <a:lnTo>
                      <a:pt x="187" y="221"/>
                    </a:lnTo>
                    <a:lnTo>
                      <a:pt x="187" y="223"/>
                    </a:lnTo>
                    <a:lnTo>
                      <a:pt x="188" y="223"/>
                    </a:lnTo>
                    <a:lnTo>
                      <a:pt x="191" y="226"/>
                    </a:lnTo>
                    <a:lnTo>
                      <a:pt x="191" y="229"/>
                    </a:lnTo>
                    <a:lnTo>
                      <a:pt x="192" y="229"/>
                    </a:lnTo>
                    <a:lnTo>
                      <a:pt x="195" y="231"/>
                    </a:lnTo>
                    <a:lnTo>
                      <a:pt x="195" y="234"/>
                    </a:lnTo>
                    <a:lnTo>
                      <a:pt x="196" y="234"/>
                    </a:lnTo>
                    <a:lnTo>
                      <a:pt x="199" y="237"/>
                    </a:lnTo>
                    <a:lnTo>
                      <a:pt x="199" y="240"/>
                    </a:lnTo>
                    <a:lnTo>
                      <a:pt x="200" y="240"/>
                    </a:lnTo>
                    <a:lnTo>
                      <a:pt x="211" y="256"/>
                    </a:lnTo>
                    <a:lnTo>
                      <a:pt x="213" y="256"/>
                    </a:lnTo>
                    <a:lnTo>
                      <a:pt x="213" y="259"/>
                    </a:lnTo>
                    <a:lnTo>
                      <a:pt x="214" y="259"/>
                    </a:lnTo>
                    <a:lnTo>
                      <a:pt x="217" y="261"/>
                    </a:lnTo>
                    <a:lnTo>
                      <a:pt x="217" y="264"/>
                    </a:lnTo>
                    <a:lnTo>
                      <a:pt x="218" y="264"/>
                    </a:lnTo>
                    <a:lnTo>
                      <a:pt x="221" y="267"/>
                    </a:lnTo>
                    <a:lnTo>
                      <a:pt x="221" y="269"/>
                    </a:lnTo>
                    <a:lnTo>
                      <a:pt x="222" y="269"/>
                    </a:lnTo>
                    <a:lnTo>
                      <a:pt x="225" y="272"/>
                    </a:lnTo>
                    <a:lnTo>
                      <a:pt x="225" y="275"/>
                    </a:lnTo>
                    <a:lnTo>
                      <a:pt x="226" y="275"/>
                    </a:lnTo>
                    <a:lnTo>
                      <a:pt x="241" y="297"/>
                    </a:lnTo>
                    <a:lnTo>
                      <a:pt x="243" y="297"/>
                    </a:lnTo>
                    <a:lnTo>
                      <a:pt x="243" y="299"/>
                    </a:lnTo>
                    <a:lnTo>
                      <a:pt x="244" y="299"/>
                    </a:lnTo>
                    <a:lnTo>
                      <a:pt x="247" y="302"/>
                    </a:lnTo>
                    <a:lnTo>
                      <a:pt x="247" y="305"/>
                    </a:lnTo>
                    <a:lnTo>
                      <a:pt x="248" y="305"/>
                    </a:lnTo>
                    <a:lnTo>
                      <a:pt x="251" y="308"/>
                    </a:lnTo>
                    <a:lnTo>
                      <a:pt x="251" y="310"/>
                    </a:lnTo>
                    <a:lnTo>
                      <a:pt x="252" y="310"/>
                    </a:lnTo>
                    <a:lnTo>
                      <a:pt x="267" y="332"/>
                    </a:lnTo>
                    <a:lnTo>
                      <a:pt x="269" y="332"/>
                    </a:lnTo>
                    <a:lnTo>
                      <a:pt x="269" y="335"/>
                    </a:lnTo>
                    <a:lnTo>
                      <a:pt x="270" y="335"/>
                    </a:lnTo>
                    <a:lnTo>
                      <a:pt x="273" y="337"/>
                    </a:lnTo>
                    <a:lnTo>
                      <a:pt x="273" y="340"/>
                    </a:lnTo>
                    <a:lnTo>
                      <a:pt x="274" y="340"/>
                    </a:lnTo>
                    <a:lnTo>
                      <a:pt x="277" y="343"/>
                    </a:lnTo>
                    <a:lnTo>
                      <a:pt x="277" y="346"/>
                    </a:lnTo>
                    <a:lnTo>
                      <a:pt x="278" y="346"/>
                    </a:lnTo>
                    <a:lnTo>
                      <a:pt x="280" y="348"/>
                    </a:lnTo>
                    <a:lnTo>
                      <a:pt x="280" y="358"/>
                    </a:lnTo>
                    <a:lnTo>
                      <a:pt x="278" y="358"/>
                    </a:lnTo>
                    <a:lnTo>
                      <a:pt x="278" y="367"/>
                    </a:lnTo>
                    <a:lnTo>
                      <a:pt x="277" y="367"/>
                    </a:lnTo>
                    <a:lnTo>
                      <a:pt x="277" y="373"/>
                    </a:lnTo>
                    <a:lnTo>
                      <a:pt x="276" y="373"/>
                    </a:lnTo>
                    <a:lnTo>
                      <a:pt x="276" y="377"/>
                    </a:lnTo>
                    <a:lnTo>
                      <a:pt x="274" y="377"/>
                    </a:lnTo>
                    <a:lnTo>
                      <a:pt x="274" y="381"/>
                    </a:lnTo>
                    <a:lnTo>
                      <a:pt x="273" y="381"/>
                    </a:lnTo>
                    <a:lnTo>
                      <a:pt x="273" y="385"/>
                    </a:lnTo>
                    <a:lnTo>
                      <a:pt x="271" y="385"/>
                    </a:lnTo>
                    <a:lnTo>
                      <a:pt x="271" y="388"/>
                    </a:lnTo>
                    <a:lnTo>
                      <a:pt x="270" y="388"/>
                    </a:lnTo>
                    <a:lnTo>
                      <a:pt x="270" y="390"/>
                    </a:lnTo>
                    <a:lnTo>
                      <a:pt x="269" y="390"/>
                    </a:lnTo>
                    <a:lnTo>
                      <a:pt x="269" y="393"/>
                    </a:lnTo>
                    <a:lnTo>
                      <a:pt x="266" y="395"/>
                    </a:lnTo>
                    <a:lnTo>
                      <a:pt x="266" y="397"/>
                    </a:lnTo>
                    <a:lnTo>
                      <a:pt x="263" y="399"/>
                    </a:lnTo>
                    <a:lnTo>
                      <a:pt x="263" y="401"/>
                    </a:lnTo>
                    <a:lnTo>
                      <a:pt x="250" y="415"/>
                    </a:lnTo>
                    <a:lnTo>
                      <a:pt x="244" y="416"/>
                    </a:lnTo>
                    <a:lnTo>
                      <a:pt x="244" y="414"/>
                    </a:lnTo>
                    <a:lnTo>
                      <a:pt x="243" y="414"/>
                    </a:lnTo>
                    <a:lnTo>
                      <a:pt x="240" y="411"/>
                    </a:lnTo>
                    <a:lnTo>
                      <a:pt x="240" y="408"/>
                    </a:lnTo>
                    <a:lnTo>
                      <a:pt x="239" y="408"/>
                    </a:lnTo>
                    <a:lnTo>
                      <a:pt x="236" y="405"/>
                    </a:lnTo>
                    <a:lnTo>
                      <a:pt x="236" y="403"/>
                    </a:lnTo>
                    <a:lnTo>
                      <a:pt x="235" y="403"/>
                    </a:lnTo>
                    <a:lnTo>
                      <a:pt x="232" y="400"/>
                    </a:lnTo>
                    <a:lnTo>
                      <a:pt x="232" y="397"/>
                    </a:lnTo>
                    <a:lnTo>
                      <a:pt x="231" y="397"/>
                    </a:lnTo>
                    <a:lnTo>
                      <a:pt x="228" y="395"/>
                    </a:lnTo>
                    <a:lnTo>
                      <a:pt x="228" y="392"/>
                    </a:lnTo>
                    <a:lnTo>
                      <a:pt x="226" y="392"/>
                    </a:lnTo>
                    <a:lnTo>
                      <a:pt x="224" y="389"/>
                    </a:lnTo>
                    <a:lnTo>
                      <a:pt x="224" y="386"/>
                    </a:lnTo>
                    <a:lnTo>
                      <a:pt x="222" y="386"/>
                    </a:lnTo>
                    <a:lnTo>
                      <a:pt x="220" y="384"/>
                    </a:lnTo>
                    <a:lnTo>
                      <a:pt x="220" y="381"/>
                    </a:lnTo>
                    <a:lnTo>
                      <a:pt x="218" y="381"/>
                    </a:lnTo>
                    <a:lnTo>
                      <a:pt x="215" y="378"/>
                    </a:lnTo>
                    <a:lnTo>
                      <a:pt x="215" y="376"/>
                    </a:lnTo>
                    <a:lnTo>
                      <a:pt x="214" y="376"/>
                    </a:lnTo>
                    <a:lnTo>
                      <a:pt x="211" y="373"/>
                    </a:lnTo>
                    <a:lnTo>
                      <a:pt x="211" y="370"/>
                    </a:lnTo>
                    <a:lnTo>
                      <a:pt x="210" y="370"/>
                    </a:lnTo>
                    <a:lnTo>
                      <a:pt x="207" y="367"/>
                    </a:lnTo>
                    <a:lnTo>
                      <a:pt x="207" y="365"/>
                    </a:lnTo>
                    <a:lnTo>
                      <a:pt x="206" y="365"/>
                    </a:lnTo>
                    <a:lnTo>
                      <a:pt x="203" y="362"/>
                    </a:lnTo>
                    <a:lnTo>
                      <a:pt x="203" y="359"/>
                    </a:lnTo>
                    <a:lnTo>
                      <a:pt x="202" y="359"/>
                    </a:lnTo>
                    <a:lnTo>
                      <a:pt x="199" y="356"/>
                    </a:lnTo>
                    <a:lnTo>
                      <a:pt x="199" y="354"/>
                    </a:lnTo>
                    <a:lnTo>
                      <a:pt x="198" y="354"/>
                    </a:lnTo>
                    <a:lnTo>
                      <a:pt x="195" y="351"/>
                    </a:lnTo>
                    <a:lnTo>
                      <a:pt x="195" y="348"/>
                    </a:lnTo>
                    <a:lnTo>
                      <a:pt x="194" y="348"/>
                    </a:lnTo>
                    <a:lnTo>
                      <a:pt x="191" y="346"/>
                    </a:lnTo>
                    <a:lnTo>
                      <a:pt x="191" y="343"/>
                    </a:lnTo>
                    <a:lnTo>
                      <a:pt x="190" y="343"/>
                    </a:lnTo>
                    <a:lnTo>
                      <a:pt x="187" y="340"/>
                    </a:lnTo>
                    <a:lnTo>
                      <a:pt x="187" y="337"/>
                    </a:lnTo>
                    <a:lnTo>
                      <a:pt x="185" y="337"/>
                    </a:lnTo>
                    <a:lnTo>
                      <a:pt x="183" y="335"/>
                    </a:lnTo>
                    <a:lnTo>
                      <a:pt x="183" y="332"/>
                    </a:lnTo>
                    <a:lnTo>
                      <a:pt x="181" y="332"/>
                    </a:lnTo>
                    <a:lnTo>
                      <a:pt x="179" y="329"/>
                    </a:lnTo>
                    <a:lnTo>
                      <a:pt x="179" y="327"/>
                    </a:lnTo>
                    <a:lnTo>
                      <a:pt x="177" y="327"/>
                    </a:lnTo>
                    <a:lnTo>
                      <a:pt x="175" y="324"/>
                    </a:lnTo>
                    <a:lnTo>
                      <a:pt x="175" y="321"/>
                    </a:lnTo>
                    <a:lnTo>
                      <a:pt x="173" y="321"/>
                    </a:lnTo>
                    <a:lnTo>
                      <a:pt x="170" y="318"/>
                    </a:lnTo>
                    <a:lnTo>
                      <a:pt x="170" y="316"/>
                    </a:lnTo>
                    <a:lnTo>
                      <a:pt x="169" y="316"/>
                    </a:lnTo>
                    <a:lnTo>
                      <a:pt x="166" y="313"/>
                    </a:lnTo>
                    <a:lnTo>
                      <a:pt x="166" y="310"/>
                    </a:lnTo>
                    <a:lnTo>
                      <a:pt x="165" y="310"/>
                    </a:lnTo>
                    <a:lnTo>
                      <a:pt x="162" y="308"/>
                    </a:lnTo>
                    <a:lnTo>
                      <a:pt x="162" y="305"/>
                    </a:lnTo>
                    <a:lnTo>
                      <a:pt x="161" y="305"/>
                    </a:lnTo>
                    <a:lnTo>
                      <a:pt x="158" y="302"/>
                    </a:lnTo>
                    <a:lnTo>
                      <a:pt x="158" y="299"/>
                    </a:lnTo>
                    <a:lnTo>
                      <a:pt x="157" y="299"/>
                    </a:lnTo>
                    <a:lnTo>
                      <a:pt x="154" y="297"/>
                    </a:lnTo>
                    <a:lnTo>
                      <a:pt x="154" y="294"/>
                    </a:lnTo>
                    <a:lnTo>
                      <a:pt x="153" y="294"/>
                    </a:lnTo>
                    <a:lnTo>
                      <a:pt x="50" y="158"/>
                    </a:lnTo>
                    <a:lnTo>
                      <a:pt x="49" y="158"/>
                    </a:lnTo>
                    <a:lnTo>
                      <a:pt x="49" y="155"/>
                    </a:lnTo>
                    <a:lnTo>
                      <a:pt x="48" y="155"/>
                    </a:lnTo>
                    <a:lnTo>
                      <a:pt x="45" y="153"/>
                    </a:lnTo>
                    <a:lnTo>
                      <a:pt x="45" y="150"/>
                    </a:lnTo>
                    <a:lnTo>
                      <a:pt x="44" y="150"/>
                    </a:lnTo>
                    <a:lnTo>
                      <a:pt x="41" y="147"/>
                    </a:lnTo>
                    <a:lnTo>
                      <a:pt x="41" y="144"/>
                    </a:lnTo>
                    <a:lnTo>
                      <a:pt x="39" y="144"/>
                    </a:lnTo>
                    <a:lnTo>
                      <a:pt x="37" y="142"/>
                    </a:lnTo>
                    <a:lnTo>
                      <a:pt x="37" y="139"/>
                    </a:lnTo>
                    <a:lnTo>
                      <a:pt x="35" y="139"/>
                    </a:lnTo>
                    <a:lnTo>
                      <a:pt x="33" y="136"/>
                    </a:lnTo>
                    <a:lnTo>
                      <a:pt x="33" y="134"/>
                    </a:lnTo>
                    <a:lnTo>
                      <a:pt x="31" y="134"/>
                    </a:lnTo>
                    <a:lnTo>
                      <a:pt x="29" y="131"/>
                    </a:lnTo>
                    <a:lnTo>
                      <a:pt x="29" y="128"/>
                    </a:lnTo>
                    <a:lnTo>
                      <a:pt x="27" y="128"/>
                    </a:lnTo>
                    <a:lnTo>
                      <a:pt x="24" y="125"/>
                    </a:lnTo>
                    <a:lnTo>
                      <a:pt x="24" y="123"/>
                    </a:lnTo>
                    <a:lnTo>
                      <a:pt x="23" y="123"/>
                    </a:lnTo>
                    <a:lnTo>
                      <a:pt x="20" y="120"/>
                    </a:lnTo>
                    <a:lnTo>
                      <a:pt x="20" y="117"/>
                    </a:lnTo>
                    <a:lnTo>
                      <a:pt x="19" y="117"/>
                    </a:lnTo>
                    <a:lnTo>
                      <a:pt x="16" y="114"/>
                    </a:lnTo>
                    <a:lnTo>
                      <a:pt x="16" y="112"/>
                    </a:lnTo>
                    <a:lnTo>
                      <a:pt x="15" y="112"/>
                    </a:lnTo>
                    <a:lnTo>
                      <a:pt x="12" y="109"/>
                    </a:lnTo>
                    <a:lnTo>
                      <a:pt x="12" y="106"/>
                    </a:lnTo>
                    <a:lnTo>
                      <a:pt x="11" y="106"/>
                    </a:lnTo>
                    <a:lnTo>
                      <a:pt x="8" y="104"/>
                    </a:lnTo>
                    <a:lnTo>
                      <a:pt x="8" y="101"/>
                    </a:lnTo>
                    <a:lnTo>
                      <a:pt x="7" y="101"/>
                    </a:lnTo>
                    <a:lnTo>
                      <a:pt x="4" y="98"/>
                    </a:lnTo>
                    <a:lnTo>
                      <a:pt x="4" y="95"/>
                    </a:lnTo>
                    <a:lnTo>
                      <a:pt x="3" y="95"/>
                    </a:lnTo>
                    <a:lnTo>
                      <a:pt x="0" y="93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14" name="Freeform 7064"/>
              <p:cNvSpPr>
                <a:spLocks/>
              </p:cNvSpPr>
              <p:nvPr/>
            </p:nvSpPr>
            <p:spPr bwMode="auto">
              <a:xfrm>
                <a:off x="4358" y="1593"/>
                <a:ext cx="187" cy="216"/>
              </a:xfrm>
              <a:custGeom>
                <a:avLst/>
                <a:gdLst>
                  <a:gd name="T0" fmla="*/ 31 w 374"/>
                  <a:gd name="T1" fmla="*/ 53 h 431"/>
                  <a:gd name="T2" fmla="*/ 33 w 374"/>
                  <a:gd name="T3" fmla="*/ 53 h 431"/>
                  <a:gd name="T4" fmla="*/ 33 w 374"/>
                  <a:gd name="T5" fmla="*/ 53 h 431"/>
                  <a:gd name="T6" fmla="*/ 34 w 374"/>
                  <a:gd name="T7" fmla="*/ 54 h 431"/>
                  <a:gd name="T8" fmla="*/ 35 w 374"/>
                  <a:gd name="T9" fmla="*/ 54 h 431"/>
                  <a:gd name="T10" fmla="*/ 36 w 374"/>
                  <a:gd name="T11" fmla="*/ 54 h 431"/>
                  <a:gd name="T12" fmla="*/ 39 w 374"/>
                  <a:gd name="T13" fmla="*/ 54 h 431"/>
                  <a:gd name="T14" fmla="*/ 40 w 374"/>
                  <a:gd name="T15" fmla="*/ 54 h 431"/>
                  <a:gd name="T16" fmla="*/ 41 w 374"/>
                  <a:gd name="T17" fmla="*/ 54 h 431"/>
                  <a:gd name="T18" fmla="*/ 41 w 374"/>
                  <a:gd name="T19" fmla="*/ 53 h 431"/>
                  <a:gd name="T20" fmla="*/ 42 w 374"/>
                  <a:gd name="T21" fmla="*/ 53 h 431"/>
                  <a:gd name="T22" fmla="*/ 42 w 374"/>
                  <a:gd name="T23" fmla="*/ 53 h 431"/>
                  <a:gd name="T24" fmla="*/ 43 w 374"/>
                  <a:gd name="T25" fmla="*/ 52 h 431"/>
                  <a:gd name="T26" fmla="*/ 44 w 374"/>
                  <a:gd name="T27" fmla="*/ 52 h 431"/>
                  <a:gd name="T28" fmla="*/ 45 w 374"/>
                  <a:gd name="T29" fmla="*/ 51 h 431"/>
                  <a:gd name="T30" fmla="*/ 45 w 374"/>
                  <a:gd name="T31" fmla="*/ 50 h 431"/>
                  <a:gd name="T32" fmla="*/ 45 w 374"/>
                  <a:gd name="T33" fmla="*/ 50 h 431"/>
                  <a:gd name="T34" fmla="*/ 46 w 374"/>
                  <a:gd name="T35" fmla="*/ 49 h 431"/>
                  <a:gd name="T36" fmla="*/ 46 w 374"/>
                  <a:gd name="T37" fmla="*/ 49 h 431"/>
                  <a:gd name="T38" fmla="*/ 46 w 374"/>
                  <a:gd name="T39" fmla="*/ 48 h 431"/>
                  <a:gd name="T40" fmla="*/ 47 w 374"/>
                  <a:gd name="T41" fmla="*/ 48 h 431"/>
                  <a:gd name="T42" fmla="*/ 47 w 374"/>
                  <a:gd name="T43" fmla="*/ 47 h 431"/>
                  <a:gd name="T44" fmla="*/ 47 w 374"/>
                  <a:gd name="T45" fmla="*/ 45 h 431"/>
                  <a:gd name="T46" fmla="*/ 14 w 374"/>
                  <a:gd name="T47" fmla="*/ 0 h 431"/>
                  <a:gd name="T48" fmla="*/ 15 w 374"/>
                  <a:gd name="T49" fmla="*/ 1 h 431"/>
                  <a:gd name="T50" fmla="*/ 15 w 374"/>
                  <a:gd name="T51" fmla="*/ 2 h 431"/>
                  <a:gd name="T52" fmla="*/ 15 w 374"/>
                  <a:gd name="T53" fmla="*/ 3 h 431"/>
                  <a:gd name="T54" fmla="*/ 15 w 374"/>
                  <a:gd name="T55" fmla="*/ 5 h 431"/>
                  <a:gd name="T56" fmla="*/ 15 w 374"/>
                  <a:gd name="T57" fmla="*/ 7 h 431"/>
                  <a:gd name="T58" fmla="*/ 15 w 374"/>
                  <a:gd name="T59" fmla="*/ 8 h 431"/>
                  <a:gd name="T60" fmla="*/ 15 w 374"/>
                  <a:gd name="T61" fmla="*/ 8 h 431"/>
                  <a:gd name="T62" fmla="*/ 14 w 374"/>
                  <a:gd name="T63" fmla="*/ 9 h 431"/>
                  <a:gd name="T64" fmla="*/ 14 w 374"/>
                  <a:gd name="T65" fmla="*/ 9 h 431"/>
                  <a:gd name="T66" fmla="*/ 14 w 374"/>
                  <a:gd name="T67" fmla="*/ 10 h 431"/>
                  <a:gd name="T68" fmla="*/ 13 w 374"/>
                  <a:gd name="T69" fmla="*/ 10 h 431"/>
                  <a:gd name="T70" fmla="*/ 13 w 374"/>
                  <a:gd name="T71" fmla="*/ 11 h 431"/>
                  <a:gd name="T72" fmla="*/ 12 w 374"/>
                  <a:gd name="T73" fmla="*/ 11 h 431"/>
                  <a:gd name="T74" fmla="*/ 12 w 374"/>
                  <a:gd name="T75" fmla="*/ 12 h 431"/>
                  <a:gd name="T76" fmla="*/ 11 w 374"/>
                  <a:gd name="T77" fmla="*/ 12 h 431"/>
                  <a:gd name="T78" fmla="*/ 11 w 374"/>
                  <a:gd name="T79" fmla="*/ 12 h 431"/>
                  <a:gd name="T80" fmla="*/ 9 w 374"/>
                  <a:gd name="T81" fmla="*/ 12 h 431"/>
                  <a:gd name="T82" fmla="*/ 6 w 374"/>
                  <a:gd name="T83" fmla="*/ 12 h 431"/>
                  <a:gd name="T84" fmla="*/ 5 w 374"/>
                  <a:gd name="T85" fmla="*/ 12 h 431"/>
                  <a:gd name="T86" fmla="*/ 5 w 374"/>
                  <a:gd name="T87" fmla="*/ 12 h 431"/>
                  <a:gd name="T88" fmla="*/ 3 w 374"/>
                  <a:gd name="T89" fmla="*/ 12 h 431"/>
                  <a:gd name="T90" fmla="*/ 3 w 374"/>
                  <a:gd name="T91" fmla="*/ 11 h 431"/>
                  <a:gd name="T92" fmla="*/ 1 w 374"/>
                  <a:gd name="T93" fmla="*/ 10 h 431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74"/>
                  <a:gd name="T142" fmla="*/ 0 h 431"/>
                  <a:gd name="T143" fmla="*/ 374 w 374"/>
                  <a:gd name="T144" fmla="*/ 431 h 431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74" h="431">
                    <a:moveTo>
                      <a:pt x="250" y="419"/>
                    </a:moveTo>
                    <a:lnTo>
                      <a:pt x="251" y="420"/>
                    </a:lnTo>
                    <a:lnTo>
                      <a:pt x="253" y="420"/>
                    </a:lnTo>
                    <a:lnTo>
                      <a:pt x="254" y="422"/>
                    </a:lnTo>
                    <a:lnTo>
                      <a:pt x="257" y="422"/>
                    </a:lnTo>
                    <a:lnTo>
                      <a:pt x="257" y="423"/>
                    </a:lnTo>
                    <a:lnTo>
                      <a:pt x="258" y="423"/>
                    </a:lnTo>
                    <a:lnTo>
                      <a:pt x="260" y="424"/>
                    </a:lnTo>
                    <a:lnTo>
                      <a:pt x="261" y="424"/>
                    </a:lnTo>
                    <a:lnTo>
                      <a:pt x="262" y="426"/>
                    </a:lnTo>
                    <a:lnTo>
                      <a:pt x="265" y="426"/>
                    </a:lnTo>
                    <a:lnTo>
                      <a:pt x="266" y="427"/>
                    </a:lnTo>
                    <a:lnTo>
                      <a:pt x="269" y="427"/>
                    </a:lnTo>
                    <a:lnTo>
                      <a:pt x="271" y="429"/>
                    </a:lnTo>
                    <a:lnTo>
                      <a:pt x="273" y="429"/>
                    </a:lnTo>
                    <a:lnTo>
                      <a:pt x="275" y="430"/>
                    </a:lnTo>
                    <a:lnTo>
                      <a:pt x="281" y="430"/>
                    </a:lnTo>
                    <a:lnTo>
                      <a:pt x="283" y="431"/>
                    </a:lnTo>
                    <a:lnTo>
                      <a:pt x="302" y="431"/>
                    </a:lnTo>
                    <a:lnTo>
                      <a:pt x="303" y="430"/>
                    </a:lnTo>
                    <a:lnTo>
                      <a:pt x="310" y="430"/>
                    </a:lnTo>
                    <a:lnTo>
                      <a:pt x="310" y="429"/>
                    </a:lnTo>
                    <a:lnTo>
                      <a:pt x="314" y="429"/>
                    </a:lnTo>
                    <a:lnTo>
                      <a:pt x="316" y="427"/>
                    </a:lnTo>
                    <a:lnTo>
                      <a:pt x="318" y="427"/>
                    </a:lnTo>
                    <a:lnTo>
                      <a:pt x="320" y="426"/>
                    </a:lnTo>
                    <a:lnTo>
                      <a:pt x="322" y="426"/>
                    </a:lnTo>
                    <a:lnTo>
                      <a:pt x="322" y="424"/>
                    </a:lnTo>
                    <a:lnTo>
                      <a:pt x="324" y="424"/>
                    </a:lnTo>
                    <a:lnTo>
                      <a:pt x="325" y="423"/>
                    </a:lnTo>
                    <a:lnTo>
                      <a:pt x="327" y="423"/>
                    </a:lnTo>
                    <a:lnTo>
                      <a:pt x="328" y="422"/>
                    </a:lnTo>
                    <a:lnTo>
                      <a:pt x="331" y="422"/>
                    </a:lnTo>
                    <a:lnTo>
                      <a:pt x="332" y="420"/>
                    </a:lnTo>
                    <a:lnTo>
                      <a:pt x="333" y="420"/>
                    </a:lnTo>
                    <a:lnTo>
                      <a:pt x="335" y="419"/>
                    </a:lnTo>
                    <a:lnTo>
                      <a:pt x="336" y="419"/>
                    </a:lnTo>
                    <a:lnTo>
                      <a:pt x="340" y="415"/>
                    </a:lnTo>
                    <a:lnTo>
                      <a:pt x="342" y="415"/>
                    </a:lnTo>
                    <a:lnTo>
                      <a:pt x="343" y="414"/>
                    </a:lnTo>
                    <a:lnTo>
                      <a:pt x="344" y="414"/>
                    </a:lnTo>
                    <a:lnTo>
                      <a:pt x="346" y="412"/>
                    </a:lnTo>
                    <a:lnTo>
                      <a:pt x="346" y="411"/>
                    </a:lnTo>
                    <a:lnTo>
                      <a:pt x="347" y="411"/>
                    </a:lnTo>
                    <a:lnTo>
                      <a:pt x="355" y="403"/>
                    </a:lnTo>
                    <a:lnTo>
                      <a:pt x="355" y="401"/>
                    </a:lnTo>
                    <a:lnTo>
                      <a:pt x="357" y="401"/>
                    </a:lnTo>
                    <a:lnTo>
                      <a:pt x="358" y="400"/>
                    </a:lnTo>
                    <a:lnTo>
                      <a:pt x="358" y="399"/>
                    </a:lnTo>
                    <a:lnTo>
                      <a:pt x="359" y="397"/>
                    </a:lnTo>
                    <a:lnTo>
                      <a:pt x="359" y="396"/>
                    </a:lnTo>
                    <a:lnTo>
                      <a:pt x="361" y="396"/>
                    </a:lnTo>
                    <a:lnTo>
                      <a:pt x="361" y="395"/>
                    </a:lnTo>
                    <a:lnTo>
                      <a:pt x="363" y="392"/>
                    </a:lnTo>
                    <a:lnTo>
                      <a:pt x="363" y="389"/>
                    </a:lnTo>
                    <a:lnTo>
                      <a:pt x="365" y="389"/>
                    </a:lnTo>
                    <a:lnTo>
                      <a:pt x="365" y="388"/>
                    </a:lnTo>
                    <a:lnTo>
                      <a:pt x="366" y="386"/>
                    </a:lnTo>
                    <a:lnTo>
                      <a:pt x="366" y="385"/>
                    </a:lnTo>
                    <a:lnTo>
                      <a:pt x="367" y="384"/>
                    </a:lnTo>
                    <a:lnTo>
                      <a:pt x="367" y="381"/>
                    </a:lnTo>
                    <a:lnTo>
                      <a:pt x="369" y="380"/>
                    </a:lnTo>
                    <a:lnTo>
                      <a:pt x="369" y="377"/>
                    </a:lnTo>
                    <a:lnTo>
                      <a:pt x="370" y="376"/>
                    </a:lnTo>
                    <a:lnTo>
                      <a:pt x="370" y="373"/>
                    </a:lnTo>
                    <a:lnTo>
                      <a:pt x="372" y="371"/>
                    </a:lnTo>
                    <a:lnTo>
                      <a:pt x="372" y="367"/>
                    </a:lnTo>
                    <a:lnTo>
                      <a:pt x="373" y="366"/>
                    </a:lnTo>
                    <a:lnTo>
                      <a:pt x="373" y="358"/>
                    </a:lnTo>
                    <a:lnTo>
                      <a:pt x="374" y="356"/>
                    </a:lnTo>
                    <a:lnTo>
                      <a:pt x="374" y="348"/>
                    </a:lnTo>
                    <a:lnTo>
                      <a:pt x="119" y="0"/>
                    </a:lnTo>
                    <a:lnTo>
                      <a:pt x="119" y="2"/>
                    </a:lnTo>
                    <a:lnTo>
                      <a:pt x="120" y="4"/>
                    </a:lnTo>
                    <a:lnTo>
                      <a:pt x="120" y="6"/>
                    </a:lnTo>
                    <a:lnTo>
                      <a:pt x="122" y="7"/>
                    </a:lnTo>
                    <a:lnTo>
                      <a:pt x="122" y="11"/>
                    </a:lnTo>
                    <a:lnTo>
                      <a:pt x="123" y="13"/>
                    </a:lnTo>
                    <a:lnTo>
                      <a:pt x="123" y="15"/>
                    </a:lnTo>
                    <a:lnTo>
                      <a:pt x="125" y="17"/>
                    </a:lnTo>
                    <a:lnTo>
                      <a:pt x="125" y="22"/>
                    </a:lnTo>
                    <a:lnTo>
                      <a:pt x="126" y="23"/>
                    </a:lnTo>
                    <a:lnTo>
                      <a:pt x="126" y="33"/>
                    </a:lnTo>
                    <a:lnTo>
                      <a:pt x="127" y="34"/>
                    </a:lnTo>
                    <a:lnTo>
                      <a:pt x="127" y="42"/>
                    </a:lnTo>
                    <a:lnTo>
                      <a:pt x="126" y="44"/>
                    </a:lnTo>
                    <a:lnTo>
                      <a:pt x="126" y="52"/>
                    </a:lnTo>
                    <a:lnTo>
                      <a:pt x="125" y="53"/>
                    </a:lnTo>
                    <a:lnTo>
                      <a:pt x="125" y="57"/>
                    </a:lnTo>
                    <a:lnTo>
                      <a:pt x="123" y="59"/>
                    </a:lnTo>
                    <a:lnTo>
                      <a:pt x="123" y="60"/>
                    </a:lnTo>
                    <a:lnTo>
                      <a:pt x="122" y="61"/>
                    </a:lnTo>
                    <a:lnTo>
                      <a:pt x="122" y="64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19" y="67"/>
                    </a:lnTo>
                    <a:lnTo>
                      <a:pt x="119" y="70"/>
                    </a:lnTo>
                    <a:lnTo>
                      <a:pt x="118" y="71"/>
                    </a:lnTo>
                    <a:lnTo>
                      <a:pt x="118" y="72"/>
                    </a:lnTo>
                    <a:lnTo>
                      <a:pt x="116" y="72"/>
                    </a:lnTo>
                    <a:lnTo>
                      <a:pt x="115" y="74"/>
                    </a:lnTo>
                    <a:lnTo>
                      <a:pt x="115" y="75"/>
                    </a:lnTo>
                    <a:lnTo>
                      <a:pt x="111" y="79"/>
                    </a:lnTo>
                    <a:lnTo>
                      <a:pt x="111" y="80"/>
                    </a:lnTo>
                    <a:lnTo>
                      <a:pt x="110" y="80"/>
                    </a:lnTo>
                    <a:lnTo>
                      <a:pt x="108" y="82"/>
                    </a:lnTo>
                    <a:lnTo>
                      <a:pt x="108" y="83"/>
                    </a:lnTo>
                    <a:lnTo>
                      <a:pt x="107" y="83"/>
                    </a:lnTo>
                    <a:lnTo>
                      <a:pt x="104" y="86"/>
                    </a:lnTo>
                    <a:lnTo>
                      <a:pt x="101" y="86"/>
                    </a:lnTo>
                    <a:lnTo>
                      <a:pt x="100" y="87"/>
                    </a:lnTo>
                    <a:lnTo>
                      <a:pt x="97" y="89"/>
                    </a:lnTo>
                    <a:lnTo>
                      <a:pt x="96" y="89"/>
                    </a:lnTo>
                    <a:lnTo>
                      <a:pt x="94" y="90"/>
                    </a:lnTo>
                    <a:lnTo>
                      <a:pt x="92" y="90"/>
                    </a:lnTo>
                    <a:lnTo>
                      <a:pt x="90" y="91"/>
                    </a:lnTo>
                    <a:lnTo>
                      <a:pt x="88" y="91"/>
                    </a:lnTo>
                    <a:lnTo>
                      <a:pt x="86" y="93"/>
                    </a:lnTo>
                    <a:lnTo>
                      <a:pt x="82" y="93"/>
                    </a:lnTo>
                    <a:lnTo>
                      <a:pt x="81" y="94"/>
                    </a:lnTo>
                    <a:lnTo>
                      <a:pt x="77" y="94"/>
                    </a:lnTo>
                    <a:lnTo>
                      <a:pt x="75" y="95"/>
                    </a:lnTo>
                    <a:lnTo>
                      <a:pt x="69" y="95"/>
                    </a:lnTo>
                    <a:lnTo>
                      <a:pt x="67" y="97"/>
                    </a:lnTo>
                    <a:lnTo>
                      <a:pt x="55" y="97"/>
                    </a:lnTo>
                    <a:lnTo>
                      <a:pt x="54" y="95"/>
                    </a:lnTo>
                    <a:lnTo>
                      <a:pt x="45" y="95"/>
                    </a:lnTo>
                    <a:lnTo>
                      <a:pt x="43" y="94"/>
                    </a:lnTo>
                    <a:lnTo>
                      <a:pt x="40" y="94"/>
                    </a:lnTo>
                    <a:lnTo>
                      <a:pt x="39" y="93"/>
                    </a:lnTo>
                    <a:lnTo>
                      <a:pt x="37" y="93"/>
                    </a:lnTo>
                    <a:lnTo>
                      <a:pt x="36" y="91"/>
                    </a:lnTo>
                    <a:lnTo>
                      <a:pt x="32" y="91"/>
                    </a:lnTo>
                    <a:lnTo>
                      <a:pt x="30" y="90"/>
                    </a:lnTo>
                    <a:lnTo>
                      <a:pt x="29" y="90"/>
                    </a:lnTo>
                    <a:lnTo>
                      <a:pt x="26" y="87"/>
                    </a:lnTo>
                    <a:lnTo>
                      <a:pt x="25" y="87"/>
                    </a:lnTo>
                    <a:lnTo>
                      <a:pt x="22" y="85"/>
                    </a:lnTo>
                    <a:lnTo>
                      <a:pt x="19" y="85"/>
                    </a:lnTo>
                    <a:lnTo>
                      <a:pt x="15" y="80"/>
                    </a:lnTo>
                    <a:lnTo>
                      <a:pt x="14" y="80"/>
                    </a:lnTo>
                    <a:lnTo>
                      <a:pt x="0" y="67"/>
                    </a:lnTo>
                    <a:lnTo>
                      <a:pt x="250" y="419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15" name="Freeform 7065"/>
              <p:cNvSpPr>
                <a:spLocks/>
              </p:cNvSpPr>
              <p:nvPr/>
            </p:nvSpPr>
            <p:spPr bwMode="auto">
              <a:xfrm>
                <a:off x="4356" y="1589"/>
                <a:ext cx="66" cy="52"/>
              </a:xfrm>
              <a:custGeom>
                <a:avLst/>
                <a:gdLst>
                  <a:gd name="T0" fmla="*/ 16 w 131"/>
                  <a:gd name="T1" fmla="*/ 1 h 105"/>
                  <a:gd name="T2" fmla="*/ 16 w 131"/>
                  <a:gd name="T3" fmla="*/ 0 h 105"/>
                  <a:gd name="T4" fmla="*/ 15 w 131"/>
                  <a:gd name="T5" fmla="*/ 0 h 105"/>
                  <a:gd name="T6" fmla="*/ 15 w 131"/>
                  <a:gd name="T7" fmla="*/ 0 h 105"/>
                  <a:gd name="T8" fmla="*/ 14 w 131"/>
                  <a:gd name="T9" fmla="*/ 0 h 105"/>
                  <a:gd name="T10" fmla="*/ 15 w 131"/>
                  <a:gd name="T11" fmla="*/ 1 h 105"/>
                  <a:gd name="T12" fmla="*/ 15 w 131"/>
                  <a:gd name="T13" fmla="*/ 1 h 105"/>
                  <a:gd name="T14" fmla="*/ 15 w 131"/>
                  <a:gd name="T15" fmla="*/ 3 h 105"/>
                  <a:gd name="T16" fmla="*/ 16 w 131"/>
                  <a:gd name="T17" fmla="*/ 4 h 105"/>
                  <a:gd name="T18" fmla="*/ 15 w 131"/>
                  <a:gd name="T19" fmla="*/ 7 h 105"/>
                  <a:gd name="T20" fmla="*/ 15 w 131"/>
                  <a:gd name="T21" fmla="*/ 8 h 105"/>
                  <a:gd name="T22" fmla="*/ 15 w 131"/>
                  <a:gd name="T23" fmla="*/ 9 h 105"/>
                  <a:gd name="T24" fmla="*/ 13 w 131"/>
                  <a:gd name="T25" fmla="*/ 10 h 105"/>
                  <a:gd name="T26" fmla="*/ 13 w 131"/>
                  <a:gd name="T27" fmla="*/ 10 h 105"/>
                  <a:gd name="T28" fmla="*/ 13 w 131"/>
                  <a:gd name="T29" fmla="*/ 11 h 105"/>
                  <a:gd name="T30" fmla="*/ 12 w 131"/>
                  <a:gd name="T31" fmla="*/ 11 h 105"/>
                  <a:gd name="T32" fmla="*/ 11 w 131"/>
                  <a:gd name="T33" fmla="*/ 11 h 105"/>
                  <a:gd name="T34" fmla="*/ 9 w 131"/>
                  <a:gd name="T35" fmla="*/ 12 h 105"/>
                  <a:gd name="T36" fmla="*/ 6 w 131"/>
                  <a:gd name="T37" fmla="*/ 11 h 105"/>
                  <a:gd name="T38" fmla="*/ 5 w 131"/>
                  <a:gd name="T39" fmla="*/ 11 h 105"/>
                  <a:gd name="T40" fmla="*/ 5 w 131"/>
                  <a:gd name="T41" fmla="*/ 11 h 105"/>
                  <a:gd name="T42" fmla="*/ 4 w 131"/>
                  <a:gd name="T43" fmla="*/ 10 h 105"/>
                  <a:gd name="T44" fmla="*/ 4 w 131"/>
                  <a:gd name="T45" fmla="*/ 10 h 105"/>
                  <a:gd name="T46" fmla="*/ 3 w 131"/>
                  <a:gd name="T47" fmla="*/ 10 h 105"/>
                  <a:gd name="T48" fmla="*/ 3 w 131"/>
                  <a:gd name="T49" fmla="*/ 9 h 105"/>
                  <a:gd name="T50" fmla="*/ 2 w 131"/>
                  <a:gd name="T51" fmla="*/ 9 h 105"/>
                  <a:gd name="T52" fmla="*/ 1 w 131"/>
                  <a:gd name="T53" fmla="*/ 8 h 105"/>
                  <a:gd name="T54" fmla="*/ 0 w 131"/>
                  <a:gd name="T55" fmla="*/ 7 h 105"/>
                  <a:gd name="T56" fmla="*/ 1 w 131"/>
                  <a:gd name="T57" fmla="*/ 9 h 105"/>
                  <a:gd name="T58" fmla="*/ 1 w 131"/>
                  <a:gd name="T59" fmla="*/ 9 h 105"/>
                  <a:gd name="T60" fmla="*/ 1 w 131"/>
                  <a:gd name="T61" fmla="*/ 10 h 105"/>
                  <a:gd name="T62" fmla="*/ 2 w 131"/>
                  <a:gd name="T63" fmla="*/ 10 h 105"/>
                  <a:gd name="T64" fmla="*/ 2 w 131"/>
                  <a:gd name="T65" fmla="*/ 10 h 105"/>
                  <a:gd name="T66" fmla="*/ 3 w 131"/>
                  <a:gd name="T67" fmla="*/ 11 h 105"/>
                  <a:gd name="T68" fmla="*/ 3 w 131"/>
                  <a:gd name="T69" fmla="*/ 11 h 105"/>
                  <a:gd name="T70" fmla="*/ 4 w 131"/>
                  <a:gd name="T71" fmla="*/ 11 h 105"/>
                  <a:gd name="T72" fmla="*/ 5 w 131"/>
                  <a:gd name="T73" fmla="*/ 12 h 105"/>
                  <a:gd name="T74" fmla="*/ 6 w 131"/>
                  <a:gd name="T75" fmla="*/ 12 h 105"/>
                  <a:gd name="T76" fmla="*/ 7 w 131"/>
                  <a:gd name="T77" fmla="*/ 12 h 105"/>
                  <a:gd name="T78" fmla="*/ 11 w 131"/>
                  <a:gd name="T79" fmla="*/ 12 h 105"/>
                  <a:gd name="T80" fmla="*/ 12 w 131"/>
                  <a:gd name="T81" fmla="*/ 12 h 105"/>
                  <a:gd name="T82" fmla="*/ 13 w 131"/>
                  <a:gd name="T83" fmla="*/ 12 h 105"/>
                  <a:gd name="T84" fmla="*/ 14 w 131"/>
                  <a:gd name="T85" fmla="*/ 11 h 105"/>
                  <a:gd name="T86" fmla="*/ 14 w 131"/>
                  <a:gd name="T87" fmla="*/ 11 h 105"/>
                  <a:gd name="T88" fmla="*/ 15 w 131"/>
                  <a:gd name="T89" fmla="*/ 10 h 105"/>
                  <a:gd name="T90" fmla="*/ 16 w 131"/>
                  <a:gd name="T91" fmla="*/ 9 h 105"/>
                  <a:gd name="T92" fmla="*/ 16 w 131"/>
                  <a:gd name="T93" fmla="*/ 9 h 105"/>
                  <a:gd name="T94" fmla="*/ 17 w 131"/>
                  <a:gd name="T95" fmla="*/ 8 h 105"/>
                  <a:gd name="T96" fmla="*/ 17 w 131"/>
                  <a:gd name="T97" fmla="*/ 4 h 105"/>
                  <a:gd name="T98" fmla="*/ 17 w 131"/>
                  <a:gd name="T99" fmla="*/ 2 h 105"/>
                  <a:gd name="T100" fmla="*/ 16 w 131"/>
                  <a:gd name="T101" fmla="*/ 1 h 10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31"/>
                  <a:gd name="T154" fmla="*/ 0 h 105"/>
                  <a:gd name="T155" fmla="*/ 131 w 131"/>
                  <a:gd name="T156" fmla="*/ 105 h 10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31" h="105">
                    <a:moveTo>
                      <a:pt x="126" y="14"/>
                    </a:moveTo>
                    <a:lnTo>
                      <a:pt x="126" y="12"/>
                    </a:lnTo>
                    <a:lnTo>
                      <a:pt x="124" y="12"/>
                    </a:lnTo>
                    <a:lnTo>
                      <a:pt x="124" y="11"/>
                    </a:lnTo>
                    <a:lnTo>
                      <a:pt x="123" y="11"/>
                    </a:lnTo>
                    <a:lnTo>
                      <a:pt x="123" y="10"/>
                    </a:lnTo>
                    <a:lnTo>
                      <a:pt x="122" y="8"/>
                    </a:lnTo>
                    <a:lnTo>
                      <a:pt x="122" y="7"/>
                    </a:lnTo>
                    <a:lnTo>
                      <a:pt x="120" y="7"/>
                    </a:lnTo>
                    <a:lnTo>
                      <a:pt x="120" y="6"/>
                    </a:lnTo>
                    <a:lnTo>
                      <a:pt x="118" y="6"/>
                    </a:lnTo>
                    <a:lnTo>
                      <a:pt x="118" y="4"/>
                    </a:lnTo>
                    <a:lnTo>
                      <a:pt x="116" y="4"/>
                    </a:lnTo>
                    <a:lnTo>
                      <a:pt x="116" y="3"/>
                    </a:lnTo>
                    <a:lnTo>
                      <a:pt x="114" y="3"/>
                    </a:lnTo>
                    <a:lnTo>
                      <a:pt x="114" y="1"/>
                    </a:lnTo>
                    <a:lnTo>
                      <a:pt x="111" y="1"/>
                    </a:lnTo>
                    <a:lnTo>
                      <a:pt x="111" y="0"/>
                    </a:lnTo>
                    <a:lnTo>
                      <a:pt x="109" y="0"/>
                    </a:lnTo>
                    <a:lnTo>
                      <a:pt x="111" y="1"/>
                    </a:lnTo>
                    <a:lnTo>
                      <a:pt x="111" y="3"/>
                    </a:lnTo>
                    <a:lnTo>
                      <a:pt x="112" y="4"/>
                    </a:lnTo>
                    <a:lnTo>
                      <a:pt x="112" y="7"/>
                    </a:lnTo>
                    <a:lnTo>
                      <a:pt x="114" y="8"/>
                    </a:lnTo>
                    <a:lnTo>
                      <a:pt x="114" y="10"/>
                    </a:lnTo>
                    <a:lnTo>
                      <a:pt x="115" y="11"/>
                    </a:lnTo>
                    <a:lnTo>
                      <a:pt x="115" y="14"/>
                    </a:lnTo>
                    <a:lnTo>
                      <a:pt x="116" y="15"/>
                    </a:lnTo>
                    <a:lnTo>
                      <a:pt x="116" y="18"/>
                    </a:lnTo>
                    <a:lnTo>
                      <a:pt x="118" y="19"/>
                    </a:lnTo>
                    <a:lnTo>
                      <a:pt x="118" y="23"/>
                    </a:lnTo>
                    <a:lnTo>
                      <a:pt x="119" y="25"/>
                    </a:lnTo>
                    <a:lnTo>
                      <a:pt x="119" y="27"/>
                    </a:lnTo>
                    <a:lnTo>
                      <a:pt x="120" y="29"/>
                    </a:lnTo>
                    <a:lnTo>
                      <a:pt x="120" y="35"/>
                    </a:lnTo>
                    <a:lnTo>
                      <a:pt x="122" y="37"/>
                    </a:lnTo>
                    <a:lnTo>
                      <a:pt x="122" y="53"/>
                    </a:lnTo>
                    <a:lnTo>
                      <a:pt x="120" y="55"/>
                    </a:lnTo>
                    <a:lnTo>
                      <a:pt x="120" y="60"/>
                    </a:lnTo>
                    <a:lnTo>
                      <a:pt x="119" y="61"/>
                    </a:lnTo>
                    <a:lnTo>
                      <a:pt x="119" y="63"/>
                    </a:lnTo>
                    <a:lnTo>
                      <a:pt x="118" y="64"/>
                    </a:lnTo>
                    <a:lnTo>
                      <a:pt x="118" y="65"/>
                    </a:lnTo>
                    <a:lnTo>
                      <a:pt x="116" y="67"/>
                    </a:lnTo>
                    <a:lnTo>
                      <a:pt x="116" y="68"/>
                    </a:lnTo>
                    <a:lnTo>
                      <a:pt x="115" y="69"/>
                    </a:lnTo>
                    <a:lnTo>
                      <a:pt x="115" y="72"/>
                    </a:lnTo>
                    <a:lnTo>
                      <a:pt x="114" y="72"/>
                    </a:lnTo>
                    <a:lnTo>
                      <a:pt x="114" y="74"/>
                    </a:lnTo>
                    <a:lnTo>
                      <a:pt x="112" y="74"/>
                    </a:lnTo>
                    <a:lnTo>
                      <a:pt x="112" y="75"/>
                    </a:lnTo>
                    <a:lnTo>
                      <a:pt x="104" y="83"/>
                    </a:lnTo>
                    <a:lnTo>
                      <a:pt x="103" y="83"/>
                    </a:lnTo>
                    <a:lnTo>
                      <a:pt x="103" y="84"/>
                    </a:lnTo>
                    <a:lnTo>
                      <a:pt x="101" y="84"/>
                    </a:lnTo>
                    <a:lnTo>
                      <a:pt x="100" y="86"/>
                    </a:lnTo>
                    <a:lnTo>
                      <a:pt x="98" y="86"/>
                    </a:lnTo>
                    <a:lnTo>
                      <a:pt x="98" y="87"/>
                    </a:lnTo>
                    <a:lnTo>
                      <a:pt x="97" y="87"/>
                    </a:lnTo>
                    <a:lnTo>
                      <a:pt x="97" y="88"/>
                    </a:lnTo>
                    <a:lnTo>
                      <a:pt x="94" y="88"/>
                    </a:lnTo>
                    <a:lnTo>
                      <a:pt x="94" y="90"/>
                    </a:lnTo>
                    <a:lnTo>
                      <a:pt x="92" y="90"/>
                    </a:lnTo>
                    <a:lnTo>
                      <a:pt x="92" y="91"/>
                    </a:lnTo>
                    <a:lnTo>
                      <a:pt x="89" y="91"/>
                    </a:lnTo>
                    <a:lnTo>
                      <a:pt x="88" y="93"/>
                    </a:lnTo>
                    <a:lnTo>
                      <a:pt x="85" y="93"/>
                    </a:lnTo>
                    <a:lnTo>
                      <a:pt x="83" y="94"/>
                    </a:lnTo>
                    <a:lnTo>
                      <a:pt x="81" y="94"/>
                    </a:lnTo>
                    <a:lnTo>
                      <a:pt x="79" y="95"/>
                    </a:lnTo>
                    <a:lnTo>
                      <a:pt x="67" y="95"/>
                    </a:lnTo>
                    <a:lnTo>
                      <a:pt x="66" y="97"/>
                    </a:lnTo>
                    <a:lnTo>
                      <a:pt x="64" y="95"/>
                    </a:lnTo>
                    <a:lnTo>
                      <a:pt x="52" y="95"/>
                    </a:lnTo>
                    <a:lnTo>
                      <a:pt x="51" y="94"/>
                    </a:lnTo>
                    <a:lnTo>
                      <a:pt x="45" y="94"/>
                    </a:lnTo>
                    <a:lnTo>
                      <a:pt x="44" y="93"/>
                    </a:lnTo>
                    <a:lnTo>
                      <a:pt x="41" y="93"/>
                    </a:lnTo>
                    <a:lnTo>
                      <a:pt x="41" y="91"/>
                    </a:lnTo>
                    <a:lnTo>
                      <a:pt x="38" y="91"/>
                    </a:lnTo>
                    <a:lnTo>
                      <a:pt x="37" y="90"/>
                    </a:lnTo>
                    <a:lnTo>
                      <a:pt x="36" y="90"/>
                    </a:lnTo>
                    <a:lnTo>
                      <a:pt x="34" y="88"/>
                    </a:lnTo>
                    <a:lnTo>
                      <a:pt x="33" y="88"/>
                    </a:lnTo>
                    <a:lnTo>
                      <a:pt x="33" y="87"/>
                    </a:lnTo>
                    <a:lnTo>
                      <a:pt x="32" y="87"/>
                    </a:lnTo>
                    <a:lnTo>
                      <a:pt x="30" y="86"/>
                    </a:lnTo>
                    <a:lnTo>
                      <a:pt x="29" y="86"/>
                    </a:lnTo>
                    <a:lnTo>
                      <a:pt x="29" y="84"/>
                    </a:lnTo>
                    <a:lnTo>
                      <a:pt x="26" y="84"/>
                    </a:lnTo>
                    <a:lnTo>
                      <a:pt x="26" y="83"/>
                    </a:lnTo>
                    <a:lnTo>
                      <a:pt x="25" y="83"/>
                    </a:lnTo>
                    <a:lnTo>
                      <a:pt x="25" y="82"/>
                    </a:lnTo>
                    <a:lnTo>
                      <a:pt x="23" y="82"/>
                    </a:lnTo>
                    <a:lnTo>
                      <a:pt x="23" y="80"/>
                    </a:lnTo>
                    <a:lnTo>
                      <a:pt x="21" y="80"/>
                    </a:lnTo>
                    <a:lnTo>
                      <a:pt x="21" y="79"/>
                    </a:lnTo>
                    <a:lnTo>
                      <a:pt x="19" y="79"/>
                    </a:lnTo>
                    <a:lnTo>
                      <a:pt x="19" y="78"/>
                    </a:lnTo>
                    <a:lnTo>
                      <a:pt x="18" y="78"/>
                    </a:lnTo>
                    <a:lnTo>
                      <a:pt x="17" y="76"/>
                    </a:lnTo>
                    <a:lnTo>
                      <a:pt x="17" y="75"/>
                    </a:lnTo>
                    <a:lnTo>
                      <a:pt x="15" y="75"/>
                    </a:lnTo>
                    <a:lnTo>
                      <a:pt x="15" y="74"/>
                    </a:lnTo>
                    <a:lnTo>
                      <a:pt x="14" y="74"/>
                    </a:lnTo>
                    <a:lnTo>
                      <a:pt x="8" y="68"/>
                    </a:lnTo>
                    <a:lnTo>
                      <a:pt x="7" y="68"/>
                    </a:lnTo>
                    <a:lnTo>
                      <a:pt x="7" y="67"/>
                    </a:lnTo>
                    <a:lnTo>
                      <a:pt x="6" y="65"/>
                    </a:lnTo>
                    <a:lnTo>
                      <a:pt x="4" y="65"/>
                    </a:lnTo>
                    <a:lnTo>
                      <a:pt x="4" y="64"/>
                    </a:lnTo>
                    <a:lnTo>
                      <a:pt x="0" y="60"/>
                    </a:lnTo>
                    <a:lnTo>
                      <a:pt x="0" y="65"/>
                    </a:lnTo>
                    <a:lnTo>
                      <a:pt x="2" y="67"/>
                    </a:lnTo>
                    <a:lnTo>
                      <a:pt x="2" y="72"/>
                    </a:lnTo>
                    <a:lnTo>
                      <a:pt x="3" y="72"/>
                    </a:lnTo>
                    <a:lnTo>
                      <a:pt x="3" y="75"/>
                    </a:lnTo>
                    <a:lnTo>
                      <a:pt x="4" y="75"/>
                    </a:lnTo>
                    <a:lnTo>
                      <a:pt x="4" y="76"/>
                    </a:lnTo>
                    <a:lnTo>
                      <a:pt x="6" y="78"/>
                    </a:lnTo>
                    <a:lnTo>
                      <a:pt x="6" y="79"/>
                    </a:lnTo>
                    <a:lnTo>
                      <a:pt x="7" y="79"/>
                    </a:lnTo>
                    <a:lnTo>
                      <a:pt x="7" y="80"/>
                    </a:lnTo>
                    <a:lnTo>
                      <a:pt x="8" y="80"/>
                    </a:lnTo>
                    <a:lnTo>
                      <a:pt x="8" y="82"/>
                    </a:lnTo>
                    <a:lnTo>
                      <a:pt x="10" y="82"/>
                    </a:lnTo>
                    <a:lnTo>
                      <a:pt x="10" y="83"/>
                    </a:lnTo>
                    <a:lnTo>
                      <a:pt x="11" y="83"/>
                    </a:lnTo>
                    <a:lnTo>
                      <a:pt x="11" y="84"/>
                    </a:lnTo>
                    <a:lnTo>
                      <a:pt x="13" y="84"/>
                    </a:lnTo>
                    <a:lnTo>
                      <a:pt x="13" y="86"/>
                    </a:lnTo>
                    <a:lnTo>
                      <a:pt x="14" y="86"/>
                    </a:lnTo>
                    <a:lnTo>
                      <a:pt x="14" y="87"/>
                    </a:lnTo>
                    <a:lnTo>
                      <a:pt x="15" y="87"/>
                    </a:lnTo>
                    <a:lnTo>
                      <a:pt x="17" y="88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19" y="90"/>
                    </a:lnTo>
                    <a:lnTo>
                      <a:pt x="22" y="93"/>
                    </a:lnTo>
                    <a:lnTo>
                      <a:pt x="23" y="93"/>
                    </a:lnTo>
                    <a:lnTo>
                      <a:pt x="25" y="94"/>
                    </a:lnTo>
                    <a:lnTo>
                      <a:pt x="26" y="94"/>
                    </a:lnTo>
                    <a:lnTo>
                      <a:pt x="28" y="95"/>
                    </a:lnTo>
                    <a:lnTo>
                      <a:pt x="29" y="95"/>
                    </a:lnTo>
                    <a:lnTo>
                      <a:pt x="29" y="97"/>
                    </a:lnTo>
                    <a:lnTo>
                      <a:pt x="32" y="97"/>
                    </a:lnTo>
                    <a:lnTo>
                      <a:pt x="33" y="98"/>
                    </a:lnTo>
                    <a:lnTo>
                      <a:pt x="34" y="98"/>
                    </a:lnTo>
                    <a:lnTo>
                      <a:pt x="34" y="99"/>
                    </a:lnTo>
                    <a:lnTo>
                      <a:pt x="37" y="99"/>
                    </a:lnTo>
                    <a:lnTo>
                      <a:pt x="38" y="101"/>
                    </a:lnTo>
                    <a:lnTo>
                      <a:pt x="41" y="101"/>
                    </a:lnTo>
                    <a:lnTo>
                      <a:pt x="43" y="102"/>
                    </a:lnTo>
                    <a:lnTo>
                      <a:pt x="45" y="102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3" y="105"/>
                    </a:lnTo>
                    <a:lnTo>
                      <a:pt x="75" y="105"/>
                    </a:lnTo>
                    <a:lnTo>
                      <a:pt x="77" y="103"/>
                    </a:lnTo>
                    <a:lnTo>
                      <a:pt x="85" y="103"/>
                    </a:lnTo>
                    <a:lnTo>
                      <a:pt x="86" y="102"/>
                    </a:lnTo>
                    <a:lnTo>
                      <a:pt x="92" y="102"/>
                    </a:lnTo>
                    <a:lnTo>
                      <a:pt x="92" y="101"/>
                    </a:lnTo>
                    <a:lnTo>
                      <a:pt x="96" y="101"/>
                    </a:lnTo>
                    <a:lnTo>
                      <a:pt x="97" y="99"/>
                    </a:lnTo>
                    <a:lnTo>
                      <a:pt x="98" y="99"/>
                    </a:lnTo>
                    <a:lnTo>
                      <a:pt x="100" y="98"/>
                    </a:lnTo>
                    <a:lnTo>
                      <a:pt x="101" y="98"/>
                    </a:lnTo>
                    <a:lnTo>
                      <a:pt x="103" y="97"/>
                    </a:lnTo>
                    <a:lnTo>
                      <a:pt x="104" y="97"/>
                    </a:lnTo>
                    <a:lnTo>
                      <a:pt x="105" y="95"/>
                    </a:lnTo>
                    <a:lnTo>
                      <a:pt x="107" y="95"/>
                    </a:lnTo>
                    <a:lnTo>
                      <a:pt x="108" y="94"/>
                    </a:lnTo>
                    <a:lnTo>
                      <a:pt x="109" y="94"/>
                    </a:lnTo>
                    <a:lnTo>
                      <a:pt x="109" y="93"/>
                    </a:lnTo>
                    <a:lnTo>
                      <a:pt x="111" y="93"/>
                    </a:lnTo>
                    <a:lnTo>
                      <a:pt x="112" y="91"/>
                    </a:lnTo>
                    <a:lnTo>
                      <a:pt x="114" y="91"/>
                    </a:lnTo>
                    <a:lnTo>
                      <a:pt x="119" y="86"/>
                    </a:lnTo>
                    <a:lnTo>
                      <a:pt x="119" y="84"/>
                    </a:lnTo>
                    <a:lnTo>
                      <a:pt x="120" y="84"/>
                    </a:lnTo>
                    <a:lnTo>
                      <a:pt x="120" y="83"/>
                    </a:lnTo>
                    <a:lnTo>
                      <a:pt x="123" y="80"/>
                    </a:lnTo>
                    <a:lnTo>
                      <a:pt x="123" y="78"/>
                    </a:lnTo>
                    <a:lnTo>
                      <a:pt x="124" y="78"/>
                    </a:lnTo>
                    <a:lnTo>
                      <a:pt x="124" y="76"/>
                    </a:lnTo>
                    <a:lnTo>
                      <a:pt x="126" y="75"/>
                    </a:lnTo>
                    <a:lnTo>
                      <a:pt x="126" y="74"/>
                    </a:lnTo>
                    <a:lnTo>
                      <a:pt x="127" y="72"/>
                    </a:lnTo>
                    <a:lnTo>
                      <a:pt x="127" y="69"/>
                    </a:lnTo>
                    <a:lnTo>
                      <a:pt x="129" y="68"/>
                    </a:lnTo>
                    <a:lnTo>
                      <a:pt x="129" y="65"/>
                    </a:lnTo>
                    <a:lnTo>
                      <a:pt x="130" y="64"/>
                    </a:lnTo>
                    <a:lnTo>
                      <a:pt x="130" y="59"/>
                    </a:lnTo>
                    <a:lnTo>
                      <a:pt x="131" y="57"/>
                    </a:lnTo>
                    <a:lnTo>
                      <a:pt x="131" y="34"/>
                    </a:lnTo>
                    <a:lnTo>
                      <a:pt x="130" y="33"/>
                    </a:lnTo>
                    <a:lnTo>
                      <a:pt x="130" y="27"/>
                    </a:lnTo>
                    <a:lnTo>
                      <a:pt x="129" y="26"/>
                    </a:lnTo>
                    <a:lnTo>
                      <a:pt x="129" y="22"/>
                    </a:lnTo>
                    <a:lnTo>
                      <a:pt x="127" y="21"/>
                    </a:lnTo>
                    <a:lnTo>
                      <a:pt x="127" y="16"/>
                    </a:lnTo>
                    <a:lnTo>
                      <a:pt x="126" y="15"/>
                    </a:lnTo>
                    <a:lnTo>
                      <a:pt x="126" y="14"/>
                    </a:lnTo>
                    <a:close/>
                  </a:path>
                </a:pathLst>
              </a:custGeom>
              <a:solidFill>
                <a:srgbClr val="B3B39E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16" name="Freeform 7066"/>
              <p:cNvSpPr>
                <a:spLocks/>
              </p:cNvSpPr>
              <p:nvPr/>
            </p:nvSpPr>
            <p:spPr bwMode="auto">
              <a:xfrm>
                <a:off x="4554" y="1752"/>
                <a:ext cx="31" cy="43"/>
              </a:xfrm>
              <a:custGeom>
                <a:avLst/>
                <a:gdLst>
                  <a:gd name="T0" fmla="*/ 1 w 61"/>
                  <a:gd name="T1" fmla="*/ 1 h 86"/>
                  <a:gd name="T2" fmla="*/ 1 w 61"/>
                  <a:gd name="T3" fmla="*/ 1 h 86"/>
                  <a:gd name="T4" fmla="*/ 1 w 61"/>
                  <a:gd name="T5" fmla="*/ 1 h 86"/>
                  <a:gd name="T6" fmla="*/ 2 w 61"/>
                  <a:gd name="T7" fmla="*/ 1 h 86"/>
                  <a:gd name="T8" fmla="*/ 3 w 61"/>
                  <a:gd name="T9" fmla="*/ 1 h 86"/>
                  <a:gd name="T10" fmla="*/ 4 w 61"/>
                  <a:gd name="T11" fmla="*/ 3 h 86"/>
                  <a:gd name="T12" fmla="*/ 4 w 61"/>
                  <a:gd name="T13" fmla="*/ 3 h 86"/>
                  <a:gd name="T14" fmla="*/ 5 w 61"/>
                  <a:gd name="T15" fmla="*/ 3 h 86"/>
                  <a:gd name="T16" fmla="*/ 5 w 61"/>
                  <a:gd name="T17" fmla="*/ 3 h 86"/>
                  <a:gd name="T18" fmla="*/ 5 w 61"/>
                  <a:gd name="T19" fmla="*/ 5 h 86"/>
                  <a:gd name="T20" fmla="*/ 6 w 61"/>
                  <a:gd name="T21" fmla="*/ 5 h 86"/>
                  <a:gd name="T22" fmla="*/ 6 w 61"/>
                  <a:gd name="T23" fmla="*/ 5 h 86"/>
                  <a:gd name="T24" fmla="*/ 6 w 61"/>
                  <a:gd name="T25" fmla="*/ 5 h 86"/>
                  <a:gd name="T26" fmla="*/ 7 w 61"/>
                  <a:gd name="T27" fmla="*/ 6 h 86"/>
                  <a:gd name="T28" fmla="*/ 7 w 61"/>
                  <a:gd name="T29" fmla="*/ 6 h 86"/>
                  <a:gd name="T30" fmla="*/ 7 w 61"/>
                  <a:gd name="T31" fmla="*/ 7 h 86"/>
                  <a:gd name="T32" fmla="*/ 7 w 61"/>
                  <a:gd name="T33" fmla="*/ 7 h 86"/>
                  <a:gd name="T34" fmla="*/ 7 w 61"/>
                  <a:gd name="T35" fmla="*/ 7 h 86"/>
                  <a:gd name="T36" fmla="*/ 7 w 61"/>
                  <a:gd name="T37" fmla="*/ 9 h 86"/>
                  <a:gd name="T38" fmla="*/ 8 w 61"/>
                  <a:gd name="T39" fmla="*/ 9 h 86"/>
                  <a:gd name="T40" fmla="*/ 8 w 61"/>
                  <a:gd name="T41" fmla="*/ 10 h 86"/>
                  <a:gd name="T42" fmla="*/ 8 w 61"/>
                  <a:gd name="T43" fmla="*/ 11 h 86"/>
                  <a:gd name="T44" fmla="*/ 8 w 61"/>
                  <a:gd name="T45" fmla="*/ 11 h 86"/>
                  <a:gd name="T46" fmla="*/ 4 w 61"/>
                  <a:gd name="T47" fmla="*/ 5 h 86"/>
                  <a:gd name="T48" fmla="*/ 4 w 61"/>
                  <a:gd name="T49" fmla="*/ 3 h 86"/>
                  <a:gd name="T50" fmla="*/ 3 w 61"/>
                  <a:gd name="T51" fmla="*/ 3 h 86"/>
                  <a:gd name="T52" fmla="*/ 3 w 61"/>
                  <a:gd name="T53" fmla="*/ 3 h 86"/>
                  <a:gd name="T54" fmla="*/ 3 w 61"/>
                  <a:gd name="T55" fmla="*/ 3 h 86"/>
                  <a:gd name="T56" fmla="*/ 3 w 61"/>
                  <a:gd name="T57" fmla="*/ 3 h 86"/>
                  <a:gd name="T58" fmla="*/ 2 w 61"/>
                  <a:gd name="T59" fmla="*/ 1 h 86"/>
                  <a:gd name="T60" fmla="*/ 2 w 61"/>
                  <a:gd name="T61" fmla="*/ 1 h 86"/>
                  <a:gd name="T62" fmla="*/ 2 w 61"/>
                  <a:gd name="T63" fmla="*/ 1 h 86"/>
                  <a:gd name="T64" fmla="*/ 2 w 61"/>
                  <a:gd name="T65" fmla="*/ 1 h 86"/>
                  <a:gd name="T66" fmla="*/ 2 w 61"/>
                  <a:gd name="T67" fmla="*/ 1 h 86"/>
                  <a:gd name="T68" fmla="*/ 1 w 61"/>
                  <a:gd name="T69" fmla="*/ 1 h 86"/>
                  <a:gd name="T70" fmla="*/ 1 w 61"/>
                  <a:gd name="T71" fmla="*/ 1 h 86"/>
                  <a:gd name="T72" fmla="*/ 1 w 61"/>
                  <a:gd name="T73" fmla="*/ 1 h 86"/>
                  <a:gd name="T74" fmla="*/ 1 w 61"/>
                  <a:gd name="T75" fmla="*/ 1 h 86"/>
                  <a:gd name="T76" fmla="*/ 1 w 61"/>
                  <a:gd name="T77" fmla="*/ 1 h 86"/>
                  <a:gd name="T78" fmla="*/ 0 w 61"/>
                  <a:gd name="T79" fmla="*/ 0 h 8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61"/>
                  <a:gd name="T121" fmla="*/ 0 h 86"/>
                  <a:gd name="T122" fmla="*/ 61 w 61"/>
                  <a:gd name="T123" fmla="*/ 86 h 8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61" h="86">
                    <a:moveTo>
                      <a:pt x="0" y="0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3" y="17"/>
                    </a:lnTo>
                    <a:lnTo>
                      <a:pt x="25" y="17"/>
                    </a:lnTo>
                    <a:lnTo>
                      <a:pt x="29" y="21"/>
                    </a:lnTo>
                    <a:lnTo>
                      <a:pt x="29" y="22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6" y="28"/>
                    </a:lnTo>
                    <a:lnTo>
                      <a:pt x="36" y="29"/>
                    </a:lnTo>
                    <a:lnTo>
                      <a:pt x="40" y="33"/>
                    </a:lnTo>
                    <a:lnTo>
                      <a:pt x="40" y="34"/>
                    </a:lnTo>
                    <a:lnTo>
                      <a:pt x="42" y="37"/>
                    </a:lnTo>
                    <a:lnTo>
                      <a:pt x="42" y="38"/>
                    </a:lnTo>
                    <a:lnTo>
                      <a:pt x="45" y="41"/>
                    </a:lnTo>
                    <a:lnTo>
                      <a:pt x="45" y="43"/>
                    </a:lnTo>
                    <a:lnTo>
                      <a:pt x="48" y="45"/>
                    </a:lnTo>
                    <a:lnTo>
                      <a:pt x="48" y="47"/>
                    </a:lnTo>
                    <a:lnTo>
                      <a:pt x="49" y="48"/>
                    </a:lnTo>
                    <a:lnTo>
                      <a:pt x="49" y="49"/>
                    </a:lnTo>
                    <a:lnTo>
                      <a:pt x="51" y="51"/>
                    </a:lnTo>
                    <a:lnTo>
                      <a:pt x="51" y="53"/>
                    </a:lnTo>
                    <a:lnTo>
                      <a:pt x="52" y="55"/>
                    </a:lnTo>
                    <a:lnTo>
                      <a:pt x="52" y="56"/>
                    </a:lnTo>
                    <a:lnTo>
                      <a:pt x="53" y="58"/>
                    </a:lnTo>
                    <a:lnTo>
                      <a:pt x="53" y="59"/>
                    </a:lnTo>
                    <a:lnTo>
                      <a:pt x="55" y="60"/>
                    </a:lnTo>
                    <a:lnTo>
                      <a:pt x="55" y="62"/>
                    </a:lnTo>
                    <a:lnTo>
                      <a:pt x="56" y="64"/>
                    </a:lnTo>
                    <a:lnTo>
                      <a:pt x="56" y="66"/>
                    </a:lnTo>
                    <a:lnTo>
                      <a:pt x="57" y="67"/>
                    </a:lnTo>
                    <a:lnTo>
                      <a:pt x="57" y="70"/>
                    </a:lnTo>
                    <a:lnTo>
                      <a:pt x="59" y="72"/>
                    </a:lnTo>
                    <a:lnTo>
                      <a:pt x="59" y="75"/>
                    </a:lnTo>
                    <a:lnTo>
                      <a:pt x="60" y="77"/>
                    </a:lnTo>
                    <a:lnTo>
                      <a:pt x="60" y="81"/>
                    </a:lnTo>
                    <a:lnTo>
                      <a:pt x="61" y="82"/>
                    </a:lnTo>
                    <a:lnTo>
                      <a:pt x="61" y="86"/>
                    </a:lnTo>
                    <a:lnTo>
                      <a:pt x="26" y="37"/>
                    </a:lnTo>
                    <a:lnTo>
                      <a:pt x="26" y="33"/>
                    </a:lnTo>
                    <a:lnTo>
                      <a:pt x="25" y="33"/>
                    </a:lnTo>
                    <a:lnTo>
                      <a:pt x="25" y="29"/>
                    </a:lnTo>
                    <a:lnTo>
                      <a:pt x="23" y="29"/>
                    </a:lnTo>
                    <a:lnTo>
                      <a:pt x="23" y="26"/>
                    </a:lnTo>
                    <a:lnTo>
                      <a:pt x="22" y="25"/>
                    </a:lnTo>
                    <a:lnTo>
                      <a:pt x="22" y="22"/>
                    </a:lnTo>
                    <a:lnTo>
                      <a:pt x="20" y="22"/>
                    </a:lnTo>
                    <a:lnTo>
                      <a:pt x="20" y="21"/>
                    </a:lnTo>
                    <a:lnTo>
                      <a:pt x="19" y="19"/>
                    </a:lnTo>
                    <a:lnTo>
                      <a:pt x="19" y="18"/>
                    </a:lnTo>
                    <a:lnTo>
                      <a:pt x="16" y="15"/>
                    </a:lnTo>
                    <a:lnTo>
                      <a:pt x="16" y="14"/>
                    </a:lnTo>
                    <a:lnTo>
                      <a:pt x="15" y="14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4" y="11"/>
                    </a:lnTo>
                    <a:lnTo>
                      <a:pt x="12" y="11"/>
                    </a:lnTo>
                    <a:lnTo>
                      <a:pt x="12" y="10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17" name="Freeform 7067"/>
              <p:cNvSpPr>
                <a:spLocks/>
              </p:cNvSpPr>
              <p:nvPr/>
            </p:nvSpPr>
            <p:spPr bwMode="auto">
              <a:xfrm>
                <a:off x="4647" y="1874"/>
                <a:ext cx="46" cy="37"/>
              </a:xfrm>
              <a:custGeom>
                <a:avLst/>
                <a:gdLst>
                  <a:gd name="T0" fmla="*/ 3 w 92"/>
                  <a:gd name="T1" fmla="*/ 0 h 75"/>
                  <a:gd name="T2" fmla="*/ 7 w 92"/>
                  <a:gd name="T3" fmla="*/ 0 h 75"/>
                  <a:gd name="T4" fmla="*/ 7 w 92"/>
                  <a:gd name="T5" fmla="*/ 0 h 75"/>
                  <a:gd name="T6" fmla="*/ 9 w 92"/>
                  <a:gd name="T7" fmla="*/ 1 h 75"/>
                  <a:gd name="T8" fmla="*/ 9 w 92"/>
                  <a:gd name="T9" fmla="*/ 1 h 75"/>
                  <a:gd name="T10" fmla="*/ 10 w 92"/>
                  <a:gd name="T11" fmla="*/ 3 h 75"/>
                  <a:gd name="T12" fmla="*/ 10 w 92"/>
                  <a:gd name="T13" fmla="*/ 3 h 75"/>
                  <a:gd name="T14" fmla="*/ 11 w 92"/>
                  <a:gd name="T15" fmla="*/ 4 h 75"/>
                  <a:gd name="T16" fmla="*/ 11 w 92"/>
                  <a:gd name="T17" fmla="*/ 4 h 75"/>
                  <a:gd name="T18" fmla="*/ 11 w 92"/>
                  <a:gd name="T19" fmla="*/ 5 h 75"/>
                  <a:gd name="T20" fmla="*/ 12 w 92"/>
                  <a:gd name="T21" fmla="*/ 5 h 75"/>
                  <a:gd name="T22" fmla="*/ 11 w 92"/>
                  <a:gd name="T23" fmla="*/ 6 h 75"/>
                  <a:gd name="T24" fmla="*/ 11 w 92"/>
                  <a:gd name="T25" fmla="*/ 6 h 75"/>
                  <a:gd name="T26" fmla="*/ 10 w 92"/>
                  <a:gd name="T27" fmla="*/ 7 h 75"/>
                  <a:gd name="T28" fmla="*/ 10 w 92"/>
                  <a:gd name="T29" fmla="*/ 7 h 75"/>
                  <a:gd name="T30" fmla="*/ 9 w 92"/>
                  <a:gd name="T31" fmla="*/ 7 h 75"/>
                  <a:gd name="T32" fmla="*/ 9 w 92"/>
                  <a:gd name="T33" fmla="*/ 8 h 75"/>
                  <a:gd name="T34" fmla="*/ 7 w 92"/>
                  <a:gd name="T35" fmla="*/ 8 h 75"/>
                  <a:gd name="T36" fmla="*/ 7 w 92"/>
                  <a:gd name="T37" fmla="*/ 8 h 75"/>
                  <a:gd name="T38" fmla="*/ 6 w 92"/>
                  <a:gd name="T39" fmla="*/ 9 h 75"/>
                  <a:gd name="T40" fmla="*/ 6 w 92"/>
                  <a:gd name="T41" fmla="*/ 8 h 75"/>
                  <a:gd name="T42" fmla="*/ 6 w 92"/>
                  <a:gd name="T43" fmla="*/ 7 h 75"/>
                  <a:gd name="T44" fmla="*/ 6 w 92"/>
                  <a:gd name="T45" fmla="*/ 6 h 75"/>
                  <a:gd name="T46" fmla="*/ 5 w 92"/>
                  <a:gd name="T47" fmla="*/ 6 h 75"/>
                  <a:gd name="T48" fmla="*/ 5 w 92"/>
                  <a:gd name="T49" fmla="*/ 6 h 75"/>
                  <a:gd name="T50" fmla="*/ 4 w 92"/>
                  <a:gd name="T51" fmla="*/ 5 h 75"/>
                  <a:gd name="T52" fmla="*/ 2 w 92"/>
                  <a:gd name="T53" fmla="*/ 2 h 75"/>
                  <a:gd name="T54" fmla="*/ 1 w 92"/>
                  <a:gd name="T55" fmla="*/ 2 h 75"/>
                  <a:gd name="T56" fmla="*/ 1 w 92"/>
                  <a:gd name="T57" fmla="*/ 2 h 75"/>
                  <a:gd name="T58" fmla="*/ 1 w 92"/>
                  <a:gd name="T59" fmla="*/ 1 h 75"/>
                  <a:gd name="T60" fmla="*/ 1 w 92"/>
                  <a:gd name="T61" fmla="*/ 1 h 75"/>
                  <a:gd name="T62" fmla="*/ 1 w 92"/>
                  <a:gd name="T63" fmla="*/ 0 h 75"/>
                  <a:gd name="T64" fmla="*/ 1 w 92"/>
                  <a:gd name="T65" fmla="*/ 0 h 75"/>
                  <a:gd name="T66" fmla="*/ 0 w 92"/>
                  <a:gd name="T67" fmla="*/ 0 h 7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92"/>
                  <a:gd name="T103" fmla="*/ 0 h 75"/>
                  <a:gd name="T104" fmla="*/ 92 w 92"/>
                  <a:gd name="T105" fmla="*/ 75 h 7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92" h="75">
                    <a:moveTo>
                      <a:pt x="0" y="1"/>
                    </a:moveTo>
                    <a:lnTo>
                      <a:pt x="30" y="1"/>
                    </a:lnTo>
                    <a:lnTo>
                      <a:pt x="30" y="0"/>
                    </a:lnTo>
                    <a:lnTo>
                      <a:pt x="58" y="0"/>
                    </a:lnTo>
                    <a:lnTo>
                      <a:pt x="61" y="2"/>
                    </a:lnTo>
                    <a:lnTo>
                      <a:pt x="61" y="5"/>
                    </a:lnTo>
                    <a:lnTo>
                      <a:pt x="62" y="5"/>
                    </a:lnTo>
                    <a:lnTo>
                      <a:pt x="65" y="8"/>
                    </a:lnTo>
                    <a:lnTo>
                      <a:pt x="65" y="11"/>
                    </a:lnTo>
                    <a:lnTo>
                      <a:pt x="66" y="11"/>
                    </a:lnTo>
                    <a:lnTo>
                      <a:pt x="77" y="27"/>
                    </a:lnTo>
                    <a:lnTo>
                      <a:pt x="79" y="27"/>
                    </a:lnTo>
                    <a:lnTo>
                      <a:pt x="79" y="30"/>
                    </a:lnTo>
                    <a:lnTo>
                      <a:pt x="80" y="30"/>
                    </a:lnTo>
                    <a:lnTo>
                      <a:pt x="83" y="32"/>
                    </a:lnTo>
                    <a:lnTo>
                      <a:pt x="83" y="35"/>
                    </a:lnTo>
                    <a:lnTo>
                      <a:pt x="84" y="35"/>
                    </a:lnTo>
                    <a:lnTo>
                      <a:pt x="87" y="38"/>
                    </a:lnTo>
                    <a:lnTo>
                      <a:pt x="87" y="41"/>
                    </a:lnTo>
                    <a:lnTo>
                      <a:pt x="88" y="41"/>
                    </a:lnTo>
                    <a:lnTo>
                      <a:pt x="91" y="46"/>
                    </a:lnTo>
                    <a:lnTo>
                      <a:pt x="92" y="46"/>
                    </a:lnTo>
                    <a:lnTo>
                      <a:pt x="92" y="49"/>
                    </a:lnTo>
                    <a:lnTo>
                      <a:pt x="87" y="51"/>
                    </a:lnTo>
                    <a:lnTo>
                      <a:pt x="87" y="53"/>
                    </a:lnTo>
                    <a:lnTo>
                      <a:pt x="84" y="53"/>
                    </a:lnTo>
                    <a:lnTo>
                      <a:pt x="84" y="54"/>
                    </a:lnTo>
                    <a:lnTo>
                      <a:pt x="79" y="57"/>
                    </a:lnTo>
                    <a:lnTo>
                      <a:pt x="79" y="58"/>
                    </a:lnTo>
                    <a:lnTo>
                      <a:pt x="76" y="58"/>
                    </a:lnTo>
                    <a:lnTo>
                      <a:pt x="76" y="60"/>
                    </a:lnTo>
                    <a:lnTo>
                      <a:pt x="71" y="62"/>
                    </a:lnTo>
                    <a:lnTo>
                      <a:pt x="71" y="64"/>
                    </a:lnTo>
                    <a:lnTo>
                      <a:pt x="68" y="64"/>
                    </a:lnTo>
                    <a:lnTo>
                      <a:pt x="68" y="65"/>
                    </a:lnTo>
                    <a:lnTo>
                      <a:pt x="62" y="68"/>
                    </a:lnTo>
                    <a:lnTo>
                      <a:pt x="62" y="69"/>
                    </a:lnTo>
                    <a:lnTo>
                      <a:pt x="60" y="69"/>
                    </a:lnTo>
                    <a:lnTo>
                      <a:pt x="60" y="70"/>
                    </a:lnTo>
                    <a:lnTo>
                      <a:pt x="53" y="75"/>
                    </a:lnTo>
                    <a:lnTo>
                      <a:pt x="46" y="64"/>
                    </a:lnTo>
                    <a:lnTo>
                      <a:pt x="45" y="64"/>
                    </a:lnTo>
                    <a:lnTo>
                      <a:pt x="45" y="61"/>
                    </a:lnTo>
                    <a:lnTo>
                      <a:pt x="43" y="61"/>
                    </a:lnTo>
                    <a:lnTo>
                      <a:pt x="41" y="58"/>
                    </a:lnTo>
                    <a:lnTo>
                      <a:pt x="41" y="55"/>
                    </a:lnTo>
                    <a:lnTo>
                      <a:pt x="39" y="55"/>
                    </a:lnTo>
                    <a:lnTo>
                      <a:pt x="36" y="53"/>
                    </a:lnTo>
                    <a:lnTo>
                      <a:pt x="36" y="50"/>
                    </a:lnTo>
                    <a:lnTo>
                      <a:pt x="35" y="50"/>
                    </a:lnTo>
                    <a:lnTo>
                      <a:pt x="32" y="47"/>
                    </a:lnTo>
                    <a:lnTo>
                      <a:pt x="32" y="45"/>
                    </a:lnTo>
                    <a:lnTo>
                      <a:pt x="31" y="45"/>
                    </a:lnTo>
                    <a:lnTo>
                      <a:pt x="16" y="23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3" y="20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6" y="12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18" name="Freeform 7068"/>
              <p:cNvSpPr>
                <a:spLocks/>
              </p:cNvSpPr>
              <p:nvPr/>
            </p:nvSpPr>
            <p:spPr bwMode="auto">
              <a:xfrm>
                <a:off x="4673" y="1898"/>
                <a:ext cx="46" cy="36"/>
              </a:xfrm>
              <a:custGeom>
                <a:avLst/>
                <a:gdLst>
                  <a:gd name="T0" fmla="*/ 1 w 91"/>
                  <a:gd name="T1" fmla="*/ 2 h 72"/>
                  <a:gd name="T2" fmla="*/ 1 w 91"/>
                  <a:gd name="T3" fmla="*/ 2 h 72"/>
                  <a:gd name="T4" fmla="*/ 2 w 91"/>
                  <a:gd name="T5" fmla="*/ 2 h 72"/>
                  <a:gd name="T6" fmla="*/ 2 w 91"/>
                  <a:gd name="T7" fmla="*/ 2 h 72"/>
                  <a:gd name="T8" fmla="*/ 3 w 91"/>
                  <a:gd name="T9" fmla="*/ 1 h 72"/>
                  <a:gd name="T10" fmla="*/ 3 w 91"/>
                  <a:gd name="T11" fmla="*/ 1 h 72"/>
                  <a:gd name="T12" fmla="*/ 4 w 91"/>
                  <a:gd name="T13" fmla="*/ 1 h 72"/>
                  <a:gd name="T14" fmla="*/ 4 w 91"/>
                  <a:gd name="T15" fmla="*/ 1 h 72"/>
                  <a:gd name="T16" fmla="*/ 5 w 91"/>
                  <a:gd name="T17" fmla="*/ 1 h 72"/>
                  <a:gd name="T18" fmla="*/ 6 w 91"/>
                  <a:gd name="T19" fmla="*/ 1 h 72"/>
                  <a:gd name="T20" fmla="*/ 6 w 91"/>
                  <a:gd name="T21" fmla="*/ 1 h 72"/>
                  <a:gd name="T22" fmla="*/ 6 w 91"/>
                  <a:gd name="T23" fmla="*/ 1 h 72"/>
                  <a:gd name="T24" fmla="*/ 8 w 91"/>
                  <a:gd name="T25" fmla="*/ 3 h 72"/>
                  <a:gd name="T26" fmla="*/ 8 w 91"/>
                  <a:gd name="T27" fmla="*/ 3 h 72"/>
                  <a:gd name="T28" fmla="*/ 8 w 91"/>
                  <a:gd name="T29" fmla="*/ 5 h 72"/>
                  <a:gd name="T30" fmla="*/ 9 w 91"/>
                  <a:gd name="T31" fmla="*/ 5 h 72"/>
                  <a:gd name="T32" fmla="*/ 9 w 91"/>
                  <a:gd name="T33" fmla="*/ 5 h 72"/>
                  <a:gd name="T34" fmla="*/ 10 w 91"/>
                  <a:gd name="T35" fmla="*/ 6 h 72"/>
                  <a:gd name="T36" fmla="*/ 11 w 91"/>
                  <a:gd name="T37" fmla="*/ 7 h 72"/>
                  <a:gd name="T38" fmla="*/ 11 w 91"/>
                  <a:gd name="T39" fmla="*/ 7 h 72"/>
                  <a:gd name="T40" fmla="*/ 12 w 91"/>
                  <a:gd name="T41" fmla="*/ 9 h 72"/>
                  <a:gd name="T42" fmla="*/ 12 w 91"/>
                  <a:gd name="T43" fmla="*/ 9 h 72"/>
                  <a:gd name="T44" fmla="*/ 11 w 91"/>
                  <a:gd name="T45" fmla="*/ 9 h 72"/>
                  <a:gd name="T46" fmla="*/ 9 w 91"/>
                  <a:gd name="T47" fmla="*/ 9 h 72"/>
                  <a:gd name="T48" fmla="*/ 7 w 91"/>
                  <a:gd name="T49" fmla="*/ 9 h 72"/>
                  <a:gd name="T50" fmla="*/ 5 w 91"/>
                  <a:gd name="T51" fmla="*/ 8 h 72"/>
                  <a:gd name="T52" fmla="*/ 4 w 91"/>
                  <a:gd name="T53" fmla="*/ 7 h 72"/>
                  <a:gd name="T54" fmla="*/ 3 w 91"/>
                  <a:gd name="T55" fmla="*/ 7 h 72"/>
                  <a:gd name="T56" fmla="*/ 3 w 91"/>
                  <a:gd name="T57" fmla="*/ 7 h 72"/>
                  <a:gd name="T58" fmla="*/ 1 w 91"/>
                  <a:gd name="T59" fmla="*/ 5 h 72"/>
                  <a:gd name="T60" fmla="*/ 1 w 91"/>
                  <a:gd name="T61" fmla="*/ 5 h 72"/>
                  <a:gd name="T62" fmla="*/ 1 w 91"/>
                  <a:gd name="T63" fmla="*/ 3 h 72"/>
                  <a:gd name="T64" fmla="*/ 1 w 91"/>
                  <a:gd name="T65" fmla="*/ 3 h 72"/>
                  <a:gd name="T66" fmla="*/ 0 w 91"/>
                  <a:gd name="T67" fmla="*/ 3 h 7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91"/>
                  <a:gd name="T103" fmla="*/ 0 h 72"/>
                  <a:gd name="T104" fmla="*/ 91 w 91"/>
                  <a:gd name="T105" fmla="*/ 72 h 7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91" h="72">
                    <a:moveTo>
                      <a:pt x="0" y="26"/>
                    </a:moveTo>
                    <a:lnTo>
                      <a:pt x="3" y="23"/>
                    </a:lnTo>
                    <a:lnTo>
                      <a:pt x="5" y="23"/>
                    </a:lnTo>
                    <a:lnTo>
                      <a:pt x="5" y="22"/>
                    </a:lnTo>
                    <a:lnTo>
                      <a:pt x="11" y="19"/>
                    </a:lnTo>
                    <a:lnTo>
                      <a:pt x="11" y="18"/>
                    </a:lnTo>
                    <a:lnTo>
                      <a:pt x="13" y="18"/>
                    </a:lnTo>
                    <a:lnTo>
                      <a:pt x="13" y="17"/>
                    </a:lnTo>
                    <a:lnTo>
                      <a:pt x="19" y="14"/>
                    </a:lnTo>
                    <a:lnTo>
                      <a:pt x="19" y="13"/>
                    </a:lnTo>
                    <a:lnTo>
                      <a:pt x="22" y="13"/>
                    </a:lnTo>
                    <a:lnTo>
                      <a:pt x="22" y="11"/>
                    </a:lnTo>
                    <a:lnTo>
                      <a:pt x="27" y="8"/>
                    </a:lnTo>
                    <a:lnTo>
                      <a:pt x="27" y="7"/>
                    </a:lnTo>
                    <a:lnTo>
                      <a:pt x="30" y="7"/>
                    </a:lnTo>
                    <a:lnTo>
                      <a:pt x="30" y="6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41" y="0"/>
                    </a:lnTo>
                    <a:lnTo>
                      <a:pt x="41" y="3"/>
                    </a:lnTo>
                    <a:lnTo>
                      <a:pt x="42" y="3"/>
                    </a:lnTo>
                    <a:lnTo>
                      <a:pt x="45" y="6"/>
                    </a:lnTo>
                    <a:lnTo>
                      <a:pt x="45" y="8"/>
                    </a:lnTo>
                    <a:lnTo>
                      <a:pt x="46" y="8"/>
                    </a:lnTo>
                    <a:lnTo>
                      <a:pt x="57" y="25"/>
                    </a:lnTo>
                    <a:lnTo>
                      <a:pt x="59" y="25"/>
                    </a:lnTo>
                    <a:lnTo>
                      <a:pt x="59" y="28"/>
                    </a:lnTo>
                    <a:lnTo>
                      <a:pt x="60" y="28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4" y="33"/>
                    </a:lnTo>
                    <a:lnTo>
                      <a:pt x="67" y="36"/>
                    </a:lnTo>
                    <a:lnTo>
                      <a:pt x="67" y="38"/>
                    </a:lnTo>
                    <a:lnTo>
                      <a:pt x="68" y="38"/>
                    </a:lnTo>
                    <a:lnTo>
                      <a:pt x="79" y="55"/>
                    </a:lnTo>
                    <a:lnTo>
                      <a:pt x="80" y="55"/>
                    </a:lnTo>
                    <a:lnTo>
                      <a:pt x="80" y="57"/>
                    </a:lnTo>
                    <a:lnTo>
                      <a:pt x="82" y="57"/>
                    </a:lnTo>
                    <a:lnTo>
                      <a:pt x="84" y="60"/>
                    </a:lnTo>
                    <a:lnTo>
                      <a:pt x="84" y="63"/>
                    </a:lnTo>
                    <a:lnTo>
                      <a:pt x="86" y="63"/>
                    </a:lnTo>
                    <a:lnTo>
                      <a:pt x="89" y="66"/>
                    </a:lnTo>
                    <a:lnTo>
                      <a:pt x="89" y="68"/>
                    </a:lnTo>
                    <a:lnTo>
                      <a:pt x="90" y="68"/>
                    </a:lnTo>
                    <a:lnTo>
                      <a:pt x="91" y="72"/>
                    </a:lnTo>
                    <a:lnTo>
                      <a:pt x="83" y="72"/>
                    </a:lnTo>
                    <a:lnTo>
                      <a:pt x="83" y="71"/>
                    </a:lnTo>
                    <a:lnTo>
                      <a:pt x="68" y="70"/>
                    </a:lnTo>
                    <a:lnTo>
                      <a:pt x="68" y="68"/>
                    </a:lnTo>
                    <a:lnTo>
                      <a:pt x="53" y="67"/>
                    </a:lnTo>
                    <a:lnTo>
                      <a:pt x="53" y="66"/>
                    </a:lnTo>
                    <a:lnTo>
                      <a:pt x="38" y="64"/>
                    </a:lnTo>
                    <a:lnTo>
                      <a:pt x="38" y="63"/>
                    </a:lnTo>
                    <a:lnTo>
                      <a:pt x="31" y="63"/>
                    </a:lnTo>
                    <a:lnTo>
                      <a:pt x="31" y="62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3" y="59"/>
                    </a:lnTo>
                    <a:lnTo>
                      <a:pt x="8" y="37"/>
                    </a:lnTo>
                    <a:lnTo>
                      <a:pt x="7" y="37"/>
                    </a:lnTo>
                    <a:lnTo>
                      <a:pt x="7" y="34"/>
                    </a:lnTo>
                    <a:lnTo>
                      <a:pt x="5" y="34"/>
                    </a:lnTo>
                    <a:lnTo>
                      <a:pt x="3" y="32"/>
                    </a:lnTo>
                    <a:lnTo>
                      <a:pt x="3" y="29"/>
                    </a:lnTo>
                    <a:lnTo>
                      <a:pt x="1" y="29"/>
                    </a:lnTo>
                    <a:lnTo>
                      <a:pt x="1" y="28"/>
                    </a:lnTo>
                    <a:lnTo>
                      <a:pt x="0" y="28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5BB5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19" name="Freeform 7069"/>
              <p:cNvSpPr>
                <a:spLocks/>
              </p:cNvSpPr>
              <p:nvPr/>
            </p:nvSpPr>
            <p:spPr bwMode="auto">
              <a:xfrm>
                <a:off x="4647" y="1874"/>
                <a:ext cx="71" cy="59"/>
              </a:xfrm>
              <a:custGeom>
                <a:avLst/>
                <a:gdLst>
                  <a:gd name="T0" fmla="*/ 9 w 143"/>
                  <a:gd name="T1" fmla="*/ 14 h 118"/>
                  <a:gd name="T2" fmla="*/ 0 w 143"/>
                  <a:gd name="T3" fmla="*/ 1 h 118"/>
                  <a:gd name="T4" fmla="*/ 7 w 143"/>
                  <a:gd name="T5" fmla="*/ 0 h 118"/>
                  <a:gd name="T6" fmla="*/ 17 w 143"/>
                  <a:gd name="T7" fmla="*/ 15 h 118"/>
                  <a:gd name="T8" fmla="*/ 9 w 143"/>
                  <a:gd name="T9" fmla="*/ 14 h 1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3"/>
                  <a:gd name="T16" fmla="*/ 0 h 118"/>
                  <a:gd name="T17" fmla="*/ 143 w 143"/>
                  <a:gd name="T18" fmla="*/ 118 h 1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3" h="118">
                    <a:moveTo>
                      <a:pt x="77" y="107"/>
                    </a:moveTo>
                    <a:lnTo>
                      <a:pt x="0" y="1"/>
                    </a:lnTo>
                    <a:lnTo>
                      <a:pt x="57" y="0"/>
                    </a:lnTo>
                    <a:lnTo>
                      <a:pt x="143" y="118"/>
                    </a:lnTo>
                    <a:lnTo>
                      <a:pt x="77" y="10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20" name="Freeform 7070"/>
              <p:cNvSpPr>
                <a:spLocks/>
              </p:cNvSpPr>
              <p:nvPr/>
            </p:nvSpPr>
            <p:spPr bwMode="auto">
              <a:xfrm>
                <a:off x="4630" y="1851"/>
                <a:ext cx="45" cy="24"/>
              </a:xfrm>
              <a:custGeom>
                <a:avLst/>
                <a:gdLst>
                  <a:gd name="T0" fmla="*/ 4 w 91"/>
                  <a:gd name="T1" fmla="*/ 6 h 47"/>
                  <a:gd name="T2" fmla="*/ 11 w 91"/>
                  <a:gd name="T3" fmla="*/ 6 h 47"/>
                  <a:gd name="T4" fmla="*/ 11 w 91"/>
                  <a:gd name="T5" fmla="*/ 0 h 47"/>
                  <a:gd name="T6" fmla="*/ 0 w 91"/>
                  <a:gd name="T7" fmla="*/ 1 h 47"/>
                  <a:gd name="T8" fmla="*/ 4 w 91"/>
                  <a:gd name="T9" fmla="*/ 6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47"/>
                  <a:gd name="T17" fmla="*/ 91 w 91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47">
                    <a:moveTo>
                      <a:pt x="34" y="47"/>
                    </a:moveTo>
                    <a:lnTo>
                      <a:pt x="91" y="45"/>
                    </a:lnTo>
                    <a:lnTo>
                      <a:pt x="91" y="0"/>
                    </a:lnTo>
                    <a:lnTo>
                      <a:pt x="0" y="1"/>
                    </a:lnTo>
                    <a:lnTo>
                      <a:pt x="34" y="47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21" name="Freeform 7071"/>
              <p:cNvSpPr>
                <a:spLocks/>
              </p:cNvSpPr>
              <p:nvPr/>
            </p:nvSpPr>
            <p:spPr bwMode="auto">
              <a:xfrm>
                <a:off x="4599" y="1733"/>
                <a:ext cx="177" cy="186"/>
              </a:xfrm>
              <a:custGeom>
                <a:avLst/>
                <a:gdLst>
                  <a:gd name="T0" fmla="*/ 34 w 355"/>
                  <a:gd name="T1" fmla="*/ 46 h 371"/>
                  <a:gd name="T2" fmla="*/ 44 w 355"/>
                  <a:gd name="T3" fmla="*/ 47 h 371"/>
                  <a:gd name="T4" fmla="*/ 26 w 355"/>
                  <a:gd name="T5" fmla="*/ 27 h 371"/>
                  <a:gd name="T6" fmla="*/ 26 w 355"/>
                  <a:gd name="T7" fmla="*/ 26 h 371"/>
                  <a:gd name="T8" fmla="*/ 3 w 355"/>
                  <a:gd name="T9" fmla="*/ 0 h 371"/>
                  <a:gd name="T10" fmla="*/ 3 w 355"/>
                  <a:gd name="T11" fmla="*/ 7 h 371"/>
                  <a:gd name="T12" fmla="*/ 0 w 355"/>
                  <a:gd name="T13" fmla="*/ 7 h 371"/>
                  <a:gd name="T14" fmla="*/ 5 w 355"/>
                  <a:gd name="T15" fmla="*/ 13 h 371"/>
                  <a:gd name="T16" fmla="*/ 9 w 355"/>
                  <a:gd name="T17" fmla="*/ 14 h 371"/>
                  <a:gd name="T18" fmla="*/ 10 w 355"/>
                  <a:gd name="T19" fmla="*/ 13 h 371"/>
                  <a:gd name="T20" fmla="*/ 22 w 355"/>
                  <a:gd name="T21" fmla="*/ 28 h 371"/>
                  <a:gd name="T22" fmla="*/ 18 w 355"/>
                  <a:gd name="T23" fmla="*/ 28 h 371"/>
                  <a:gd name="T24" fmla="*/ 34 w 355"/>
                  <a:gd name="T25" fmla="*/ 46 h 37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55"/>
                  <a:gd name="T40" fmla="*/ 0 h 371"/>
                  <a:gd name="T41" fmla="*/ 355 w 355"/>
                  <a:gd name="T42" fmla="*/ 371 h 37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55" h="371">
                    <a:moveTo>
                      <a:pt x="274" y="363"/>
                    </a:moveTo>
                    <a:lnTo>
                      <a:pt x="355" y="371"/>
                    </a:lnTo>
                    <a:lnTo>
                      <a:pt x="210" y="211"/>
                    </a:lnTo>
                    <a:lnTo>
                      <a:pt x="208" y="207"/>
                    </a:lnTo>
                    <a:lnTo>
                      <a:pt x="31" y="0"/>
                    </a:lnTo>
                    <a:lnTo>
                      <a:pt x="31" y="56"/>
                    </a:lnTo>
                    <a:lnTo>
                      <a:pt x="0" y="55"/>
                    </a:lnTo>
                    <a:lnTo>
                      <a:pt x="42" y="104"/>
                    </a:lnTo>
                    <a:lnTo>
                      <a:pt x="78" y="106"/>
                    </a:lnTo>
                    <a:lnTo>
                      <a:pt x="81" y="101"/>
                    </a:lnTo>
                    <a:lnTo>
                      <a:pt x="178" y="218"/>
                    </a:lnTo>
                    <a:lnTo>
                      <a:pt x="147" y="219"/>
                    </a:lnTo>
                    <a:lnTo>
                      <a:pt x="274" y="363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22" name="Freeform 7072"/>
              <p:cNvSpPr>
                <a:spLocks/>
              </p:cNvSpPr>
              <p:nvPr/>
            </p:nvSpPr>
            <p:spPr bwMode="auto">
              <a:xfrm>
                <a:off x="4617" y="1783"/>
                <a:ext cx="73" cy="73"/>
              </a:xfrm>
              <a:custGeom>
                <a:avLst/>
                <a:gdLst>
                  <a:gd name="T0" fmla="*/ 14 w 146"/>
                  <a:gd name="T1" fmla="*/ 19 h 144"/>
                  <a:gd name="T2" fmla="*/ 18 w 146"/>
                  <a:gd name="T3" fmla="*/ 16 h 144"/>
                  <a:gd name="T4" fmla="*/ 5 w 146"/>
                  <a:gd name="T5" fmla="*/ 0 h 144"/>
                  <a:gd name="T6" fmla="*/ 5 w 146"/>
                  <a:gd name="T7" fmla="*/ 1 h 144"/>
                  <a:gd name="T8" fmla="*/ 0 w 146"/>
                  <a:gd name="T9" fmla="*/ 1 h 144"/>
                  <a:gd name="T10" fmla="*/ 14 w 146"/>
                  <a:gd name="T11" fmla="*/ 19 h 1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6"/>
                  <a:gd name="T19" fmla="*/ 0 h 144"/>
                  <a:gd name="T20" fmla="*/ 146 w 146"/>
                  <a:gd name="T21" fmla="*/ 144 h 1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6" h="144">
                    <a:moveTo>
                      <a:pt x="116" y="144"/>
                    </a:moveTo>
                    <a:lnTo>
                      <a:pt x="146" y="120"/>
                    </a:lnTo>
                    <a:lnTo>
                      <a:pt x="44" y="0"/>
                    </a:lnTo>
                    <a:lnTo>
                      <a:pt x="41" y="5"/>
                    </a:lnTo>
                    <a:lnTo>
                      <a:pt x="0" y="3"/>
                    </a:lnTo>
                    <a:lnTo>
                      <a:pt x="116" y="144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23" name="Freeform 7073"/>
              <p:cNvSpPr>
                <a:spLocks/>
              </p:cNvSpPr>
              <p:nvPr/>
            </p:nvSpPr>
            <p:spPr bwMode="auto">
              <a:xfrm>
                <a:off x="4594" y="1761"/>
                <a:ext cx="44" cy="25"/>
              </a:xfrm>
              <a:custGeom>
                <a:avLst/>
                <a:gdLst>
                  <a:gd name="T0" fmla="*/ 5 w 89"/>
                  <a:gd name="T1" fmla="*/ 0 h 50"/>
                  <a:gd name="T2" fmla="*/ 0 w 89"/>
                  <a:gd name="T3" fmla="*/ 0 h 50"/>
                  <a:gd name="T4" fmla="*/ 5 w 89"/>
                  <a:gd name="T5" fmla="*/ 6 h 50"/>
                  <a:gd name="T6" fmla="*/ 11 w 89"/>
                  <a:gd name="T7" fmla="*/ 6 h 50"/>
                  <a:gd name="T8" fmla="*/ 5 w 89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50"/>
                  <a:gd name="T17" fmla="*/ 89 w 89"/>
                  <a:gd name="T18" fmla="*/ 50 h 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50">
                    <a:moveTo>
                      <a:pt x="42" y="0"/>
                    </a:moveTo>
                    <a:lnTo>
                      <a:pt x="0" y="0"/>
                    </a:lnTo>
                    <a:lnTo>
                      <a:pt x="40" y="50"/>
                    </a:lnTo>
                    <a:lnTo>
                      <a:pt x="89" y="5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24" name="Freeform 7074"/>
              <p:cNvSpPr>
                <a:spLocks/>
              </p:cNvSpPr>
              <p:nvPr/>
            </p:nvSpPr>
            <p:spPr bwMode="auto">
              <a:xfrm>
                <a:off x="4628" y="1786"/>
                <a:ext cx="54" cy="63"/>
              </a:xfrm>
              <a:custGeom>
                <a:avLst/>
                <a:gdLst>
                  <a:gd name="T0" fmla="*/ 0 w 108"/>
                  <a:gd name="T1" fmla="*/ 0 h 126"/>
                  <a:gd name="T2" fmla="*/ 14 w 108"/>
                  <a:gd name="T3" fmla="*/ 16 h 126"/>
                  <a:gd name="T4" fmla="*/ 14 w 108"/>
                  <a:gd name="T5" fmla="*/ 15 h 126"/>
                  <a:gd name="T6" fmla="*/ 2 w 108"/>
                  <a:gd name="T7" fmla="*/ 0 h 126"/>
                  <a:gd name="T8" fmla="*/ 0 w 108"/>
                  <a:gd name="T9" fmla="*/ 0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26"/>
                  <a:gd name="T17" fmla="*/ 108 w 108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26">
                    <a:moveTo>
                      <a:pt x="0" y="0"/>
                    </a:moveTo>
                    <a:lnTo>
                      <a:pt x="107" y="126"/>
                    </a:lnTo>
                    <a:lnTo>
                      <a:pt x="108" y="117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2121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25" name="Oval 7075"/>
              <p:cNvSpPr>
                <a:spLocks noChangeArrowheads="1"/>
              </p:cNvSpPr>
              <p:nvPr/>
            </p:nvSpPr>
            <p:spPr bwMode="auto">
              <a:xfrm>
                <a:off x="4690" y="1835"/>
                <a:ext cx="1" cy="1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26" name="Freeform 7076"/>
              <p:cNvSpPr>
                <a:spLocks/>
              </p:cNvSpPr>
              <p:nvPr/>
            </p:nvSpPr>
            <p:spPr bwMode="auto">
              <a:xfrm>
                <a:off x="4688" y="1852"/>
                <a:ext cx="57" cy="69"/>
              </a:xfrm>
              <a:custGeom>
                <a:avLst/>
                <a:gdLst>
                  <a:gd name="T0" fmla="*/ 1 w 114"/>
                  <a:gd name="T1" fmla="*/ 0 h 139"/>
                  <a:gd name="T2" fmla="*/ 14 w 114"/>
                  <a:gd name="T3" fmla="*/ 15 h 139"/>
                  <a:gd name="T4" fmla="*/ 10 w 114"/>
                  <a:gd name="T5" fmla="*/ 17 h 139"/>
                  <a:gd name="T6" fmla="*/ 0 w 114"/>
                  <a:gd name="T7" fmla="*/ 4 h 139"/>
                  <a:gd name="T8" fmla="*/ 1 w 114"/>
                  <a:gd name="T9" fmla="*/ 0 h 1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39"/>
                  <a:gd name="T17" fmla="*/ 114 w 114"/>
                  <a:gd name="T18" fmla="*/ 139 h 1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39">
                    <a:moveTo>
                      <a:pt x="8" y="0"/>
                    </a:moveTo>
                    <a:lnTo>
                      <a:pt x="114" y="125"/>
                    </a:lnTo>
                    <a:lnTo>
                      <a:pt x="79" y="139"/>
                    </a:lnTo>
                    <a:lnTo>
                      <a:pt x="0" y="3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27" name="Freeform 7077"/>
              <p:cNvSpPr>
                <a:spLocks/>
              </p:cNvSpPr>
              <p:nvPr/>
            </p:nvSpPr>
            <p:spPr bwMode="auto">
              <a:xfrm>
                <a:off x="4687" y="1858"/>
                <a:ext cx="51" cy="60"/>
              </a:xfrm>
              <a:custGeom>
                <a:avLst/>
                <a:gdLst>
                  <a:gd name="T0" fmla="*/ 0 w 103"/>
                  <a:gd name="T1" fmla="*/ 0 h 120"/>
                  <a:gd name="T2" fmla="*/ 12 w 103"/>
                  <a:gd name="T3" fmla="*/ 15 h 120"/>
                  <a:gd name="T4" fmla="*/ 12 w 103"/>
                  <a:gd name="T5" fmla="*/ 15 h 120"/>
                  <a:gd name="T6" fmla="*/ 0 w 103"/>
                  <a:gd name="T7" fmla="*/ 2 h 120"/>
                  <a:gd name="T8" fmla="*/ 0 w 103"/>
                  <a:gd name="T9" fmla="*/ 0 h 1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120"/>
                  <a:gd name="T17" fmla="*/ 103 w 103"/>
                  <a:gd name="T18" fmla="*/ 120 h 1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120">
                    <a:moveTo>
                      <a:pt x="3" y="0"/>
                    </a:moveTo>
                    <a:lnTo>
                      <a:pt x="103" y="119"/>
                    </a:lnTo>
                    <a:lnTo>
                      <a:pt x="97" y="120"/>
                    </a:lnTo>
                    <a:lnTo>
                      <a:pt x="0" y="9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12121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28" name="Rectangle 7078"/>
              <p:cNvSpPr>
                <a:spLocks noChangeArrowheads="1"/>
              </p:cNvSpPr>
              <p:nvPr/>
            </p:nvSpPr>
            <p:spPr bwMode="auto">
              <a:xfrm>
                <a:off x="4718" y="1897"/>
                <a:ext cx="49" cy="36"/>
              </a:xfrm>
              <a:prstGeom prst="rect">
                <a:avLst/>
              </a:prstGeom>
              <a:solidFill>
                <a:srgbClr val="B2E6CA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29" name="Rectangle 7079"/>
              <p:cNvSpPr>
                <a:spLocks noChangeArrowheads="1"/>
              </p:cNvSpPr>
              <p:nvPr/>
            </p:nvSpPr>
            <p:spPr bwMode="auto">
              <a:xfrm>
                <a:off x="4770" y="1897"/>
                <a:ext cx="2" cy="38"/>
              </a:xfrm>
              <a:prstGeom prst="rect">
                <a:avLst/>
              </a:prstGeom>
              <a:solidFill>
                <a:srgbClr val="5BB57C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30" name="Freeform 7080"/>
              <p:cNvSpPr>
                <a:spLocks/>
              </p:cNvSpPr>
              <p:nvPr/>
            </p:nvSpPr>
            <p:spPr bwMode="auto">
              <a:xfrm>
                <a:off x="4772" y="1897"/>
                <a:ext cx="41" cy="39"/>
              </a:xfrm>
              <a:custGeom>
                <a:avLst/>
                <a:gdLst>
                  <a:gd name="T0" fmla="*/ 0 w 80"/>
                  <a:gd name="T1" fmla="*/ 0 h 79"/>
                  <a:gd name="T2" fmla="*/ 0 w 80"/>
                  <a:gd name="T3" fmla="*/ 9 h 79"/>
                  <a:gd name="T4" fmla="*/ 11 w 80"/>
                  <a:gd name="T5" fmla="*/ 9 h 79"/>
                  <a:gd name="T6" fmla="*/ 11 w 80"/>
                  <a:gd name="T7" fmla="*/ 1 h 79"/>
                  <a:gd name="T8" fmla="*/ 0 w 80"/>
                  <a:gd name="T9" fmla="*/ 0 h 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79"/>
                  <a:gd name="T17" fmla="*/ 80 w 80"/>
                  <a:gd name="T18" fmla="*/ 79 h 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79">
                    <a:moveTo>
                      <a:pt x="0" y="0"/>
                    </a:moveTo>
                    <a:lnTo>
                      <a:pt x="0" y="79"/>
                    </a:lnTo>
                    <a:lnTo>
                      <a:pt x="80" y="79"/>
                    </a:lnTo>
                    <a:lnTo>
                      <a:pt x="8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31" name="Freeform 7081"/>
              <p:cNvSpPr>
                <a:spLocks/>
              </p:cNvSpPr>
              <p:nvPr/>
            </p:nvSpPr>
            <p:spPr bwMode="auto">
              <a:xfrm>
                <a:off x="4818" y="1904"/>
                <a:ext cx="54" cy="35"/>
              </a:xfrm>
              <a:custGeom>
                <a:avLst/>
                <a:gdLst>
                  <a:gd name="T0" fmla="*/ 6 w 108"/>
                  <a:gd name="T1" fmla="*/ 1 h 70"/>
                  <a:gd name="T2" fmla="*/ 5 w 108"/>
                  <a:gd name="T3" fmla="*/ 1 h 70"/>
                  <a:gd name="T4" fmla="*/ 4 w 108"/>
                  <a:gd name="T5" fmla="*/ 1 h 70"/>
                  <a:gd name="T6" fmla="*/ 3 w 108"/>
                  <a:gd name="T7" fmla="*/ 1 h 70"/>
                  <a:gd name="T8" fmla="*/ 3 w 108"/>
                  <a:gd name="T9" fmla="*/ 2 h 70"/>
                  <a:gd name="T10" fmla="*/ 3 w 108"/>
                  <a:gd name="T11" fmla="*/ 3 h 70"/>
                  <a:gd name="T12" fmla="*/ 3 w 108"/>
                  <a:gd name="T13" fmla="*/ 3 h 70"/>
                  <a:gd name="T14" fmla="*/ 3 w 108"/>
                  <a:gd name="T15" fmla="*/ 3 h 70"/>
                  <a:gd name="T16" fmla="*/ 2 w 108"/>
                  <a:gd name="T17" fmla="*/ 4 h 70"/>
                  <a:gd name="T18" fmla="*/ 2 w 108"/>
                  <a:gd name="T19" fmla="*/ 4 h 70"/>
                  <a:gd name="T20" fmla="*/ 2 w 108"/>
                  <a:gd name="T21" fmla="*/ 5 h 70"/>
                  <a:gd name="T22" fmla="*/ 1 w 108"/>
                  <a:gd name="T23" fmla="*/ 5 h 70"/>
                  <a:gd name="T24" fmla="*/ 1 w 108"/>
                  <a:gd name="T25" fmla="*/ 6 h 70"/>
                  <a:gd name="T26" fmla="*/ 1 w 108"/>
                  <a:gd name="T27" fmla="*/ 7 h 70"/>
                  <a:gd name="T28" fmla="*/ 0 w 108"/>
                  <a:gd name="T29" fmla="*/ 7 h 70"/>
                  <a:gd name="T30" fmla="*/ 1 w 108"/>
                  <a:gd name="T31" fmla="*/ 9 h 70"/>
                  <a:gd name="T32" fmla="*/ 6 w 108"/>
                  <a:gd name="T33" fmla="*/ 9 h 70"/>
                  <a:gd name="T34" fmla="*/ 13 w 108"/>
                  <a:gd name="T35" fmla="*/ 9 h 70"/>
                  <a:gd name="T36" fmla="*/ 14 w 108"/>
                  <a:gd name="T37" fmla="*/ 9 h 70"/>
                  <a:gd name="T38" fmla="*/ 14 w 108"/>
                  <a:gd name="T39" fmla="*/ 9 h 70"/>
                  <a:gd name="T40" fmla="*/ 14 w 108"/>
                  <a:gd name="T41" fmla="*/ 7 h 70"/>
                  <a:gd name="T42" fmla="*/ 13 w 108"/>
                  <a:gd name="T43" fmla="*/ 7 h 70"/>
                  <a:gd name="T44" fmla="*/ 13 w 108"/>
                  <a:gd name="T45" fmla="*/ 6 h 70"/>
                  <a:gd name="T46" fmla="*/ 13 w 108"/>
                  <a:gd name="T47" fmla="*/ 6 h 70"/>
                  <a:gd name="T48" fmla="*/ 13 w 108"/>
                  <a:gd name="T49" fmla="*/ 5 h 70"/>
                  <a:gd name="T50" fmla="*/ 13 w 108"/>
                  <a:gd name="T51" fmla="*/ 5 h 70"/>
                  <a:gd name="T52" fmla="*/ 12 w 108"/>
                  <a:gd name="T53" fmla="*/ 4 h 70"/>
                  <a:gd name="T54" fmla="*/ 12 w 108"/>
                  <a:gd name="T55" fmla="*/ 3 h 70"/>
                  <a:gd name="T56" fmla="*/ 12 w 108"/>
                  <a:gd name="T57" fmla="*/ 3 h 70"/>
                  <a:gd name="T58" fmla="*/ 12 w 108"/>
                  <a:gd name="T59" fmla="*/ 2 h 70"/>
                  <a:gd name="T60" fmla="*/ 11 w 108"/>
                  <a:gd name="T61" fmla="*/ 2 h 70"/>
                  <a:gd name="T62" fmla="*/ 11 w 108"/>
                  <a:gd name="T63" fmla="*/ 1 h 70"/>
                  <a:gd name="T64" fmla="*/ 11 w 108"/>
                  <a:gd name="T65" fmla="*/ 1 h 70"/>
                  <a:gd name="T66" fmla="*/ 11 w 108"/>
                  <a:gd name="T67" fmla="*/ 1 h 70"/>
                  <a:gd name="T68" fmla="*/ 10 w 108"/>
                  <a:gd name="T69" fmla="*/ 1 h 70"/>
                  <a:gd name="T70" fmla="*/ 7 w 108"/>
                  <a:gd name="T71" fmla="*/ 1 h 70"/>
                  <a:gd name="T72" fmla="*/ 7 w 108"/>
                  <a:gd name="T73" fmla="*/ 1 h 70"/>
                  <a:gd name="T74" fmla="*/ 6 w 108"/>
                  <a:gd name="T75" fmla="*/ 0 h 7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8"/>
                  <a:gd name="T115" fmla="*/ 0 h 70"/>
                  <a:gd name="T116" fmla="*/ 108 w 108"/>
                  <a:gd name="T117" fmla="*/ 70 h 7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8" h="70">
                    <a:moveTo>
                      <a:pt x="42" y="0"/>
                    </a:moveTo>
                    <a:lnTo>
                      <a:pt x="42" y="1"/>
                    </a:lnTo>
                    <a:lnTo>
                      <a:pt x="37" y="5"/>
                    </a:lnTo>
                    <a:lnTo>
                      <a:pt x="36" y="5"/>
                    </a:lnTo>
                    <a:lnTo>
                      <a:pt x="36" y="8"/>
                    </a:lnTo>
                    <a:lnTo>
                      <a:pt x="32" y="10"/>
                    </a:lnTo>
                    <a:lnTo>
                      <a:pt x="32" y="13"/>
                    </a:lnTo>
                    <a:lnTo>
                      <a:pt x="29" y="13"/>
                    </a:lnTo>
                    <a:lnTo>
                      <a:pt x="29" y="16"/>
                    </a:lnTo>
                    <a:lnTo>
                      <a:pt x="22" y="21"/>
                    </a:lnTo>
                    <a:lnTo>
                      <a:pt x="22" y="24"/>
                    </a:lnTo>
                    <a:lnTo>
                      <a:pt x="21" y="24"/>
                    </a:lnTo>
                    <a:lnTo>
                      <a:pt x="21" y="27"/>
                    </a:lnTo>
                    <a:lnTo>
                      <a:pt x="19" y="27"/>
                    </a:lnTo>
                    <a:lnTo>
                      <a:pt x="19" y="29"/>
                    </a:lnTo>
                    <a:lnTo>
                      <a:pt x="17" y="31"/>
                    </a:lnTo>
                    <a:lnTo>
                      <a:pt x="17" y="34"/>
                    </a:lnTo>
                    <a:lnTo>
                      <a:pt x="14" y="35"/>
                    </a:lnTo>
                    <a:lnTo>
                      <a:pt x="14" y="38"/>
                    </a:lnTo>
                    <a:lnTo>
                      <a:pt x="11" y="39"/>
                    </a:lnTo>
                    <a:lnTo>
                      <a:pt x="11" y="43"/>
                    </a:lnTo>
                    <a:lnTo>
                      <a:pt x="10" y="43"/>
                    </a:lnTo>
                    <a:lnTo>
                      <a:pt x="10" y="46"/>
                    </a:lnTo>
                    <a:lnTo>
                      <a:pt x="7" y="47"/>
                    </a:lnTo>
                    <a:lnTo>
                      <a:pt x="6" y="54"/>
                    </a:lnTo>
                    <a:lnTo>
                      <a:pt x="3" y="55"/>
                    </a:lnTo>
                    <a:lnTo>
                      <a:pt x="3" y="59"/>
                    </a:lnTo>
                    <a:lnTo>
                      <a:pt x="2" y="59"/>
                    </a:lnTo>
                    <a:lnTo>
                      <a:pt x="2" y="62"/>
                    </a:lnTo>
                    <a:lnTo>
                      <a:pt x="0" y="62"/>
                    </a:lnTo>
                    <a:lnTo>
                      <a:pt x="0" y="65"/>
                    </a:lnTo>
                    <a:lnTo>
                      <a:pt x="8" y="65"/>
                    </a:lnTo>
                    <a:lnTo>
                      <a:pt x="8" y="66"/>
                    </a:lnTo>
                    <a:lnTo>
                      <a:pt x="48" y="68"/>
                    </a:lnTo>
                    <a:lnTo>
                      <a:pt x="48" y="69"/>
                    </a:lnTo>
                    <a:lnTo>
                      <a:pt x="104" y="69"/>
                    </a:lnTo>
                    <a:lnTo>
                      <a:pt x="104" y="70"/>
                    </a:lnTo>
                    <a:lnTo>
                      <a:pt x="108" y="70"/>
                    </a:lnTo>
                    <a:lnTo>
                      <a:pt x="108" y="66"/>
                    </a:lnTo>
                    <a:lnTo>
                      <a:pt x="107" y="66"/>
                    </a:lnTo>
                    <a:lnTo>
                      <a:pt x="107" y="63"/>
                    </a:lnTo>
                    <a:lnTo>
                      <a:pt x="105" y="63"/>
                    </a:lnTo>
                    <a:lnTo>
                      <a:pt x="105" y="58"/>
                    </a:lnTo>
                    <a:lnTo>
                      <a:pt x="104" y="58"/>
                    </a:lnTo>
                    <a:lnTo>
                      <a:pt x="104" y="55"/>
                    </a:lnTo>
                    <a:lnTo>
                      <a:pt x="103" y="55"/>
                    </a:lnTo>
                    <a:lnTo>
                      <a:pt x="103" y="51"/>
                    </a:lnTo>
                    <a:lnTo>
                      <a:pt x="101" y="51"/>
                    </a:lnTo>
                    <a:lnTo>
                      <a:pt x="101" y="46"/>
                    </a:lnTo>
                    <a:lnTo>
                      <a:pt x="100" y="46"/>
                    </a:lnTo>
                    <a:lnTo>
                      <a:pt x="100" y="43"/>
                    </a:lnTo>
                    <a:lnTo>
                      <a:pt x="98" y="43"/>
                    </a:lnTo>
                    <a:lnTo>
                      <a:pt x="97" y="35"/>
                    </a:lnTo>
                    <a:lnTo>
                      <a:pt x="96" y="35"/>
                    </a:lnTo>
                    <a:lnTo>
                      <a:pt x="94" y="29"/>
                    </a:lnTo>
                    <a:lnTo>
                      <a:pt x="93" y="29"/>
                    </a:lnTo>
                    <a:lnTo>
                      <a:pt x="93" y="27"/>
                    </a:lnTo>
                    <a:lnTo>
                      <a:pt x="92" y="27"/>
                    </a:lnTo>
                    <a:lnTo>
                      <a:pt x="92" y="23"/>
                    </a:lnTo>
                    <a:lnTo>
                      <a:pt x="90" y="23"/>
                    </a:lnTo>
                    <a:lnTo>
                      <a:pt x="89" y="17"/>
                    </a:lnTo>
                    <a:lnTo>
                      <a:pt x="88" y="17"/>
                    </a:lnTo>
                    <a:lnTo>
                      <a:pt x="88" y="15"/>
                    </a:lnTo>
                    <a:lnTo>
                      <a:pt x="86" y="15"/>
                    </a:lnTo>
                    <a:lnTo>
                      <a:pt x="83" y="9"/>
                    </a:lnTo>
                    <a:lnTo>
                      <a:pt x="82" y="9"/>
                    </a:lnTo>
                    <a:lnTo>
                      <a:pt x="82" y="6"/>
                    </a:lnTo>
                    <a:lnTo>
                      <a:pt x="81" y="6"/>
                    </a:lnTo>
                    <a:lnTo>
                      <a:pt x="79" y="4"/>
                    </a:lnTo>
                    <a:lnTo>
                      <a:pt x="73" y="4"/>
                    </a:lnTo>
                    <a:lnTo>
                      <a:pt x="73" y="2"/>
                    </a:lnTo>
                    <a:lnTo>
                      <a:pt x="63" y="2"/>
                    </a:lnTo>
                    <a:lnTo>
                      <a:pt x="63" y="1"/>
                    </a:lnTo>
                    <a:lnTo>
                      <a:pt x="51" y="1"/>
                    </a:lnTo>
                    <a:lnTo>
                      <a:pt x="51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32" name="Freeform 7082"/>
              <p:cNvSpPr>
                <a:spLocks/>
              </p:cNvSpPr>
              <p:nvPr/>
            </p:nvSpPr>
            <p:spPr bwMode="auto">
              <a:xfrm>
                <a:off x="4818" y="1904"/>
                <a:ext cx="53" cy="34"/>
              </a:xfrm>
              <a:custGeom>
                <a:avLst/>
                <a:gdLst>
                  <a:gd name="T0" fmla="*/ 13 w 107"/>
                  <a:gd name="T1" fmla="*/ 8 h 69"/>
                  <a:gd name="T2" fmla="*/ 13 w 107"/>
                  <a:gd name="T3" fmla="*/ 7 h 69"/>
                  <a:gd name="T4" fmla="*/ 13 w 107"/>
                  <a:gd name="T5" fmla="*/ 7 h 69"/>
                  <a:gd name="T6" fmla="*/ 12 w 107"/>
                  <a:gd name="T7" fmla="*/ 6 h 69"/>
                  <a:gd name="T8" fmla="*/ 12 w 107"/>
                  <a:gd name="T9" fmla="*/ 6 h 69"/>
                  <a:gd name="T10" fmla="*/ 12 w 107"/>
                  <a:gd name="T11" fmla="*/ 5 h 69"/>
                  <a:gd name="T12" fmla="*/ 12 w 107"/>
                  <a:gd name="T13" fmla="*/ 5 h 69"/>
                  <a:gd name="T14" fmla="*/ 12 w 107"/>
                  <a:gd name="T15" fmla="*/ 4 h 69"/>
                  <a:gd name="T16" fmla="*/ 12 w 107"/>
                  <a:gd name="T17" fmla="*/ 4 h 69"/>
                  <a:gd name="T18" fmla="*/ 11 w 107"/>
                  <a:gd name="T19" fmla="*/ 3 h 69"/>
                  <a:gd name="T20" fmla="*/ 11 w 107"/>
                  <a:gd name="T21" fmla="*/ 3 h 69"/>
                  <a:gd name="T22" fmla="*/ 11 w 107"/>
                  <a:gd name="T23" fmla="*/ 2 h 69"/>
                  <a:gd name="T24" fmla="*/ 11 w 107"/>
                  <a:gd name="T25" fmla="*/ 2 h 69"/>
                  <a:gd name="T26" fmla="*/ 11 w 107"/>
                  <a:gd name="T27" fmla="*/ 2 h 69"/>
                  <a:gd name="T28" fmla="*/ 10 w 107"/>
                  <a:gd name="T29" fmla="*/ 1 h 69"/>
                  <a:gd name="T30" fmla="*/ 10 w 107"/>
                  <a:gd name="T31" fmla="*/ 1 h 69"/>
                  <a:gd name="T32" fmla="*/ 10 w 107"/>
                  <a:gd name="T33" fmla="*/ 1 h 69"/>
                  <a:gd name="T34" fmla="*/ 10 w 107"/>
                  <a:gd name="T35" fmla="*/ 1 h 69"/>
                  <a:gd name="T36" fmla="*/ 10 w 107"/>
                  <a:gd name="T37" fmla="*/ 0 h 69"/>
                  <a:gd name="T38" fmla="*/ 9 w 107"/>
                  <a:gd name="T39" fmla="*/ 0 h 69"/>
                  <a:gd name="T40" fmla="*/ 9 w 107"/>
                  <a:gd name="T41" fmla="*/ 0 h 69"/>
                  <a:gd name="T42" fmla="*/ 8 w 107"/>
                  <a:gd name="T43" fmla="*/ 0 h 69"/>
                  <a:gd name="T44" fmla="*/ 7 w 107"/>
                  <a:gd name="T45" fmla="*/ 0 h 69"/>
                  <a:gd name="T46" fmla="*/ 6 w 107"/>
                  <a:gd name="T47" fmla="*/ 0 h 69"/>
                  <a:gd name="T48" fmla="*/ 4 w 107"/>
                  <a:gd name="T49" fmla="*/ 0 h 69"/>
                  <a:gd name="T50" fmla="*/ 4 w 107"/>
                  <a:gd name="T51" fmla="*/ 0 h 69"/>
                  <a:gd name="T52" fmla="*/ 4 w 107"/>
                  <a:gd name="T53" fmla="*/ 1 h 69"/>
                  <a:gd name="T54" fmla="*/ 4 w 107"/>
                  <a:gd name="T55" fmla="*/ 1 h 69"/>
                  <a:gd name="T56" fmla="*/ 3 w 107"/>
                  <a:gd name="T57" fmla="*/ 1 h 69"/>
                  <a:gd name="T58" fmla="*/ 3 w 107"/>
                  <a:gd name="T59" fmla="*/ 1 h 69"/>
                  <a:gd name="T60" fmla="*/ 2 w 107"/>
                  <a:gd name="T61" fmla="*/ 2 h 69"/>
                  <a:gd name="T62" fmla="*/ 2 w 107"/>
                  <a:gd name="T63" fmla="*/ 2 h 69"/>
                  <a:gd name="T64" fmla="*/ 2 w 107"/>
                  <a:gd name="T65" fmla="*/ 3 h 69"/>
                  <a:gd name="T66" fmla="*/ 2 w 107"/>
                  <a:gd name="T67" fmla="*/ 3 h 69"/>
                  <a:gd name="T68" fmla="*/ 2 w 107"/>
                  <a:gd name="T69" fmla="*/ 3 h 69"/>
                  <a:gd name="T70" fmla="*/ 2 w 107"/>
                  <a:gd name="T71" fmla="*/ 4 h 69"/>
                  <a:gd name="T72" fmla="*/ 1 w 107"/>
                  <a:gd name="T73" fmla="*/ 4 h 69"/>
                  <a:gd name="T74" fmla="*/ 1 w 107"/>
                  <a:gd name="T75" fmla="*/ 5 h 69"/>
                  <a:gd name="T76" fmla="*/ 1 w 107"/>
                  <a:gd name="T77" fmla="*/ 5 h 69"/>
                  <a:gd name="T78" fmla="*/ 1 w 107"/>
                  <a:gd name="T79" fmla="*/ 5 h 69"/>
                  <a:gd name="T80" fmla="*/ 0 w 107"/>
                  <a:gd name="T81" fmla="*/ 6 h 69"/>
                  <a:gd name="T82" fmla="*/ 0 w 107"/>
                  <a:gd name="T83" fmla="*/ 6 h 69"/>
                  <a:gd name="T84" fmla="*/ 0 w 107"/>
                  <a:gd name="T85" fmla="*/ 7 h 69"/>
                  <a:gd name="T86" fmla="*/ 0 w 107"/>
                  <a:gd name="T87" fmla="*/ 7 h 69"/>
                  <a:gd name="T88" fmla="*/ 0 w 107"/>
                  <a:gd name="T89" fmla="*/ 7 h 69"/>
                  <a:gd name="T90" fmla="*/ 1 w 107"/>
                  <a:gd name="T91" fmla="*/ 8 h 69"/>
                  <a:gd name="T92" fmla="*/ 3 w 107"/>
                  <a:gd name="T93" fmla="*/ 8 h 69"/>
                  <a:gd name="T94" fmla="*/ 6 w 107"/>
                  <a:gd name="T95" fmla="*/ 8 h 69"/>
                  <a:gd name="T96" fmla="*/ 13 w 107"/>
                  <a:gd name="T97" fmla="*/ 8 h 6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07"/>
                  <a:gd name="T148" fmla="*/ 0 h 69"/>
                  <a:gd name="T149" fmla="*/ 107 w 107"/>
                  <a:gd name="T150" fmla="*/ 69 h 6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07" h="69">
                    <a:moveTo>
                      <a:pt x="107" y="69"/>
                    </a:moveTo>
                    <a:lnTo>
                      <a:pt x="107" y="68"/>
                    </a:lnTo>
                    <a:lnTo>
                      <a:pt x="105" y="65"/>
                    </a:lnTo>
                    <a:lnTo>
                      <a:pt x="105" y="63"/>
                    </a:lnTo>
                    <a:lnTo>
                      <a:pt x="104" y="62"/>
                    </a:lnTo>
                    <a:lnTo>
                      <a:pt x="104" y="58"/>
                    </a:lnTo>
                    <a:lnTo>
                      <a:pt x="103" y="57"/>
                    </a:lnTo>
                    <a:lnTo>
                      <a:pt x="103" y="55"/>
                    </a:lnTo>
                    <a:lnTo>
                      <a:pt x="101" y="54"/>
                    </a:lnTo>
                    <a:lnTo>
                      <a:pt x="101" y="51"/>
                    </a:lnTo>
                    <a:lnTo>
                      <a:pt x="100" y="50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98" y="43"/>
                    </a:lnTo>
                    <a:lnTo>
                      <a:pt x="97" y="42"/>
                    </a:lnTo>
                    <a:lnTo>
                      <a:pt x="97" y="39"/>
                    </a:lnTo>
                    <a:lnTo>
                      <a:pt x="96" y="38"/>
                    </a:lnTo>
                    <a:lnTo>
                      <a:pt x="96" y="35"/>
                    </a:lnTo>
                    <a:lnTo>
                      <a:pt x="93" y="32"/>
                    </a:lnTo>
                    <a:lnTo>
                      <a:pt x="93" y="29"/>
                    </a:lnTo>
                    <a:lnTo>
                      <a:pt x="92" y="28"/>
                    </a:lnTo>
                    <a:lnTo>
                      <a:pt x="92" y="27"/>
                    </a:lnTo>
                    <a:lnTo>
                      <a:pt x="90" y="25"/>
                    </a:lnTo>
                    <a:lnTo>
                      <a:pt x="90" y="23"/>
                    </a:lnTo>
                    <a:lnTo>
                      <a:pt x="89" y="23"/>
                    </a:lnTo>
                    <a:lnTo>
                      <a:pt x="89" y="20"/>
                    </a:lnTo>
                    <a:lnTo>
                      <a:pt x="88" y="19"/>
                    </a:lnTo>
                    <a:lnTo>
                      <a:pt x="88" y="17"/>
                    </a:lnTo>
                    <a:lnTo>
                      <a:pt x="86" y="17"/>
                    </a:lnTo>
                    <a:lnTo>
                      <a:pt x="86" y="15"/>
                    </a:lnTo>
                    <a:lnTo>
                      <a:pt x="85" y="15"/>
                    </a:lnTo>
                    <a:lnTo>
                      <a:pt x="85" y="13"/>
                    </a:lnTo>
                    <a:lnTo>
                      <a:pt x="83" y="12"/>
                    </a:lnTo>
                    <a:lnTo>
                      <a:pt x="83" y="10"/>
                    </a:lnTo>
                    <a:lnTo>
                      <a:pt x="82" y="10"/>
                    </a:lnTo>
                    <a:lnTo>
                      <a:pt x="82" y="9"/>
                    </a:lnTo>
                    <a:lnTo>
                      <a:pt x="81" y="8"/>
                    </a:lnTo>
                    <a:lnTo>
                      <a:pt x="81" y="6"/>
                    </a:lnTo>
                    <a:lnTo>
                      <a:pt x="79" y="6"/>
                    </a:lnTo>
                    <a:lnTo>
                      <a:pt x="79" y="5"/>
                    </a:lnTo>
                    <a:lnTo>
                      <a:pt x="78" y="5"/>
                    </a:lnTo>
                    <a:lnTo>
                      <a:pt x="78" y="4"/>
                    </a:lnTo>
                    <a:lnTo>
                      <a:pt x="73" y="4"/>
                    </a:lnTo>
                    <a:lnTo>
                      <a:pt x="71" y="2"/>
                    </a:lnTo>
                    <a:lnTo>
                      <a:pt x="62" y="2"/>
                    </a:lnTo>
                    <a:lnTo>
                      <a:pt x="62" y="1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2" y="0"/>
                    </a:lnTo>
                    <a:lnTo>
                      <a:pt x="37" y="5"/>
                    </a:lnTo>
                    <a:lnTo>
                      <a:pt x="36" y="5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4" y="8"/>
                    </a:lnTo>
                    <a:lnTo>
                      <a:pt x="32" y="10"/>
                    </a:lnTo>
                    <a:lnTo>
                      <a:pt x="32" y="12"/>
                    </a:lnTo>
                    <a:lnTo>
                      <a:pt x="30" y="12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9" y="15"/>
                    </a:lnTo>
                    <a:lnTo>
                      <a:pt x="23" y="20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1" y="24"/>
                    </a:lnTo>
                    <a:lnTo>
                      <a:pt x="21" y="25"/>
                    </a:lnTo>
                    <a:lnTo>
                      <a:pt x="19" y="25"/>
                    </a:lnTo>
                    <a:lnTo>
                      <a:pt x="19" y="28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17" y="31"/>
                    </a:lnTo>
                    <a:lnTo>
                      <a:pt x="17" y="32"/>
                    </a:lnTo>
                    <a:lnTo>
                      <a:pt x="14" y="35"/>
                    </a:lnTo>
                    <a:lnTo>
                      <a:pt x="14" y="36"/>
                    </a:lnTo>
                    <a:lnTo>
                      <a:pt x="11" y="39"/>
                    </a:lnTo>
                    <a:lnTo>
                      <a:pt x="11" y="42"/>
                    </a:lnTo>
                    <a:lnTo>
                      <a:pt x="10" y="43"/>
                    </a:lnTo>
                    <a:lnTo>
                      <a:pt x="10" y="44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7" y="47"/>
                    </a:lnTo>
                    <a:lnTo>
                      <a:pt x="7" y="49"/>
                    </a:lnTo>
                    <a:lnTo>
                      <a:pt x="6" y="50"/>
                    </a:lnTo>
                    <a:lnTo>
                      <a:pt x="6" y="53"/>
                    </a:lnTo>
                    <a:lnTo>
                      <a:pt x="3" y="55"/>
                    </a:lnTo>
                    <a:lnTo>
                      <a:pt x="3" y="58"/>
                    </a:lnTo>
                    <a:lnTo>
                      <a:pt x="2" y="59"/>
                    </a:lnTo>
                    <a:lnTo>
                      <a:pt x="2" y="61"/>
                    </a:lnTo>
                    <a:lnTo>
                      <a:pt x="0" y="62"/>
                    </a:lnTo>
                    <a:lnTo>
                      <a:pt x="0" y="63"/>
                    </a:lnTo>
                    <a:lnTo>
                      <a:pt x="7" y="63"/>
                    </a:lnTo>
                    <a:lnTo>
                      <a:pt x="10" y="65"/>
                    </a:lnTo>
                    <a:lnTo>
                      <a:pt x="26" y="65"/>
                    </a:lnTo>
                    <a:lnTo>
                      <a:pt x="27" y="66"/>
                    </a:lnTo>
                    <a:lnTo>
                      <a:pt x="47" y="66"/>
                    </a:lnTo>
                    <a:lnTo>
                      <a:pt x="48" y="68"/>
                    </a:lnTo>
                    <a:lnTo>
                      <a:pt x="101" y="68"/>
                    </a:lnTo>
                    <a:lnTo>
                      <a:pt x="107" y="69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33" name="Rectangle 7083"/>
              <p:cNvSpPr>
                <a:spLocks noChangeArrowheads="1"/>
              </p:cNvSpPr>
              <p:nvPr/>
            </p:nvSpPr>
            <p:spPr bwMode="auto">
              <a:xfrm>
                <a:off x="4721" y="1899"/>
                <a:ext cx="44" cy="34"/>
              </a:xfrm>
              <a:prstGeom prst="rect">
                <a:avLst/>
              </a:prstGeom>
              <a:solidFill>
                <a:srgbClr val="B2E6CA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34" name="Freeform 7084"/>
              <p:cNvSpPr>
                <a:spLocks/>
              </p:cNvSpPr>
              <p:nvPr/>
            </p:nvSpPr>
            <p:spPr bwMode="auto">
              <a:xfrm>
                <a:off x="4813" y="1901"/>
                <a:ext cx="26" cy="35"/>
              </a:xfrm>
              <a:custGeom>
                <a:avLst/>
                <a:gdLst>
                  <a:gd name="T0" fmla="*/ 0 w 52"/>
                  <a:gd name="T1" fmla="*/ 8 h 71"/>
                  <a:gd name="T2" fmla="*/ 0 w 52"/>
                  <a:gd name="T3" fmla="*/ 0 h 71"/>
                  <a:gd name="T4" fmla="*/ 7 w 52"/>
                  <a:gd name="T5" fmla="*/ 0 h 71"/>
                  <a:gd name="T6" fmla="*/ 7 w 52"/>
                  <a:gd name="T7" fmla="*/ 1 h 71"/>
                  <a:gd name="T8" fmla="*/ 7 w 52"/>
                  <a:gd name="T9" fmla="*/ 1 h 71"/>
                  <a:gd name="T10" fmla="*/ 7 w 52"/>
                  <a:gd name="T11" fmla="*/ 1 h 71"/>
                  <a:gd name="T12" fmla="*/ 6 w 52"/>
                  <a:gd name="T13" fmla="*/ 2 h 71"/>
                  <a:gd name="T14" fmla="*/ 6 w 52"/>
                  <a:gd name="T15" fmla="*/ 2 h 71"/>
                  <a:gd name="T16" fmla="*/ 6 w 52"/>
                  <a:gd name="T17" fmla="*/ 2 h 71"/>
                  <a:gd name="T18" fmla="*/ 6 w 52"/>
                  <a:gd name="T19" fmla="*/ 2 h 71"/>
                  <a:gd name="T20" fmla="*/ 5 w 52"/>
                  <a:gd name="T21" fmla="*/ 2 h 71"/>
                  <a:gd name="T22" fmla="*/ 5 w 52"/>
                  <a:gd name="T23" fmla="*/ 2 h 71"/>
                  <a:gd name="T24" fmla="*/ 5 w 52"/>
                  <a:gd name="T25" fmla="*/ 2 h 71"/>
                  <a:gd name="T26" fmla="*/ 5 w 52"/>
                  <a:gd name="T27" fmla="*/ 3 h 71"/>
                  <a:gd name="T28" fmla="*/ 5 w 52"/>
                  <a:gd name="T29" fmla="*/ 3 h 71"/>
                  <a:gd name="T30" fmla="*/ 5 w 52"/>
                  <a:gd name="T31" fmla="*/ 3 h 71"/>
                  <a:gd name="T32" fmla="*/ 5 w 52"/>
                  <a:gd name="T33" fmla="*/ 3 h 71"/>
                  <a:gd name="T34" fmla="*/ 5 w 52"/>
                  <a:gd name="T35" fmla="*/ 3 h 71"/>
                  <a:gd name="T36" fmla="*/ 4 w 52"/>
                  <a:gd name="T37" fmla="*/ 3 h 71"/>
                  <a:gd name="T38" fmla="*/ 4 w 52"/>
                  <a:gd name="T39" fmla="*/ 4 h 71"/>
                  <a:gd name="T40" fmla="*/ 3 w 52"/>
                  <a:gd name="T41" fmla="*/ 4 h 71"/>
                  <a:gd name="T42" fmla="*/ 3 w 52"/>
                  <a:gd name="T43" fmla="*/ 4 h 71"/>
                  <a:gd name="T44" fmla="*/ 3 w 52"/>
                  <a:gd name="T45" fmla="*/ 4 h 71"/>
                  <a:gd name="T46" fmla="*/ 3 w 52"/>
                  <a:gd name="T47" fmla="*/ 5 h 71"/>
                  <a:gd name="T48" fmla="*/ 3 w 52"/>
                  <a:gd name="T49" fmla="*/ 5 h 71"/>
                  <a:gd name="T50" fmla="*/ 3 w 52"/>
                  <a:gd name="T51" fmla="*/ 5 h 71"/>
                  <a:gd name="T52" fmla="*/ 3 w 52"/>
                  <a:gd name="T53" fmla="*/ 5 h 71"/>
                  <a:gd name="T54" fmla="*/ 3 w 52"/>
                  <a:gd name="T55" fmla="*/ 6 h 71"/>
                  <a:gd name="T56" fmla="*/ 3 w 52"/>
                  <a:gd name="T57" fmla="*/ 6 h 71"/>
                  <a:gd name="T58" fmla="*/ 3 w 52"/>
                  <a:gd name="T59" fmla="*/ 6 h 71"/>
                  <a:gd name="T60" fmla="*/ 3 w 52"/>
                  <a:gd name="T61" fmla="*/ 6 h 71"/>
                  <a:gd name="T62" fmla="*/ 3 w 52"/>
                  <a:gd name="T63" fmla="*/ 6 h 71"/>
                  <a:gd name="T64" fmla="*/ 3 w 52"/>
                  <a:gd name="T65" fmla="*/ 6 h 71"/>
                  <a:gd name="T66" fmla="*/ 3 w 52"/>
                  <a:gd name="T67" fmla="*/ 7 h 71"/>
                  <a:gd name="T68" fmla="*/ 3 w 52"/>
                  <a:gd name="T69" fmla="*/ 7 h 71"/>
                  <a:gd name="T70" fmla="*/ 3 w 52"/>
                  <a:gd name="T71" fmla="*/ 7 h 71"/>
                  <a:gd name="T72" fmla="*/ 2 w 52"/>
                  <a:gd name="T73" fmla="*/ 7 h 71"/>
                  <a:gd name="T74" fmla="*/ 2 w 52"/>
                  <a:gd name="T75" fmla="*/ 7 h 71"/>
                  <a:gd name="T76" fmla="*/ 2 w 52"/>
                  <a:gd name="T77" fmla="*/ 8 h 71"/>
                  <a:gd name="T78" fmla="*/ 2 w 52"/>
                  <a:gd name="T79" fmla="*/ 8 h 71"/>
                  <a:gd name="T80" fmla="*/ 2 w 52"/>
                  <a:gd name="T81" fmla="*/ 8 h 71"/>
                  <a:gd name="T82" fmla="*/ 2 w 52"/>
                  <a:gd name="T83" fmla="*/ 8 h 71"/>
                  <a:gd name="T84" fmla="*/ 2 w 52"/>
                  <a:gd name="T85" fmla="*/ 8 h 71"/>
                  <a:gd name="T86" fmla="*/ 0 w 52"/>
                  <a:gd name="T87" fmla="*/ 8 h 7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52"/>
                  <a:gd name="T133" fmla="*/ 0 h 71"/>
                  <a:gd name="T134" fmla="*/ 52 w 52"/>
                  <a:gd name="T135" fmla="*/ 71 h 71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52" h="71">
                    <a:moveTo>
                      <a:pt x="0" y="71"/>
                    </a:moveTo>
                    <a:lnTo>
                      <a:pt x="0" y="0"/>
                    </a:lnTo>
                    <a:lnTo>
                      <a:pt x="52" y="7"/>
                    </a:lnTo>
                    <a:lnTo>
                      <a:pt x="51" y="8"/>
                    </a:lnTo>
                    <a:lnTo>
                      <a:pt x="49" y="8"/>
                    </a:lnTo>
                    <a:lnTo>
                      <a:pt x="49" y="10"/>
                    </a:lnTo>
                    <a:lnTo>
                      <a:pt x="43" y="16"/>
                    </a:lnTo>
                    <a:lnTo>
                      <a:pt x="43" y="18"/>
                    </a:lnTo>
                    <a:lnTo>
                      <a:pt x="41" y="18"/>
                    </a:lnTo>
                    <a:lnTo>
                      <a:pt x="41" y="19"/>
                    </a:lnTo>
                    <a:lnTo>
                      <a:pt x="38" y="22"/>
                    </a:lnTo>
                    <a:lnTo>
                      <a:pt x="38" y="23"/>
                    </a:lnTo>
                    <a:lnTo>
                      <a:pt x="37" y="23"/>
                    </a:lnTo>
                    <a:lnTo>
                      <a:pt x="37" y="25"/>
                    </a:lnTo>
                    <a:lnTo>
                      <a:pt x="34" y="27"/>
                    </a:lnTo>
                    <a:lnTo>
                      <a:pt x="34" y="29"/>
                    </a:lnTo>
                    <a:lnTo>
                      <a:pt x="33" y="29"/>
                    </a:lnTo>
                    <a:lnTo>
                      <a:pt x="33" y="31"/>
                    </a:lnTo>
                    <a:lnTo>
                      <a:pt x="32" y="31"/>
                    </a:lnTo>
                    <a:lnTo>
                      <a:pt x="32" y="33"/>
                    </a:lnTo>
                    <a:lnTo>
                      <a:pt x="30" y="34"/>
                    </a:lnTo>
                    <a:lnTo>
                      <a:pt x="30" y="35"/>
                    </a:lnTo>
                    <a:lnTo>
                      <a:pt x="28" y="38"/>
                    </a:lnTo>
                    <a:lnTo>
                      <a:pt x="28" y="40"/>
                    </a:lnTo>
                    <a:lnTo>
                      <a:pt x="23" y="44"/>
                    </a:lnTo>
                    <a:lnTo>
                      <a:pt x="23" y="45"/>
                    </a:lnTo>
                    <a:lnTo>
                      <a:pt x="22" y="46"/>
                    </a:lnTo>
                    <a:lnTo>
                      <a:pt x="22" y="48"/>
                    </a:lnTo>
                    <a:lnTo>
                      <a:pt x="21" y="49"/>
                    </a:lnTo>
                    <a:lnTo>
                      <a:pt x="21" y="50"/>
                    </a:lnTo>
                    <a:lnTo>
                      <a:pt x="19" y="52"/>
                    </a:lnTo>
                    <a:lnTo>
                      <a:pt x="19" y="53"/>
                    </a:lnTo>
                    <a:lnTo>
                      <a:pt x="18" y="55"/>
                    </a:lnTo>
                    <a:lnTo>
                      <a:pt x="18" y="56"/>
                    </a:lnTo>
                    <a:lnTo>
                      <a:pt x="17" y="57"/>
                    </a:lnTo>
                    <a:lnTo>
                      <a:pt x="17" y="59"/>
                    </a:lnTo>
                    <a:lnTo>
                      <a:pt x="14" y="61"/>
                    </a:lnTo>
                    <a:lnTo>
                      <a:pt x="14" y="63"/>
                    </a:lnTo>
                    <a:lnTo>
                      <a:pt x="13" y="64"/>
                    </a:lnTo>
                    <a:lnTo>
                      <a:pt x="13" y="65"/>
                    </a:lnTo>
                    <a:lnTo>
                      <a:pt x="11" y="67"/>
                    </a:lnTo>
                    <a:lnTo>
                      <a:pt x="11" y="68"/>
                    </a:lnTo>
                    <a:lnTo>
                      <a:pt x="10" y="69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4F9C54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35" name="Freeform 7085"/>
              <p:cNvSpPr>
                <a:spLocks/>
              </p:cNvSpPr>
              <p:nvPr/>
            </p:nvSpPr>
            <p:spPr bwMode="auto">
              <a:xfrm>
                <a:off x="4775" y="1900"/>
                <a:ext cx="35" cy="36"/>
              </a:xfrm>
              <a:custGeom>
                <a:avLst/>
                <a:gdLst>
                  <a:gd name="T0" fmla="*/ 0 w 70"/>
                  <a:gd name="T1" fmla="*/ 10 h 70"/>
                  <a:gd name="T2" fmla="*/ 0 w 70"/>
                  <a:gd name="T3" fmla="*/ 0 h 70"/>
                  <a:gd name="T4" fmla="*/ 9 w 70"/>
                  <a:gd name="T5" fmla="*/ 1 h 70"/>
                  <a:gd name="T6" fmla="*/ 9 w 70"/>
                  <a:gd name="T7" fmla="*/ 10 h 70"/>
                  <a:gd name="T8" fmla="*/ 0 w 70"/>
                  <a:gd name="T9" fmla="*/ 1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70"/>
                  <a:gd name="T17" fmla="*/ 70 w 70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70">
                    <a:moveTo>
                      <a:pt x="0" y="70"/>
                    </a:moveTo>
                    <a:lnTo>
                      <a:pt x="0" y="0"/>
                    </a:lnTo>
                    <a:lnTo>
                      <a:pt x="70" y="7"/>
                    </a:lnTo>
                    <a:lnTo>
                      <a:pt x="70" y="7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36" name="Freeform 7086"/>
              <p:cNvSpPr>
                <a:spLocks/>
              </p:cNvSpPr>
              <p:nvPr/>
            </p:nvSpPr>
            <p:spPr bwMode="auto">
              <a:xfrm>
                <a:off x="4542" y="1853"/>
                <a:ext cx="51" cy="63"/>
              </a:xfrm>
              <a:custGeom>
                <a:avLst/>
                <a:gdLst>
                  <a:gd name="T0" fmla="*/ 3 w 103"/>
                  <a:gd name="T1" fmla="*/ 0 h 125"/>
                  <a:gd name="T2" fmla="*/ 3 w 103"/>
                  <a:gd name="T3" fmla="*/ 1 h 125"/>
                  <a:gd name="T4" fmla="*/ 4 w 103"/>
                  <a:gd name="T5" fmla="*/ 1 h 125"/>
                  <a:gd name="T6" fmla="*/ 4 w 103"/>
                  <a:gd name="T7" fmla="*/ 2 h 125"/>
                  <a:gd name="T8" fmla="*/ 4 w 103"/>
                  <a:gd name="T9" fmla="*/ 2 h 125"/>
                  <a:gd name="T10" fmla="*/ 5 w 103"/>
                  <a:gd name="T11" fmla="*/ 3 h 125"/>
                  <a:gd name="T12" fmla="*/ 5 w 103"/>
                  <a:gd name="T13" fmla="*/ 3 h 125"/>
                  <a:gd name="T14" fmla="*/ 5 w 103"/>
                  <a:gd name="T15" fmla="*/ 4 h 125"/>
                  <a:gd name="T16" fmla="*/ 6 w 103"/>
                  <a:gd name="T17" fmla="*/ 4 h 125"/>
                  <a:gd name="T18" fmla="*/ 6 w 103"/>
                  <a:gd name="T19" fmla="*/ 5 h 125"/>
                  <a:gd name="T20" fmla="*/ 8 w 103"/>
                  <a:gd name="T21" fmla="*/ 7 h 125"/>
                  <a:gd name="T22" fmla="*/ 10 w 103"/>
                  <a:gd name="T23" fmla="*/ 9 h 125"/>
                  <a:gd name="T24" fmla="*/ 10 w 103"/>
                  <a:gd name="T25" fmla="*/ 10 h 125"/>
                  <a:gd name="T26" fmla="*/ 10 w 103"/>
                  <a:gd name="T27" fmla="*/ 10 h 125"/>
                  <a:gd name="T28" fmla="*/ 11 w 103"/>
                  <a:gd name="T29" fmla="*/ 11 h 125"/>
                  <a:gd name="T30" fmla="*/ 11 w 103"/>
                  <a:gd name="T31" fmla="*/ 11 h 125"/>
                  <a:gd name="T32" fmla="*/ 11 w 103"/>
                  <a:gd name="T33" fmla="*/ 12 h 125"/>
                  <a:gd name="T34" fmla="*/ 12 w 103"/>
                  <a:gd name="T35" fmla="*/ 12 h 125"/>
                  <a:gd name="T36" fmla="*/ 12 w 103"/>
                  <a:gd name="T37" fmla="*/ 12 h 125"/>
                  <a:gd name="T38" fmla="*/ 12 w 103"/>
                  <a:gd name="T39" fmla="*/ 13 h 125"/>
                  <a:gd name="T40" fmla="*/ 12 w 103"/>
                  <a:gd name="T41" fmla="*/ 14 h 125"/>
                  <a:gd name="T42" fmla="*/ 12 w 103"/>
                  <a:gd name="T43" fmla="*/ 14 h 125"/>
                  <a:gd name="T44" fmla="*/ 11 w 103"/>
                  <a:gd name="T45" fmla="*/ 14 h 125"/>
                  <a:gd name="T46" fmla="*/ 11 w 103"/>
                  <a:gd name="T47" fmla="*/ 15 h 125"/>
                  <a:gd name="T48" fmla="*/ 10 w 103"/>
                  <a:gd name="T49" fmla="*/ 15 h 125"/>
                  <a:gd name="T50" fmla="*/ 10 w 103"/>
                  <a:gd name="T51" fmla="*/ 15 h 125"/>
                  <a:gd name="T52" fmla="*/ 9 w 103"/>
                  <a:gd name="T53" fmla="*/ 16 h 125"/>
                  <a:gd name="T54" fmla="*/ 9 w 103"/>
                  <a:gd name="T55" fmla="*/ 16 h 125"/>
                  <a:gd name="T56" fmla="*/ 8 w 103"/>
                  <a:gd name="T57" fmla="*/ 16 h 125"/>
                  <a:gd name="T58" fmla="*/ 8 w 103"/>
                  <a:gd name="T59" fmla="*/ 15 h 125"/>
                  <a:gd name="T60" fmla="*/ 7 w 103"/>
                  <a:gd name="T61" fmla="*/ 15 h 125"/>
                  <a:gd name="T62" fmla="*/ 7 w 103"/>
                  <a:gd name="T63" fmla="*/ 14 h 125"/>
                  <a:gd name="T64" fmla="*/ 6 w 103"/>
                  <a:gd name="T65" fmla="*/ 14 h 125"/>
                  <a:gd name="T66" fmla="*/ 6 w 103"/>
                  <a:gd name="T67" fmla="*/ 13 h 125"/>
                  <a:gd name="T68" fmla="*/ 6 w 103"/>
                  <a:gd name="T69" fmla="*/ 13 h 125"/>
                  <a:gd name="T70" fmla="*/ 5 w 103"/>
                  <a:gd name="T71" fmla="*/ 12 h 125"/>
                  <a:gd name="T72" fmla="*/ 5 w 103"/>
                  <a:gd name="T73" fmla="*/ 12 h 125"/>
                  <a:gd name="T74" fmla="*/ 5 w 103"/>
                  <a:gd name="T75" fmla="*/ 11 h 125"/>
                  <a:gd name="T76" fmla="*/ 5 w 103"/>
                  <a:gd name="T77" fmla="*/ 11 h 125"/>
                  <a:gd name="T78" fmla="*/ 4 w 103"/>
                  <a:gd name="T79" fmla="*/ 10 h 125"/>
                  <a:gd name="T80" fmla="*/ 4 w 103"/>
                  <a:gd name="T81" fmla="*/ 10 h 125"/>
                  <a:gd name="T82" fmla="*/ 3 w 103"/>
                  <a:gd name="T83" fmla="*/ 9 h 125"/>
                  <a:gd name="T84" fmla="*/ 3 w 103"/>
                  <a:gd name="T85" fmla="*/ 9 h 125"/>
                  <a:gd name="T86" fmla="*/ 3 w 103"/>
                  <a:gd name="T87" fmla="*/ 8 h 125"/>
                  <a:gd name="T88" fmla="*/ 3 w 103"/>
                  <a:gd name="T89" fmla="*/ 8 h 125"/>
                  <a:gd name="T90" fmla="*/ 2 w 103"/>
                  <a:gd name="T91" fmla="*/ 7 h 125"/>
                  <a:gd name="T92" fmla="*/ 2 w 103"/>
                  <a:gd name="T93" fmla="*/ 7 h 125"/>
                  <a:gd name="T94" fmla="*/ 1 w 103"/>
                  <a:gd name="T95" fmla="*/ 6 h 125"/>
                  <a:gd name="T96" fmla="*/ 1 w 103"/>
                  <a:gd name="T97" fmla="*/ 6 h 125"/>
                  <a:gd name="T98" fmla="*/ 1 w 103"/>
                  <a:gd name="T99" fmla="*/ 5 h 125"/>
                  <a:gd name="T100" fmla="*/ 0 w 103"/>
                  <a:gd name="T101" fmla="*/ 5 h 125"/>
                  <a:gd name="T102" fmla="*/ 0 w 103"/>
                  <a:gd name="T103" fmla="*/ 4 h 125"/>
                  <a:gd name="T104" fmla="*/ 0 w 103"/>
                  <a:gd name="T105" fmla="*/ 4 h 125"/>
                  <a:gd name="T106" fmla="*/ 0 w 103"/>
                  <a:gd name="T107" fmla="*/ 4 h 12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03"/>
                  <a:gd name="T163" fmla="*/ 0 h 125"/>
                  <a:gd name="T164" fmla="*/ 103 w 103"/>
                  <a:gd name="T165" fmla="*/ 125 h 12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03" h="125">
                    <a:moveTo>
                      <a:pt x="0" y="24"/>
                    </a:moveTo>
                    <a:lnTo>
                      <a:pt x="26" y="0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30" y="5"/>
                    </a:lnTo>
                    <a:lnTo>
                      <a:pt x="33" y="8"/>
                    </a:lnTo>
                    <a:lnTo>
                      <a:pt x="33" y="11"/>
                    </a:lnTo>
                    <a:lnTo>
                      <a:pt x="35" y="11"/>
                    </a:lnTo>
                    <a:lnTo>
                      <a:pt x="37" y="14"/>
                    </a:lnTo>
                    <a:lnTo>
                      <a:pt x="37" y="16"/>
                    </a:lnTo>
                    <a:lnTo>
                      <a:pt x="39" y="16"/>
                    </a:lnTo>
                    <a:lnTo>
                      <a:pt x="41" y="19"/>
                    </a:lnTo>
                    <a:lnTo>
                      <a:pt x="41" y="22"/>
                    </a:lnTo>
                    <a:lnTo>
                      <a:pt x="43" y="22"/>
                    </a:lnTo>
                    <a:lnTo>
                      <a:pt x="45" y="24"/>
                    </a:lnTo>
                    <a:lnTo>
                      <a:pt x="45" y="27"/>
                    </a:lnTo>
                    <a:lnTo>
                      <a:pt x="47" y="27"/>
                    </a:lnTo>
                    <a:lnTo>
                      <a:pt x="50" y="30"/>
                    </a:lnTo>
                    <a:lnTo>
                      <a:pt x="50" y="33"/>
                    </a:lnTo>
                    <a:lnTo>
                      <a:pt x="51" y="33"/>
                    </a:lnTo>
                    <a:lnTo>
                      <a:pt x="66" y="54"/>
                    </a:lnTo>
                    <a:lnTo>
                      <a:pt x="67" y="54"/>
                    </a:lnTo>
                    <a:lnTo>
                      <a:pt x="78" y="71"/>
                    </a:lnTo>
                    <a:lnTo>
                      <a:pt x="80" y="71"/>
                    </a:lnTo>
                    <a:lnTo>
                      <a:pt x="80" y="73"/>
                    </a:lnTo>
                    <a:lnTo>
                      <a:pt x="81" y="73"/>
                    </a:lnTo>
                    <a:lnTo>
                      <a:pt x="84" y="76"/>
                    </a:lnTo>
                    <a:lnTo>
                      <a:pt x="84" y="79"/>
                    </a:lnTo>
                    <a:lnTo>
                      <a:pt x="85" y="79"/>
                    </a:lnTo>
                    <a:lnTo>
                      <a:pt x="88" y="82"/>
                    </a:lnTo>
                    <a:lnTo>
                      <a:pt x="88" y="84"/>
                    </a:lnTo>
                    <a:lnTo>
                      <a:pt x="89" y="84"/>
                    </a:lnTo>
                    <a:lnTo>
                      <a:pt x="92" y="87"/>
                    </a:lnTo>
                    <a:lnTo>
                      <a:pt x="92" y="90"/>
                    </a:lnTo>
                    <a:lnTo>
                      <a:pt x="93" y="90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97" y="95"/>
                    </a:lnTo>
                    <a:lnTo>
                      <a:pt x="100" y="98"/>
                    </a:lnTo>
                    <a:lnTo>
                      <a:pt x="100" y="101"/>
                    </a:lnTo>
                    <a:lnTo>
                      <a:pt x="101" y="101"/>
                    </a:lnTo>
                    <a:lnTo>
                      <a:pt x="103" y="105"/>
                    </a:lnTo>
                    <a:lnTo>
                      <a:pt x="100" y="105"/>
                    </a:lnTo>
                    <a:lnTo>
                      <a:pt x="100" y="106"/>
                    </a:lnTo>
                    <a:lnTo>
                      <a:pt x="95" y="109"/>
                    </a:lnTo>
                    <a:lnTo>
                      <a:pt x="95" y="110"/>
                    </a:lnTo>
                    <a:lnTo>
                      <a:pt x="89" y="111"/>
                    </a:lnTo>
                    <a:lnTo>
                      <a:pt x="89" y="113"/>
                    </a:lnTo>
                    <a:lnTo>
                      <a:pt x="84" y="116"/>
                    </a:lnTo>
                    <a:lnTo>
                      <a:pt x="84" y="117"/>
                    </a:lnTo>
                    <a:lnTo>
                      <a:pt x="81" y="117"/>
                    </a:lnTo>
                    <a:lnTo>
                      <a:pt x="81" y="118"/>
                    </a:lnTo>
                    <a:lnTo>
                      <a:pt x="76" y="121"/>
                    </a:lnTo>
                    <a:lnTo>
                      <a:pt x="76" y="122"/>
                    </a:lnTo>
                    <a:lnTo>
                      <a:pt x="73" y="122"/>
                    </a:lnTo>
                    <a:lnTo>
                      <a:pt x="73" y="124"/>
                    </a:lnTo>
                    <a:lnTo>
                      <a:pt x="69" y="125"/>
                    </a:lnTo>
                    <a:lnTo>
                      <a:pt x="66" y="122"/>
                    </a:lnTo>
                    <a:lnTo>
                      <a:pt x="66" y="120"/>
                    </a:lnTo>
                    <a:lnTo>
                      <a:pt x="65" y="120"/>
                    </a:lnTo>
                    <a:lnTo>
                      <a:pt x="62" y="114"/>
                    </a:lnTo>
                    <a:lnTo>
                      <a:pt x="61" y="114"/>
                    </a:lnTo>
                    <a:lnTo>
                      <a:pt x="61" y="111"/>
                    </a:lnTo>
                    <a:lnTo>
                      <a:pt x="59" y="111"/>
                    </a:lnTo>
                    <a:lnTo>
                      <a:pt x="56" y="106"/>
                    </a:lnTo>
                    <a:lnTo>
                      <a:pt x="55" y="106"/>
                    </a:lnTo>
                    <a:lnTo>
                      <a:pt x="55" y="103"/>
                    </a:lnTo>
                    <a:lnTo>
                      <a:pt x="54" y="103"/>
                    </a:lnTo>
                    <a:lnTo>
                      <a:pt x="51" y="101"/>
                    </a:lnTo>
                    <a:lnTo>
                      <a:pt x="51" y="98"/>
                    </a:lnTo>
                    <a:lnTo>
                      <a:pt x="50" y="98"/>
                    </a:lnTo>
                    <a:lnTo>
                      <a:pt x="47" y="92"/>
                    </a:lnTo>
                    <a:lnTo>
                      <a:pt x="45" y="92"/>
                    </a:lnTo>
                    <a:lnTo>
                      <a:pt x="45" y="90"/>
                    </a:lnTo>
                    <a:lnTo>
                      <a:pt x="44" y="90"/>
                    </a:lnTo>
                    <a:lnTo>
                      <a:pt x="41" y="84"/>
                    </a:lnTo>
                    <a:lnTo>
                      <a:pt x="40" y="84"/>
                    </a:lnTo>
                    <a:lnTo>
                      <a:pt x="40" y="82"/>
                    </a:lnTo>
                    <a:lnTo>
                      <a:pt x="39" y="82"/>
                    </a:lnTo>
                    <a:lnTo>
                      <a:pt x="36" y="76"/>
                    </a:lnTo>
                    <a:lnTo>
                      <a:pt x="35" y="76"/>
                    </a:lnTo>
                    <a:lnTo>
                      <a:pt x="35" y="73"/>
                    </a:lnTo>
                    <a:lnTo>
                      <a:pt x="33" y="73"/>
                    </a:lnTo>
                    <a:lnTo>
                      <a:pt x="30" y="68"/>
                    </a:lnTo>
                    <a:lnTo>
                      <a:pt x="29" y="68"/>
                    </a:lnTo>
                    <a:lnTo>
                      <a:pt x="29" y="65"/>
                    </a:lnTo>
                    <a:lnTo>
                      <a:pt x="28" y="65"/>
                    </a:lnTo>
                    <a:lnTo>
                      <a:pt x="25" y="62"/>
                    </a:lnTo>
                    <a:lnTo>
                      <a:pt x="25" y="60"/>
                    </a:lnTo>
                    <a:lnTo>
                      <a:pt x="24" y="60"/>
                    </a:lnTo>
                    <a:lnTo>
                      <a:pt x="21" y="5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18" y="52"/>
                    </a:lnTo>
                    <a:lnTo>
                      <a:pt x="15" y="46"/>
                    </a:lnTo>
                    <a:lnTo>
                      <a:pt x="14" y="46"/>
                    </a:lnTo>
                    <a:lnTo>
                      <a:pt x="14" y="43"/>
                    </a:lnTo>
                    <a:lnTo>
                      <a:pt x="13" y="43"/>
                    </a:lnTo>
                    <a:lnTo>
                      <a:pt x="10" y="38"/>
                    </a:lnTo>
                    <a:lnTo>
                      <a:pt x="9" y="38"/>
                    </a:lnTo>
                    <a:lnTo>
                      <a:pt x="9" y="35"/>
                    </a:lnTo>
                    <a:lnTo>
                      <a:pt x="7" y="35"/>
                    </a:lnTo>
                    <a:lnTo>
                      <a:pt x="5" y="30"/>
                    </a:lnTo>
                    <a:lnTo>
                      <a:pt x="3" y="30"/>
                    </a:lnTo>
                    <a:lnTo>
                      <a:pt x="3" y="27"/>
                    </a:lnTo>
                    <a:lnTo>
                      <a:pt x="2" y="27"/>
                    </a:lnTo>
                    <a:lnTo>
                      <a:pt x="2" y="26"/>
                    </a:lnTo>
                    <a:lnTo>
                      <a:pt x="0" y="26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37" name="Freeform 7087"/>
              <p:cNvSpPr>
                <a:spLocks/>
              </p:cNvSpPr>
              <p:nvPr/>
            </p:nvSpPr>
            <p:spPr bwMode="auto">
              <a:xfrm>
                <a:off x="4576" y="1905"/>
                <a:ext cx="56" cy="65"/>
              </a:xfrm>
              <a:custGeom>
                <a:avLst/>
                <a:gdLst>
                  <a:gd name="T0" fmla="*/ 1 w 112"/>
                  <a:gd name="T1" fmla="*/ 3 h 129"/>
                  <a:gd name="T2" fmla="*/ 1 w 112"/>
                  <a:gd name="T3" fmla="*/ 3 h 129"/>
                  <a:gd name="T4" fmla="*/ 2 w 112"/>
                  <a:gd name="T5" fmla="*/ 2 h 129"/>
                  <a:gd name="T6" fmla="*/ 2 w 112"/>
                  <a:gd name="T7" fmla="*/ 2 h 129"/>
                  <a:gd name="T8" fmla="*/ 3 w 112"/>
                  <a:gd name="T9" fmla="*/ 2 h 129"/>
                  <a:gd name="T10" fmla="*/ 4 w 112"/>
                  <a:gd name="T11" fmla="*/ 1 h 129"/>
                  <a:gd name="T12" fmla="*/ 4 w 112"/>
                  <a:gd name="T13" fmla="*/ 1 h 129"/>
                  <a:gd name="T14" fmla="*/ 5 w 112"/>
                  <a:gd name="T15" fmla="*/ 0 h 129"/>
                  <a:gd name="T16" fmla="*/ 5 w 112"/>
                  <a:gd name="T17" fmla="*/ 1 h 129"/>
                  <a:gd name="T18" fmla="*/ 7 w 112"/>
                  <a:gd name="T19" fmla="*/ 4 h 129"/>
                  <a:gd name="T20" fmla="*/ 7 w 112"/>
                  <a:gd name="T21" fmla="*/ 5 h 129"/>
                  <a:gd name="T22" fmla="*/ 7 w 112"/>
                  <a:gd name="T23" fmla="*/ 5 h 129"/>
                  <a:gd name="T24" fmla="*/ 9 w 112"/>
                  <a:gd name="T25" fmla="*/ 6 h 129"/>
                  <a:gd name="T26" fmla="*/ 9 w 112"/>
                  <a:gd name="T27" fmla="*/ 6 h 129"/>
                  <a:gd name="T28" fmla="*/ 9 w 112"/>
                  <a:gd name="T29" fmla="*/ 7 h 129"/>
                  <a:gd name="T30" fmla="*/ 10 w 112"/>
                  <a:gd name="T31" fmla="*/ 7 h 129"/>
                  <a:gd name="T32" fmla="*/ 10 w 112"/>
                  <a:gd name="T33" fmla="*/ 8 h 129"/>
                  <a:gd name="T34" fmla="*/ 10 w 112"/>
                  <a:gd name="T35" fmla="*/ 8 h 129"/>
                  <a:gd name="T36" fmla="*/ 11 w 112"/>
                  <a:gd name="T37" fmla="*/ 9 h 129"/>
                  <a:gd name="T38" fmla="*/ 11 w 112"/>
                  <a:gd name="T39" fmla="*/ 9 h 129"/>
                  <a:gd name="T40" fmla="*/ 11 w 112"/>
                  <a:gd name="T41" fmla="*/ 9 h 129"/>
                  <a:gd name="T42" fmla="*/ 13 w 112"/>
                  <a:gd name="T43" fmla="*/ 12 h 129"/>
                  <a:gd name="T44" fmla="*/ 14 w 112"/>
                  <a:gd name="T45" fmla="*/ 14 h 129"/>
                  <a:gd name="T46" fmla="*/ 14 w 112"/>
                  <a:gd name="T47" fmla="*/ 14 h 129"/>
                  <a:gd name="T48" fmla="*/ 13 w 112"/>
                  <a:gd name="T49" fmla="*/ 15 h 129"/>
                  <a:gd name="T50" fmla="*/ 13 w 112"/>
                  <a:gd name="T51" fmla="*/ 15 h 129"/>
                  <a:gd name="T52" fmla="*/ 12 w 112"/>
                  <a:gd name="T53" fmla="*/ 15 h 129"/>
                  <a:gd name="T54" fmla="*/ 12 w 112"/>
                  <a:gd name="T55" fmla="*/ 15 h 129"/>
                  <a:gd name="T56" fmla="*/ 11 w 112"/>
                  <a:gd name="T57" fmla="*/ 16 h 129"/>
                  <a:gd name="T58" fmla="*/ 11 w 112"/>
                  <a:gd name="T59" fmla="*/ 16 h 129"/>
                  <a:gd name="T60" fmla="*/ 10 w 112"/>
                  <a:gd name="T61" fmla="*/ 17 h 129"/>
                  <a:gd name="T62" fmla="*/ 9 w 112"/>
                  <a:gd name="T63" fmla="*/ 16 h 129"/>
                  <a:gd name="T64" fmla="*/ 9 w 112"/>
                  <a:gd name="T65" fmla="*/ 16 h 129"/>
                  <a:gd name="T66" fmla="*/ 9 w 112"/>
                  <a:gd name="T67" fmla="*/ 15 h 129"/>
                  <a:gd name="T68" fmla="*/ 7 w 112"/>
                  <a:gd name="T69" fmla="*/ 15 h 129"/>
                  <a:gd name="T70" fmla="*/ 7 w 112"/>
                  <a:gd name="T71" fmla="*/ 15 h 129"/>
                  <a:gd name="T72" fmla="*/ 7 w 112"/>
                  <a:gd name="T73" fmla="*/ 14 h 129"/>
                  <a:gd name="T74" fmla="*/ 7 w 112"/>
                  <a:gd name="T75" fmla="*/ 14 h 129"/>
                  <a:gd name="T76" fmla="*/ 7 w 112"/>
                  <a:gd name="T77" fmla="*/ 13 h 129"/>
                  <a:gd name="T78" fmla="*/ 7 w 112"/>
                  <a:gd name="T79" fmla="*/ 13 h 129"/>
                  <a:gd name="T80" fmla="*/ 6 w 112"/>
                  <a:gd name="T81" fmla="*/ 12 h 129"/>
                  <a:gd name="T82" fmla="*/ 6 w 112"/>
                  <a:gd name="T83" fmla="*/ 12 h 129"/>
                  <a:gd name="T84" fmla="*/ 6 w 112"/>
                  <a:gd name="T85" fmla="*/ 11 h 129"/>
                  <a:gd name="T86" fmla="*/ 5 w 112"/>
                  <a:gd name="T87" fmla="*/ 10 h 129"/>
                  <a:gd name="T88" fmla="*/ 5 w 112"/>
                  <a:gd name="T89" fmla="*/ 10 h 129"/>
                  <a:gd name="T90" fmla="*/ 4 w 112"/>
                  <a:gd name="T91" fmla="*/ 9 h 129"/>
                  <a:gd name="T92" fmla="*/ 4 w 112"/>
                  <a:gd name="T93" fmla="*/ 9 h 129"/>
                  <a:gd name="T94" fmla="*/ 4 w 112"/>
                  <a:gd name="T95" fmla="*/ 8 h 129"/>
                  <a:gd name="T96" fmla="*/ 4 w 112"/>
                  <a:gd name="T97" fmla="*/ 8 h 129"/>
                  <a:gd name="T98" fmla="*/ 3 w 112"/>
                  <a:gd name="T99" fmla="*/ 7 h 129"/>
                  <a:gd name="T100" fmla="*/ 3 w 112"/>
                  <a:gd name="T101" fmla="*/ 7 h 129"/>
                  <a:gd name="T102" fmla="*/ 2 w 112"/>
                  <a:gd name="T103" fmla="*/ 6 h 129"/>
                  <a:gd name="T104" fmla="*/ 2 w 112"/>
                  <a:gd name="T105" fmla="*/ 6 h 129"/>
                  <a:gd name="T106" fmla="*/ 1 w 112"/>
                  <a:gd name="T107" fmla="*/ 4 h 129"/>
                  <a:gd name="T108" fmla="*/ 1 w 112"/>
                  <a:gd name="T109" fmla="*/ 4 h 129"/>
                  <a:gd name="T110" fmla="*/ 1 w 112"/>
                  <a:gd name="T111" fmla="*/ 3 h 129"/>
                  <a:gd name="T112" fmla="*/ 0 w 112"/>
                  <a:gd name="T113" fmla="*/ 3 h 12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2"/>
                  <a:gd name="T172" fmla="*/ 0 h 129"/>
                  <a:gd name="T173" fmla="*/ 112 w 112"/>
                  <a:gd name="T174" fmla="*/ 129 h 12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2" h="129">
                    <a:moveTo>
                      <a:pt x="0" y="21"/>
                    </a:moveTo>
                    <a:lnTo>
                      <a:pt x="2" y="21"/>
                    </a:lnTo>
                    <a:lnTo>
                      <a:pt x="2" y="19"/>
                    </a:lnTo>
                    <a:lnTo>
                      <a:pt x="8" y="17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1" y="14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27" y="4"/>
                    </a:lnTo>
                    <a:lnTo>
                      <a:pt x="27" y="3"/>
                    </a:lnTo>
                    <a:lnTo>
                      <a:pt x="30" y="3"/>
                    </a:lnTo>
                    <a:lnTo>
                      <a:pt x="30" y="2"/>
                    </a:lnTo>
                    <a:lnTo>
                      <a:pt x="35" y="0"/>
                    </a:lnTo>
                    <a:lnTo>
                      <a:pt x="35" y="3"/>
                    </a:lnTo>
                    <a:lnTo>
                      <a:pt x="37" y="3"/>
                    </a:lnTo>
                    <a:lnTo>
                      <a:pt x="52" y="25"/>
                    </a:lnTo>
                    <a:lnTo>
                      <a:pt x="53" y="25"/>
                    </a:lnTo>
                    <a:lnTo>
                      <a:pt x="60" y="36"/>
                    </a:lnTo>
                    <a:lnTo>
                      <a:pt x="61" y="36"/>
                    </a:lnTo>
                    <a:lnTo>
                      <a:pt x="61" y="38"/>
                    </a:lnTo>
                    <a:lnTo>
                      <a:pt x="62" y="38"/>
                    </a:lnTo>
                    <a:lnTo>
                      <a:pt x="65" y="41"/>
                    </a:lnTo>
                    <a:lnTo>
                      <a:pt x="65" y="44"/>
                    </a:lnTo>
                    <a:lnTo>
                      <a:pt x="67" y="44"/>
                    </a:lnTo>
                    <a:lnTo>
                      <a:pt x="69" y="47"/>
                    </a:lnTo>
                    <a:lnTo>
                      <a:pt x="69" y="49"/>
                    </a:lnTo>
                    <a:lnTo>
                      <a:pt x="71" y="49"/>
                    </a:lnTo>
                    <a:lnTo>
                      <a:pt x="73" y="52"/>
                    </a:lnTo>
                    <a:lnTo>
                      <a:pt x="73" y="55"/>
                    </a:lnTo>
                    <a:lnTo>
                      <a:pt x="75" y="55"/>
                    </a:lnTo>
                    <a:lnTo>
                      <a:pt x="77" y="57"/>
                    </a:lnTo>
                    <a:lnTo>
                      <a:pt x="77" y="60"/>
                    </a:lnTo>
                    <a:lnTo>
                      <a:pt x="79" y="60"/>
                    </a:lnTo>
                    <a:lnTo>
                      <a:pt x="82" y="63"/>
                    </a:lnTo>
                    <a:lnTo>
                      <a:pt x="82" y="66"/>
                    </a:lnTo>
                    <a:lnTo>
                      <a:pt x="83" y="66"/>
                    </a:lnTo>
                    <a:lnTo>
                      <a:pt x="86" y="68"/>
                    </a:lnTo>
                    <a:lnTo>
                      <a:pt x="86" y="71"/>
                    </a:lnTo>
                    <a:lnTo>
                      <a:pt x="87" y="71"/>
                    </a:lnTo>
                    <a:lnTo>
                      <a:pt x="102" y="93"/>
                    </a:lnTo>
                    <a:lnTo>
                      <a:pt x="103" y="93"/>
                    </a:lnTo>
                    <a:lnTo>
                      <a:pt x="112" y="105"/>
                    </a:lnTo>
                    <a:lnTo>
                      <a:pt x="109" y="108"/>
                    </a:lnTo>
                    <a:lnTo>
                      <a:pt x="106" y="108"/>
                    </a:lnTo>
                    <a:lnTo>
                      <a:pt x="106" y="109"/>
                    </a:lnTo>
                    <a:lnTo>
                      <a:pt x="101" y="112"/>
                    </a:lnTo>
                    <a:lnTo>
                      <a:pt x="101" y="113"/>
                    </a:lnTo>
                    <a:lnTo>
                      <a:pt x="98" y="113"/>
                    </a:lnTo>
                    <a:lnTo>
                      <a:pt x="98" y="114"/>
                    </a:lnTo>
                    <a:lnTo>
                      <a:pt x="92" y="117"/>
                    </a:lnTo>
                    <a:lnTo>
                      <a:pt x="92" y="119"/>
                    </a:lnTo>
                    <a:lnTo>
                      <a:pt x="90" y="119"/>
                    </a:lnTo>
                    <a:lnTo>
                      <a:pt x="90" y="120"/>
                    </a:lnTo>
                    <a:lnTo>
                      <a:pt x="84" y="123"/>
                    </a:lnTo>
                    <a:lnTo>
                      <a:pt x="84" y="124"/>
                    </a:lnTo>
                    <a:lnTo>
                      <a:pt x="82" y="124"/>
                    </a:lnTo>
                    <a:lnTo>
                      <a:pt x="82" y="125"/>
                    </a:lnTo>
                    <a:lnTo>
                      <a:pt x="76" y="128"/>
                    </a:lnTo>
                    <a:lnTo>
                      <a:pt x="76" y="129"/>
                    </a:lnTo>
                    <a:lnTo>
                      <a:pt x="72" y="129"/>
                    </a:lnTo>
                    <a:lnTo>
                      <a:pt x="72" y="127"/>
                    </a:lnTo>
                    <a:lnTo>
                      <a:pt x="71" y="127"/>
                    </a:lnTo>
                    <a:lnTo>
                      <a:pt x="68" y="121"/>
                    </a:lnTo>
                    <a:lnTo>
                      <a:pt x="67" y="121"/>
                    </a:lnTo>
                    <a:lnTo>
                      <a:pt x="67" y="119"/>
                    </a:lnTo>
                    <a:lnTo>
                      <a:pt x="65" y="119"/>
                    </a:lnTo>
                    <a:lnTo>
                      <a:pt x="62" y="116"/>
                    </a:lnTo>
                    <a:lnTo>
                      <a:pt x="62" y="113"/>
                    </a:lnTo>
                    <a:lnTo>
                      <a:pt x="61" y="113"/>
                    </a:lnTo>
                    <a:lnTo>
                      <a:pt x="58" y="108"/>
                    </a:lnTo>
                    <a:lnTo>
                      <a:pt x="57" y="108"/>
                    </a:lnTo>
                    <a:lnTo>
                      <a:pt x="57" y="105"/>
                    </a:lnTo>
                    <a:lnTo>
                      <a:pt x="56" y="105"/>
                    </a:lnTo>
                    <a:lnTo>
                      <a:pt x="53" y="100"/>
                    </a:lnTo>
                    <a:lnTo>
                      <a:pt x="52" y="100"/>
                    </a:lnTo>
                    <a:lnTo>
                      <a:pt x="52" y="97"/>
                    </a:lnTo>
                    <a:lnTo>
                      <a:pt x="50" y="97"/>
                    </a:lnTo>
                    <a:lnTo>
                      <a:pt x="47" y="91"/>
                    </a:lnTo>
                    <a:lnTo>
                      <a:pt x="46" y="91"/>
                    </a:lnTo>
                    <a:lnTo>
                      <a:pt x="46" y="89"/>
                    </a:lnTo>
                    <a:lnTo>
                      <a:pt x="45" y="89"/>
                    </a:lnTo>
                    <a:lnTo>
                      <a:pt x="42" y="83"/>
                    </a:lnTo>
                    <a:lnTo>
                      <a:pt x="41" y="83"/>
                    </a:lnTo>
                    <a:lnTo>
                      <a:pt x="41" y="80"/>
                    </a:lnTo>
                    <a:lnTo>
                      <a:pt x="39" y="80"/>
                    </a:lnTo>
                    <a:lnTo>
                      <a:pt x="37" y="78"/>
                    </a:lnTo>
                    <a:lnTo>
                      <a:pt x="37" y="75"/>
                    </a:lnTo>
                    <a:lnTo>
                      <a:pt x="35" y="75"/>
                    </a:lnTo>
                    <a:lnTo>
                      <a:pt x="32" y="70"/>
                    </a:lnTo>
                    <a:lnTo>
                      <a:pt x="31" y="70"/>
                    </a:lnTo>
                    <a:lnTo>
                      <a:pt x="31" y="67"/>
                    </a:lnTo>
                    <a:lnTo>
                      <a:pt x="30" y="67"/>
                    </a:lnTo>
                    <a:lnTo>
                      <a:pt x="27" y="61"/>
                    </a:lnTo>
                    <a:lnTo>
                      <a:pt x="26" y="61"/>
                    </a:lnTo>
                    <a:lnTo>
                      <a:pt x="26" y="59"/>
                    </a:lnTo>
                    <a:lnTo>
                      <a:pt x="24" y="59"/>
                    </a:lnTo>
                    <a:lnTo>
                      <a:pt x="22" y="53"/>
                    </a:lnTo>
                    <a:lnTo>
                      <a:pt x="20" y="53"/>
                    </a:lnTo>
                    <a:lnTo>
                      <a:pt x="20" y="51"/>
                    </a:lnTo>
                    <a:lnTo>
                      <a:pt x="19" y="51"/>
                    </a:lnTo>
                    <a:lnTo>
                      <a:pt x="16" y="45"/>
                    </a:lnTo>
                    <a:lnTo>
                      <a:pt x="15" y="45"/>
                    </a:lnTo>
                    <a:lnTo>
                      <a:pt x="15" y="42"/>
                    </a:lnTo>
                    <a:lnTo>
                      <a:pt x="13" y="42"/>
                    </a:lnTo>
                    <a:lnTo>
                      <a:pt x="7" y="32"/>
                    </a:lnTo>
                    <a:lnTo>
                      <a:pt x="5" y="32"/>
                    </a:lnTo>
                    <a:lnTo>
                      <a:pt x="5" y="29"/>
                    </a:lnTo>
                    <a:lnTo>
                      <a:pt x="4" y="29"/>
                    </a:lnTo>
                    <a:lnTo>
                      <a:pt x="1" y="23"/>
                    </a:lnTo>
                    <a:lnTo>
                      <a:pt x="0" y="23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87C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38" name="Freeform 7088"/>
              <p:cNvSpPr>
                <a:spLocks/>
              </p:cNvSpPr>
              <p:nvPr/>
            </p:nvSpPr>
            <p:spPr bwMode="auto">
              <a:xfrm>
                <a:off x="4613" y="1957"/>
                <a:ext cx="46" cy="65"/>
              </a:xfrm>
              <a:custGeom>
                <a:avLst/>
                <a:gdLst>
                  <a:gd name="T0" fmla="*/ 0 w 93"/>
                  <a:gd name="T1" fmla="*/ 3 h 130"/>
                  <a:gd name="T2" fmla="*/ 1 w 93"/>
                  <a:gd name="T3" fmla="*/ 2 h 130"/>
                  <a:gd name="T4" fmla="*/ 1 w 93"/>
                  <a:gd name="T5" fmla="*/ 2 h 130"/>
                  <a:gd name="T6" fmla="*/ 2 w 93"/>
                  <a:gd name="T7" fmla="*/ 1 h 130"/>
                  <a:gd name="T8" fmla="*/ 2 w 93"/>
                  <a:gd name="T9" fmla="*/ 1 h 130"/>
                  <a:gd name="T10" fmla="*/ 3 w 93"/>
                  <a:gd name="T11" fmla="*/ 1 h 130"/>
                  <a:gd name="T12" fmla="*/ 3 w 93"/>
                  <a:gd name="T13" fmla="*/ 1 h 130"/>
                  <a:gd name="T14" fmla="*/ 4 w 93"/>
                  <a:gd name="T15" fmla="*/ 1 h 130"/>
                  <a:gd name="T16" fmla="*/ 4 w 93"/>
                  <a:gd name="T17" fmla="*/ 1 h 130"/>
                  <a:gd name="T18" fmla="*/ 4 w 93"/>
                  <a:gd name="T19" fmla="*/ 0 h 130"/>
                  <a:gd name="T20" fmla="*/ 5 w 93"/>
                  <a:gd name="T21" fmla="*/ 1 h 130"/>
                  <a:gd name="T22" fmla="*/ 5 w 93"/>
                  <a:gd name="T23" fmla="*/ 1 h 130"/>
                  <a:gd name="T24" fmla="*/ 5 w 93"/>
                  <a:gd name="T25" fmla="*/ 1 h 130"/>
                  <a:gd name="T26" fmla="*/ 6 w 93"/>
                  <a:gd name="T27" fmla="*/ 2 h 130"/>
                  <a:gd name="T28" fmla="*/ 6 w 93"/>
                  <a:gd name="T29" fmla="*/ 2 h 130"/>
                  <a:gd name="T30" fmla="*/ 6 w 93"/>
                  <a:gd name="T31" fmla="*/ 3 h 130"/>
                  <a:gd name="T32" fmla="*/ 7 w 93"/>
                  <a:gd name="T33" fmla="*/ 3 h 130"/>
                  <a:gd name="T34" fmla="*/ 7 w 93"/>
                  <a:gd name="T35" fmla="*/ 3 h 130"/>
                  <a:gd name="T36" fmla="*/ 7 w 93"/>
                  <a:gd name="T37" fmla="*/ 4 h 130"/>
                  <a:gd name="T38" fmla="*/ 8 w 93"/>
                  <a:gd name="T39" fmla="*/ 4 h 130"/>
                  <a:gd name="T40" fmla="*/ 8 w 93"/>
                  <a:gd name="T41" fmla="*/ 5 h 130"/>
                  <a:gd name="T42" fmla="*/ 10 w 93"/>
                  <a:gd name="T43" fmla="*/ 7 h 130"/>
                  <a:gd name="T44" fmla="*/ 11 w 93"/>
                  <a:gd name="T45" fmla="*/ 9 h 130"/>
                  <a:gd name="T46" fmla="*/ 11 w 93"/>
                  <a:gd name="T47" fmla="*/ 9 h 130"/>
                  <a:gd name="T48" fmla="*/ 11 w 93"/>
                  <a:gd name="T49" fmla="*/ 10 h 130"/>
                  <a:gd name="T50" fmla="*/ 10 w 93"/>
                  <a:gd name="T51" fmla="*/ 11 h 130"/>
                  <a:gd name="T52" fmla="*/ 10 w 93"/>
                  <a:gd name="T53" fmla="*/ 11 h 130"/>
                  <a:gd name="T54" fmla="*/ 10 w 93"/>
                  <a:gd name="T55" fmla="*/ 12 h 130"/>
                  <a:gd name="T56" fmla="*/ 10 w 93"/>
                  <a:gd name="T57" fmla="*/ 13 h 130"/>
                  <a:gd name="T58" fmla="*/ 9 w 93"/>
                  <a:gd name="T59" fmla="*/ 13 h 130"/>
                  <a:gd name="T60" fmla="*/ 9 w 93"/>
                  <a:gd name="T61" fmla="*/ 14 h 130"/>
                  <a:gd name="T62" fmla="*/ 9 w 93"/>
                  <a:gd name="T63" fmla="*/ 15 h 130"/>
                  <a:gd name="T64" fmla="*/ 8 w 93"/>
                  <a:gd name="T65" fmla="*/ 15 h 130"/>
                  <a:gd name="T66" fmla="*/ 8 w 93"/>
                  <a:gd name="T67" fmla="*/ 16 h 130"/>
                  <a:gd name="T68" fmla="*/ 8 w 93"/>
                  <a:gd name="T69" fmla="*/ 15 h 130"/>
                  <a:gd name="T70" fmla="*/ 8 w 93"/>
                  <a:gd name="T71" fmla="*/ 15 h 130"/>
                  <a:gd name="T72" fmla="*/ 7 w 93"/>
                  <a:gd name="T73" fmla="*/ 14 h 130"/>
                  <a:gd name="T74" fmla="*/ 7 w 93"/>
                  <a:gd name="T75" fmla="*/ 14 h 130"/>
                  <a:gd name="T76" fmla="*/ 7 w 93"/>
                  <a:gd name="T77" fmla="*/ 13 h 130"/>
                  <a:gd name="T78" fmla="*/ 6 w 93"/>
                  <a:gd name="T79" fmla="*/ 13 h 130"/>
                  <a:gd name="T80" fmla="*/ 6 w 93"/>
                  <a:gd name="T81" fmla="*/ 12 h 130"/>
                  <a:gd name="T82" fmla="*/ 6 w 93"/>
                  <a:gd name="T83" fmla="*/ 12 h 130"/>
                  <a:gd name="T84" fmla="*/ 5 w 93"/>
                  <a:gd name="T85" fmla="*/ 11 h 130"/>
                  <a:gd name="T86" fmla="*/ 4 w 93"/>
                  <a:gd name="T87" fmla="*/ 10 h 130"/>
                  <a:gd name="T88" fmla="*/ 4 w 93"/>
                  <a:gd name="T89" fmla="*/ 10 h 130"/>
                  <a:gd name="T90" fmla="*/ 4 w 93"/>
                  <a:gd name="T91" fmla="*/ 9 h 130"/>
                  <a:gd name="T92" fmla="*/ 4 w 93"/>
                  <a:gd name="T93" fmla="*/ 9 h 130"/>
                  <a:gd name="T94" fmla="*/ 3 w 93"/>
                  <a:gd name="T95" fmla="*/ 8 h 130"/>
                  <a:gd name="T96" fmla="*/ 3 w 93"/>
                  <a:gd name="T97" fmla="*/ 8 h 130"/>
                  <a:gd name="T98" fmla="*/ 2 w 93"/>
                  <a:gd name="T99" fmla="*/ 7 h 130"/>
                  <a:gd name="T100" fmla="*/ 2 w 93"/>
                  <a:gd name="T101" fmla="*/ 7 h 130"/>
                  <a:gd name="T102" fmla="*/ 1 w 93"/>
                  <a:gd name="T103" fmla="*/ 5 h 130"/>
                  <a:gd name="T104" fmla="*/ 1 w 93"/>
                  <a:gd name="T105" fmla="*/ 5 h 130"/>
                  <a:gd name="T106" fmla="*/ 0 w 93"/>
                  <a:gd name="T107" fmla="*/ 4 h 130"/>
                  <a:gd name="T108" fmla="*/ 0 w 93"/>
                  <a:gd name="T109" fmla="*/ 4 h 130"/>
                  <a:gd name="T110" fmla="*/ 0 w 93"/>
                  <a:gd name="T111" fmla="*/ 3 h 130"/>
                  <a:gd name="T112" fmla="*/ 0 w 93"/>
                  <a:gd name="T113" fmla="*/ 3 h 13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"/>
                  <a:gd name="T172" fmla="*/ 0 h 130"/>
                  <a:gd name="T173" fmla="*/ 93 w 93"/>
                  <a:gd name="T174" fmla="*/ 130 h 13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" h="130">
                    <a:moveTo>
                      <a:pt x="0" y="24"/>
                    </a:moveTo>
                    <a:lnTo>
                      <a:pt x="3" y="24"/>
                    </a:lnTo>
                    <a:lnTo>
                      <a:pt x="3" y="23"/>
                    </a:lnTo>
                    <a:lnTo>
                      <a:pt x="9" y="20"/>
                    </a:lnTo>
                    <a:lnTo>
                      <a:pt x="9" y="19"/>
                    </a:lnTo>
                    <a:lnTo>
                      <a:pt x="11" y="19"/>
                    </a:lnTo>
                    <a:lnTo>
                      <a:pt x="11" y="17"/>
                    </a:lnTo>
                    <a:lnTo>
                      <a:pt x="17" y="15"/>
                    </a:lnTo>
                    <a:lnTo>
                      <a:pt x="17" y="13"/>
                    </a:lnTo>
                    <a:lnTo>
                      <a:pt x="19" y="13"/>
                    </a:lnTo>
                    <a:lnTo>
                      <a:pt x="19" y="12"/>
                    </a:lnTo>
                    <a:lnTo>
                      <a:pt x="25" y="9"/>
                    </a:lnTo>
                    <a:lnTo>
                      <a:pt x="25" y="8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33" y="4"/>
                    </a:lnTo>
                    <a:lnTo>
                      <a:pt x="33" y="2"/>
                    </a:lnTo>
                    <a:lnTo>
                      <a:pt x="36" y="2"/>
                    </a:lnTo>
                    <a:lnTo>
                      <a:pt x="36" y="1"/>
                    </a:lnTo>
                    <a:lnTo>
                      <a:pt x="39" y="0"/>
                    </a:lnTo>
                    <a:lnTo>
                      <a:pt x="41" y="5"/>
                    </a:lnTo>
                    <a:lnTo>
                      <a:pt x="43" y="5"/>
                    </a:lnTo>
                    <a:lnTo>
                      <a:pt x="43" y="8"/>
                    </a:lnTo>
                    <a:lnTo>
                      <a:pt x="44" y="8"/>
                    </a:lnTo>
                    <a:lnTo>
                      <a:pt x="47" y="10"/>
                    </a:lnTo>
                    <a:lnTo>
                      <a:pt x="47" y="13"/>
                    </a:lnTo>
                    <a:lnTo>
                      <a:pt x="48" y="13"/>
                    </a:lnTo>
                    <a:lnTo>
                      <a:pt x="51" y="16"/>
                    </a:lnTo>
                    <a:lnTo>
                      <a:pt x="51" y="19"/>
                    </a:lnTo>
                    <a:lnTo>
                      <a:pt x="52" y="19"/>
                    </a:lnTo>
                    <a:lnTo>
                      <a:pt x="55" y="21"/>
                    </a:lnTo>
                    <a:lnTo>
                      <a:pt x="55" y="24"/>
                    </a:lnTo>
                    <a:lnTo>
                      <a:pt x="56" y="24"/>
                    </a:lnTo>
                    <a:lnTo>
                      <a:pt x="59" y="27"/>
                    </a:lnTo>
                    <a:lnTo>
                      <a:pt x="59" y="30"/>
                    </a:lnTo>
                    <a:lnTo>
                      <a:pt x="60" y="30"/>
                    </a:lnTo>
                    <a:lnTo>
                      <a:pt x="63" y="32"/>
                    </a:lnTo>
                    <a:lnTo>
                      <a:pt x="63" y="35"/>
                    </a:lnTo>
                    <a:lnTo>
                      <a:pt x="65" y="35"/>
                    </a:lnTo>
                    <a:lnTo>
                      <a:pt x="67" y="38"/>
                    </a:lnTo>
                    <a:lnTo>
                      <a:pt x="67" y="40"/>
                    </a:lnTo>
                    <a:lnTo>
                      <a:pt x="69" y="40"/>
                    </a:lnTo>
                    <a:lnTo>
                      <a:pt x="84" y="62"/>
                    </a:lnTo>
                    <a:lnTo>
                      <a:pt x="85" y="62"/>
                    </a:lnTo>
                    <a:lnTo>
                      <a:pt x="92" y="73"/>
                    </a:lnTo>
                    <a:lnTo>
                      <a:pt x="93" y="73"/>
                    </a:lnTo>
                    <a:lnTo>
                      <a:pt x="93" y="78"/>
                    </a:lnTo>
                    <a:lnTo>
                      <a:pt x="92" y="78"/>
                    </a:lnTo>
                    <a:lnTo>
                      <a:pt x="90" y="85"/>
                    </a:lnTo>
                    <a:lnTo>
                      <a:pt x="89" y="85"/>
                    </a:lnTo>
                    <a:lnTo>
                      <a:pt x="88" y="92"/>
                    </a:lnTo>
                    <a:lnTo>
                      <a:pt x="86" y="92"/>
                    </a:lnTo>
                    <a:lnTo>
                      <a:pt x="86" y="95"/>
                    </a:lnTo>
                    <a:lnTo>
                      <a:pt x="85" y="95"/>
                    </a:lnTo>
                    <a:lnTo>
                      <a:pt x="84" y="102"/>
                    </a:lnTo>
                    <a:lnTo>
                      <a:pt x="82" y="102"/>
                    </a:lnTo>
                    <a:lnTo>
                      <a:pt x="81" y="108"/>
                    </a:lnTo>
                    <a:lnTo>
                      <a:pt x="80" y="108"/>
                    </a:lnTo>
                    <a:lnTo>
                      <a:pt x="80" y="111"/>
                    </a:lnTo>
                    <a:lnTo>
                      <a:pt x="78" y="111"/>
                    </a:lnTo>
                    <a:lnTo>
                      <a:pt x="77" y="118"/>
                    </a:lnTo>
                    <a:lnTo>
                      <a:pt x="75" y="118"/>
                    </a:lnTo>
                    <a:lnTo>
                      <a:pt x="74" y="125"/>
                    </a:lnTo>
                    <a:lnTo>
                      <a:pt x="73" y="125"/>
                    </a:lnTo>
                    <a:lnTo>
                      <a:pt x="73" y="127"/>
                    </a:lnTo>
                    <a:lnTo>
                      <a:pt x="71" y="127"/>
                    </a:lnTo>
                    <a:lnTo>
                      <a:pt x="71" y="130"/>
                    </a:lnTo>
                    <a:lnTo>
                      <a:pt x="70" y="130"/>
                    </a:lnTo>
                    <a:lnTo>
                      <a:pt x="70" y="127"/>
                    </a:lnTo>
                    <a:lnTo>
                      <a:pt x="69" y="127"/>
                    </a:lnTo>
                    <a:lnTo>
                      <a:pt x="66" y="122"/>
                    </a:lnTo>
                    <a:lnTo>
                      <a:pt x="65" y="122"/>
                    </a:lnTo>
                    <a:lnTo>
                      <a:pt x="65" y="119"/>
                    </a:lnTo>
                    <a:lnTo>
                      <a:pt x="63" y="119"/>
                    </a:lnTo>
                    <a:lnTo>
                      <a:pt x="60" y="114"/>
                    </a:lnTo>
                    <a:lnTo>
                      <a:pt x="59" y="114"/>
                    </a:lnTo>
                    <a:lnTo>
                      <a:pt x="59" y="111"/>
                    </a:lnTo>
                    <a:lnTo>
                      <a:pt x="58" y="111"/>
                    </a:lnTo>
                    <a:lnTo>
                      <a:pt x="55" y="106"/>
                    </a:lnTo>
                    <a:lnTo>
                      <a:pt x="54" y="106"/>
                    </a:lnTo>
                    <a:lnTo>
                      <a:pt x="54" y="103"/>
                    </a:lnTo>
                    <a:lnTo>
                      <a:pt x="52" y="103"/>
                    </a:lnTo>
                    <a:lnTo>
                      <a:pt x="50" y="97"/>
                    </a:lnTo>
                    <a:lnTo>
                      <a:pt x="48" y="97"/>
                    </a:lnTo>
                    <a:lnTo>
                      <a:pt x="48" y="95"/>
                    </a:lnTo>
                    <a:lnTo>
                      <a:pt x="47" y="95"/>
                    </a:lnTo>
                    <a:lnTo>
                      <a:pt x="40" y="84"/>
                    </a:lnTo>
                    <a:lnTo>
                      <a:pt x="39" y="84"/>
                    </a:lnTo>
                    <a:lnTo>
                      <a:pt x="39" y="81"/>
                    </a:lnTo>
                    <a:lnTo>
                      <a:pt x="37" y="81"/>
                    </a:lnTo>
                    <a:lnTo>
                      <a:pt x="35" y="76"/>
                    </a:lnTo>
                    <a:lnTo>
                      <a:pt x="33" y="76"/>
                    </a:lnTo>
                    <a:lnTo>
                      <a:pt x="33" y="73"/>
                    </a:lnTo>
                    <a:lnTo>
                      <a:pt x="32" y="73"/>
                    </a:lnTo>
                    <a:lnTo>
                      <a:pt x="29" y="68"/>
                    </a:lnTo>
                    <a:lnTo>
                      <a:pt x="28" y="68"/>
                    </a:lnTo>
                    <a:lnTo>
                      <a:pt x="28" y="65"/>
                    </a:lnTo>
                    <a:lnTo>
                      <a:pt x="26" y="65"/>
                    </a:lnTo>
                    <a:lnTo>
                      <a:pt x="24" y="59"/>
                    </a:lnTo>
                    <a:lnTo>
                      <a:pt x="22" y="59"/>
                    </a:lnTo>
                    <a:lnTo>
                      <a:pt x="22" y="57"/>
                    </a:lnTo>
                    <a:lnTo>
                      <a:pt x="21" y="57"/>
                    </a:lnTo>
                    <a:lnTo>
                      <a:pt x="14" y="46"/>
                    </a:lnTo>
                    <a:lnTo>
                      <a:pt x="13" y="46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38"/>
                    </a:lnTo>
                    <a:lnTo>
                      <a:pt x="7" y="38"/>
                    </a:lnTo>
                    <a:lnTo>
                      <a:pt x="7" y="35"/>
                    </a:lnTo>
                    <a:lnTo>
                      <a:pt x="6" y="35"/>
                    </a:lnTo>
                    <a:lnTo>
                      <a:pt x="3" y="30"/>
                    </a:lnTo>
                    <a:lnTo>
                      <a:pt x="2" y="30"/>
                    </a:lnTo>
                    <a:lnTo>
                      <a:pt x="2" y="27"/>
                    </a:lnTo>
                    <a:lnTo>
                      <a:pt x="0" y="27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5BB5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39" name="Freeform 7089"/>
              <p:cNvSpPr>
                <a:spLocks/>
              </p:cNvSpPr>
              <p:nvPr/>
            </p:nvSpPr>
            <p:spPr bwMode="auto">
              <a:xfrm>
                <a:off x="4542" y="1853"/>
                <a:ext cx="116" cy="168"/>
              </a:xfrm>
              <a:custGeom>
                <a:avLst/>
                <a:gdLst>
                  <a:gd name="T0" fmla="*/ 3 w 234"/>
                  <a:gd name="T1" fmla="*/ 0 h 336"/>
                  <a:gd name="T2" fmla="*/ 0 w 234"/>
                  <a:gd name="T3" fmla="*/ 3 h 336"/>
                  <a:gd name="T4" fmla="*/ 26 w 234"/>
                  <a:gd name="T5" fmla="*/ 42 h 336"/>
                  <a:gd name="T6" fmla="*/ 29 w 234"/>
                  <a:gd name="T7" fmla="*/ 36 h 336"/>
                  <a:gd name="T8" fmla="*/ 3 w 234"/>
                  <a:gd name="T9" fmla="*/ 0 h 3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4"/>
                  <a:gd name="T16" fmla="*/ 0 h 336"/>
                  <a:gd name="T17" fmla="*/ 234 w 234"/>
                  <a:gd name="T18" fmla="*/ 336 h 3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4" h="336">
                    <a:moveTo>
                      <a:pt x="25" y="0"/>
                    </a:moveTo>
                    <a:lnTo>
                      <a:pt x="0" y="24"/>
                    </a:lnTo>
                    <a:lnTo>
                      <a:pt x="212" y="336"/>
                    </a:lnTo>
                    <a:lnTo>
                      <a:pt x="234" y="281"/>
                    </a:lnTo>
                    <a:lnTo>
                      <a:pt x="25" y="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40" name="Freeform 7090"/>
              <p:cNvSpPr>
                <a:spLocks/>
              </p:cNvSpPr>
              <p:nvPr/>
            </p:nvSpPr>
            <p:spPr bwMode="auto">
              <a:xfrm>
                <a:off x="4534" y="1911"/>
                <a:ext cx="99" cy="203"/>
              </a:xfrm>
              <a:custGeom>
                <a:avLst/>
                <a:gdLst>
                  <a:gd name="T0" fmla="*/ 0 w 199"/>
                  <a:gd name="T1" fmla="*/ 1 h 408"/>
                  <a:gd name="T2" fmla="*/ 0 w 199"/>
                  <a:gd name="T3" fmla="*/ 1 h 408"/>
                  <a:gd name="T4" fmla="*/ 0 w 199"/>
                  <a:gd name="T5" fmla="*/ 1 h 408"/>
                  <a:gd name="T6" fmla="*/ 0 w 199"/>
                  <a:gd name="T7" fmla="*/ 1 h 408"/>
                  <a:gd name="T8" fmla="*/ 0 w 199"/>
                  <a:gd name="T9" fmla="*/ 2 h 408"/>
                  <a:gd name="T10" fmla="*/ 0 w 199"/>
                  <a:gd name="T11" fmla="*/ 2 h 408"/>
                  <a:gd name="T12" fmla="*/ 0 w 199"/>
                  <a:gd name="T13" fmla="*/ 2 h 408"/>
                  <a:gd name="T14" fmla="*/ 0 w 199"/>
                  <a:gd name="T15" fmla="*/ 2 h 408"/>
                  <a:gd name="T16" fmla="*/ 1 w 199"/>
                  <a:gd name="T17" fmla="*/ 2 h 408"/>
                  <a:gd name="T18" fmla="*/ 1 w 199"/>
                  <a:gd name="T19" fmla="*/ 2 h 408"/>
                  <a:gd name="T20" fmla="*/ 1 w 199"/>
                  <a:gd name="T21" fmla="*/ 3 h 408"/>
                  <a:gd name="T22" fmla="*/ 1 w 199"/>
                  <a:gd name="T23" fmla="*/ 3 h 408"/>
                  <a:gd name="T24" fmla="*/ 1 w 199"/>
                  <a:gd name="T25" fmla="*/ 3 h 408"/>
                  <a:gd name="T26" fmla="*/ 1 w 199"/>
                  <a:gd name="T27" fmla="*/ 3 h 408"/>
                  <a:gd name="T28" fmla="*/ 1 w 199"/>
                  <a:gd name="T29" fmla="*/ 3 h 408"/>
                  <a:gd name="T30" fmla="*/ 2 w 199"/>
                  <a:gd name="T31" fmla="*/ 3 h 408"/>
                  <a:gd name="T32" fmla="*/ 2 w 199"/>
                  <a:gd name="T33" fmla="*/ 3 h 408"/>
                  <a:gd name="T34" fmla="*/ 2 w 199"/>
                  <a:gd name="T35" fmla="*/ 3 h 408"/>
                  <a:gd name="T36" fmla="*/ 2 w 199"/>
                  <a:gd name="T37" fmla="*/ 3 h 408"/>
                  <a:gd name="T38" fmla="*/ 4 w 199"/>
                  <a:gd name="T39" fmla="*/ 3 h 408"/>
                  <a:gd name="T40" fmla="*/ 4 w 199"/>
                  <a:gd name="T41" fmla="*/ 3 h 408"/>
                  <a:gd name="T42" fmla="*/ 5 w 199"/>
                  <a:gd name="T43" fmla="*/ 3 h 408"/>
                  <a:gd name="T44" fmla="*/ 5 w 199"/>
                  <a:gd name="T45" fmla="*/ 3 h 408"/>
                  <a:gd name="T46" fmla="*/ 5 w 199"/>
                  <a:gd name="T47" fmla="*/ 3 h 408"/>
                  <a:gd name="T48" fmla="*/ 5 w 199"/>
                  <a:gd name="T49" fmla="*/ 3 h 408"/>
                  <a:gd name="T50" fmla="*/ 6 w 199"/>
                  <a:gd name="T51" fmla="*/ 3 h 408"/>
                  <a:gd name="T52" fmla="*/ 6 w 199"/>
                  <a:gd name="T53" fmla="*/ 3 h 408"/>
                  <a:gd name="T54" fmla="*/ 6 w 199"/>
                  <a:gd name="T55" fmla="*/ 3 h 408"/>
                  <a:gd name="T56" fmla="*/ 6 w 199"/>
                  <a:gd name="T57" fmla="*/ 2 h 408"/>
                  <a:gd name="T58" fmla="*/ 6 w 199"/>
                  <a:gd name="T59" fmla="*/ 2 h 408"/>
                  <a:gd name="T60" fmla="*/ 6 w 199"/>
                  <a:gd name="T61" fmla="*/ 2 h 408"/>
                  <a:gd name="T62" fmla="*/ 6 w 199"/>
                  <a:gd name="T63" fmla="*/ 2 h 408"/>
                  <a:gd name="T64" fmla="*/ 7 w 199"/>
                  <a:gd name="T65" fmla="*/ 2 h 408"/>
                  <a:gd name="T66" fmla="*/ 7 w 199"/>
                  <a:gd name="T67" fmla="*/ 2 h 408"/>
                  <a:gd name="T68" fmla="*/ 7 w 199"/>
                  <a:gd name="T69" fmla="*/ 2 h 408"/>
                  <a:gd name="T70" fmla="*/ 7 w 199"/>
                  <a:gd name="T71" fmla="*/ 1 h 408"/>
                  <a:gd name="T72" fmla="*/ 7 w 199"/>
                  <a:gd name="T73" fmla="*/ 1 h 408"/>
                  <a:gd name="T74" fmla="*/ 7 w 199"/>
                  <a:gd name="T75" fmla="*/ 1 h 408"/>
                  <a:gd name="T76" fmla="*/ 7 w 199"/>
                  <a:gd name="T77" fmla="*/ 1 h 408"/>
                  <a:gd name="T78" fmla="*/ 7 w 199"/>
                  <a:gd name="T79" fmla="*/ 1 h 408"/>
                  <a:gd name="T80" fmla="*/ 7 w 199"/>
                  <a:gd name="T81" fmla="*/ 1 h 408"/>
                  <a:gd name="T82" fmla="*/ 7 w 199"/>
                  <a:gd name="T83" fmla="*/ 0 h 408"/>
                  <a:gd name="T84" fmla="*/ 8 w 199"/>
                  <a:gd name="T85" fmla="*/ 0 h 408"/>
                  <a:gd name="T86" fmla="*/ 8 w 199"/>
                  <a:gd name="T87" fmla="*/ 0 h 408"/>
                  <a:gd name="T88" fmla="*/ 24 w 199"/>
                  <a:gd name="T89" fmla="*/ 37 h 408"/>
                  <a:gd name="T90" fmla="*/ 21 w 199"/>
                  <a:gd name="T91" fmla="*/ 45 h 408"/>
                  <a:gd name="T92" fmla="*/ 21 w 199"/>
                  <a:gd name="T93" fmla="*/ 50 h 408"/>
                  <a:gd name="T94" fmla="*/ 0 w 199"/>
                  <a:gd name="T95" fmla="*/ 1 h 40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99"/>
                  <a:gd name="T145" fmla="*/ 0 h 408"/>
                  <a:gd name="T146" fmla="*/ 199 w 199"/>
                  <a:gd name="T147" fmla="*/ 408 h 40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99" h="408">
                    <a:moveTo>
                      <a:pt x="0" y="12"/>
                    </a:moveTo>
                    <a:lnTo>
                      <a:pt x="1" y="14"/>
                    </a:lnTo>
                    <a:lnTo>
                      <a:pt x="1" y="15"/>
                    </a:lnTo>
                    <a:lnTo>
                      <a:pt x="3" y="15"/>
                    </a:lnTo>
                    <a:lnTo>
                      <a:pt x="3" y="16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6" y="19"/>
                    </a:lnTo>
                    <a:lnTo>
                      <a:pt x="10" y="23"/>
                    </a:lnTo>
                    <a:lnTo>
                      <a:pt x="11" y="23"/>
                    </a:lnTo>
                    <a:lnTo>
                      <a:pt x="11" y="25"/>
                    </a:lnTo>
                    <a:lnTo>
                      <a:pt x="12" y="25"/>
                    </a:lnTo>
                    <a:lnTo>
                      <a:pt x="14" y="26"/>
                    </a:lnTo>
                    <a:lnTo>
                      <a:pt x="15" y="26"/>
                    </a:lnTo>
                    <a:lnTo>
                      <a:pt x="15" y="27"/>
                    </a:lnTo>
                    <a:lnTo>
                      <a:pt x="18" y="27"/>
                    </a:lnTo>
                    <a:lnTo>
                      <a:pt x="18" y="29"/>
                    </a:lnTo>
                    <a:lnTo>
                      <a:pt x="23" y="29"/>
                    </a:lnTo>
                    <a:lnTo>
                      <a:pt x="23" y="30"/>
                    </a:lnTo>
                    <a:lnTo>
                      <a:pt x="33" y="30"/>
                    </a:lnTo>
                    <a:lnTo>
                      <a:pt x="34" y="29"/>
                    </a:lnTo>
                    <a:lnTo>
                      <a:pt x="40" y="29"/>
                    </a:lnTo>
                    <a:lnTo>
                      <a:pt x="41" y="27"/>
                    </a:lnTo>
                    <a:lnTo>
                      <a:pt x="44" y="27"/>
                    </a:lnTo>
                    <a:lnTo>
                      <a:pt x="45" y="26"/>
                    </a:lnTo>
                    <a:lnTo>
                      <a:pt x="48" y="26"/>
                    </a:lnTo>
                    <a:lnTo>
                      <a:pt x="48" y="25"/>
                    </a:lnTo>
                    <a:lnTo>
                      <a:pt x="49" y="25"/>
                    </a:lnTo>
                    <a:lnTo>
                      <a:pt x="51" y="23"/>
                    </a:lnTo>
                    <a:lnTo>
                      <a:pt x="52" y="23"/>
                    </a:lnTo>
                    <a:lnTo>
                      <a:pt x="52" y="22"/>
                    </a:lnTo>
                    <a:lnTo>
                      <a:pt x="53" y="22"/>
                    </a:lnTo>
                    <a:lnTo>
                      <a:pt x="57" y="18"/>
                    </a:lnTo>
                    <a:lnTo>
                      <a:pt x="57" y="16"/>
                    </a:lnTo>
                    <a:lnTo>
                      <a:pt x="59" y="16"/>
                    </a:lnTo>
                    <a:lnTo>
                      <a:pt x="59" y="15"/>
                    </a:lnTo>
                    <a:lnTo>
                      <a:pt x="60" y="14"/>
                    </a:lnTo>
                    <a:lnTo>
                      <a:pt x="60" y="12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63" y="10"/>
                    </a:lnTo>
                    <a:lnTo>
                      <a:pt x="63" y="4"/>
                    </a:lnTo>
                    <a:lnTo>
                      <a:pt x="64" y="4"/>
                    </a:lnTo>
                    <a:lnTo>
                      <a:pt x="64" y="0"/>
                    </a:lnTo>
                    <a:lnTo>
                      <a:pt x="199" y="297"/>
                    </a:lnTo>
                    <a:lnTo>
                      <a:pt x="175" y="364"/>
                    </a:lnTo>
                    <a:lnTo>
                      <a:pt x="175" y="408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41" name="Freeform 7091"/>
              <p:cNvSpPr>
                <a:spLocks/>
              </p:cNvSpPr>
              <p:nvPr/>
            </p:nvSpPr>
            <p:spPr bwMode="auto">
              <a:xfrm>
                <a:off x="4544" y="1909"/>
                <a:ext cx="7" cy="4"/>
              </a:xfrm>
              <a:custGeom>
                <a:avLst/>
                <a:gdLst>
                  <a:gd name="T0" fmla="*/ 0 w 14"/>
                  <a:gd name="T1" fmla="*/ 0 h 10"/>
                  <a:gd name="T2" fmla="*/ 1 w 14"/>
                  <a:gd name="T3" fmla="*/ 1 h 10"/>
                  <a:gd name="T4" fmla="*/ 1 w 14"/>
                  <a:gd name="T5" fmla="*/ 1 h 10"/>
                  <a:gd name="T6" fmla="*/ 2 w 14"/>
                  <a:gd name="T7" fmla="*/ 0 h 10"/>
                  <a:gd name="T8" fmla="*/ 2 w 14"/>
                  <a:gd name="T9" fmla="*/ 0 h 10"/>
                  <a:gd name="T10" fmla="*/ 2 w 14"/>
                  <a:gd name="T11" fmla="*/ 0 h 10"/>
                  <a:gd name="T12" fmla="*/ 1 w 14"/>
                  <a:gd name="T13" fmla="*/ 0 h 10"/>
                  <a:gd name="T14" fmla="*/ 1 w 14"/>
                  <a:gd name="T15" fmla="*/ 0 h 10"/>
                  <a:gd name="T16" fmla="*/ 0 w 14"/>
                  <a:gd name="T17" fmla="*/ 0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"/>
                  <a:gd name="T28" fmla="*/ 0 h 10"/>
                  <a:gd name="T29" fmla="*/ 14 w 14"/>
                  <a:gd name="T30" fmla="*/ 10 h 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" h="10">
                    <a:moveTo>
                      <a:pt x="0" y="6"/>
                    </a:moveTo>
                    <a:lnTo>
                      <a:pt x="3" y="10"/>
                    </a:lnTo>
                    <a:lnTo>
                      <a:pt x="8" y="10"/>
                    </a:lnTo>
                    <a:lnTo>
                      <a:pt x="14" y="8"/>
                    </a:lnTo>
                    <a:lnTo>
                      <a:pt x="14" y="4"/>
                    </a:lnTo>
                    <a:lnTo>
                      <a:pt x="11" y="1"/>
                    </a:lnTo>
                    <a:lnTo>
                      <a:pt x="5" y="0"/>
                    </a:lnTo>
                    <a:lnTo>
                      <a:pt x="1" y="3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42" name="Freeform 7092"/>
              <p:cNvSpPr>
                <a:spLocks/>
              </p:cNvSpPr>
              <p:nvPr/>
            </p:nvSpPr>
            <p:spPr bwMode="auto">
              <a:xfrm>
                <a:off x="4532" y="1898"/>
                <a:ext cx="33" cy="23"/>
              </a:xfrm>
              <a:custGeom>
                <a:avLst/>
                <a:gdLst>
                  <a:gd name="T0" fmla="*/ 0 w 66"/>
                  <a:gd name="T1" fmla="*/ 3 h 46"/>
                  <a:gd name="T2" fmla="*/ 1 w 66"/>
                  <a:gd name="T3" fmla="*/ 5 h 46"/>
                  <a:gd name="T4" fmla="*/ 1 w 66"/>
                  <a:gd name="T5" fmla="*/ 6 h 46"/>
                  <a:gd name="T6" fmla="*/ 3 w 66"/>
                  <a:gd name="T7" fmla="*/ 6 h 46"/>
                  <a:gd name="T8" fmla="*/ 4 w 66"/>
                  <a:gd name="T9" fmla="*/ 6 h 46"/>
                  <a:gd name="T10" fmla="*/ 6 w 66"/>
                  <a:gd name="T11" fmla="*/ 6 h 46"/>
                  <a:gd name="T12" fmla="*/ 7 w 66"/>
                  <a:gd name="T13" fmla="*/ 5 h 46"/>
                  <a:gd name="T14" fmla="*/ 8 w 66"/>
                  <a:gd name="T15" fmla="*/ 3 h 46"/>
                  <a:gd name="T16" fmla="*/ 8 w 66"/>
                  <a:gd name="T17" fmla="*/ 3 h 46"/>
                  <a:gd name="T18" fmla="*/ 7 w 66"/>
                  <a:gd name="T19" fmla="*/ 1 h 46"/>
                  <a:gd name="T20" fmla="*/ 6 w 66"/>
                  <a:gd name="T21" fmla="*/ 1 h 46"/>
                  <a:gd name="T22" fmla="*/ 5 w 66"/>
                  <a:gd name="T23" fmla="*/ 0 h 46"/>
                  <a:gd name="T24" fmla="*/ 3 w 66"/>
                  <a:gd name="T25" fmla="*/ 0 h 46"/>
                  <a:gd name="T26" fmla="*/ 2 w 66"/>
                  <a:gd name="T27" fmla="*/ 1 h 46"/>
                  <a:gd name="T28" fmla="*/ 1 w 66"/>
                  <a:gd name="T29" fmla="*/ 1 h 46"/>
                  <a:gd name="T30" fmla="*/ 1 w 66"/>
                  <a:gd name="T31" fmla="*/ 3 h 46"/>
                  <a:gd name="T32" fmla="*/ 0 w 66"/>
                  <a:gd name="T33" fmla="*/ 3 h 4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6"/>
                  <a:gd name="T52" fmla="*/ 0 h 46"/>
                  <a:gd name="T53" fmla="*/ 66 w 66"/>
                  <a:gd name="T54" fmla="*/ 46 h 4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6" h="46">
                    <a:moveTo>
                      <a:pt x="0" y="28"/>
                    </a:moveTo>
                    <a:lnTo>
                      <a:pt x="4" y="36"/>
                    </a:lnTo>
                    <a:lnTo>
                      <a:pt x="13" y="43"/>
                    </a:lnTo>
                    <a:lnTo>
                      <a:pt x="24" y="46"/>
                    </a:lnTo>
                    <a:lnTo>
                      <a:pt x="36" y="46"/>
                    </a:lnTo>
                    <a:lnTo>
                      <a:pt x="48" y="42"/>
                    </a:lnTo>
                    <a:lnTo>
                      <a:pt x="59" y="35"/>
                    </a:lnTo>
                    <a:lnTo>
                      <a:pt x="64" y="27"/>
                    </a:lnTo>
                    <a:lnTo>
                      <a:pt x="66" y="17"/>
                    </a:lnTo>
                    <a:lnTo>
                      <a:pt x="62" y="9"/>
                    </a:lnTo>
                    <a:lnTo>
                      <a:pt x="54" y="2"/>
                    </a:lnTo>
                    <a:lnTo>
                      <a:pt x="43" y="0"/>
                    </a:lnTo>
                    <a:lnTo>
                      <a:pt x="29" y="0"/>
                    </a:lnTo>
                    <a:lnTo>
                      <a:pt x="17" y="4"/>
                    </a:lnTo>
                    <a:lnTo>
                      <a:pt x="7" y="11"/>
                    </a:lnTo>
                    <a:lnTo>
                      <a:pt x="2" y="19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43" name="Freeform 7093"/>
              <p:cNvSpPr>
                <a:spLocks/>
              </p:cNvSpPr>
              <p:nvPr/>
            </p:nvSpPr>
            <p:spPr bwMode="auto">
              <a:xfrm>
                <a:off x="4532" y="1905"/>
                <a:ext cx="36" cy="21"/>
              </a:xfrm>
              <a:custGeom>
                <a:avLst/>
                <a:gdLst>
                  <a:gd name="T0" fmla="*/ 0 w 71"/>
                  <a:gd name="T1" fmla="*/ 3 h 42"/>
                  <a:gd name="T2" fmla="*/ 1 w 71"/>
                  <a:gd name="T3" fmla="*/ 3 h 42"/>
                  <a:gd name="T4" fmla="*/ 1 w 71"/>
                  <a:gd name="T5" fmla="*/ 3 h 42"/>
                  <a:gd name="T6" fmla="*/ 1 w 71"/>
                  <a:gd name="T7" fmla="*/ 3 h 42"/>
                  <a:gd name="T8" fmla="*/ 1 w 71"/>
                  <a:gd name="T9" fmla="*/ 3 h 42"/>
                  <a:gd name="T10" fmla="*/ 1 w 71"/>
                  <a:gd name="T11" fmla="*/ 3 h 42"/>
                  <a:gd name="T12" fmla="*/ 2 w 71"/>
                  <a:gd name="T13" fmla="*/ 3 h 42"/>
                  <a:gd name="T14" fmla="*/ 2 w 71"/>
                  <a:gd name="T15" fmla="*/ 3 h 42"/>
                  <a:gd name="T16" fmla="*/ 2 w 71"/>
                  <a:gd name="T17" fmla="*/ 4 h 42"/>
                  <a:gd name="T18" fmla="*/ 3 w 71"/>
                  <a:gd name="T19" fmla="*/ 5 h 42"/>
                  <a:gd name="T20" fmla="*/ 5 w 71"/>
                  <a:gd name="T21" fmla="*/ 4 h 42"/>
                  <a:gd name="T22" fmla="*/ 6 w 71"/>
                  <a:gd name="T23" fmla="*/ 3 h 42"/>
                  <a:gd name="T24" fmla="*/ 6 w 71"/>
                  <a:gd name="T25" fmla="*/ 3 h 42"/>
                  <a:gd name="T26" fmla="*/ 6 w 71"/>
                  <a:gd name="T27" fmla="*/ 3 h 42"/>
                  <a:gd name="T28" fmla="*/ 7 w 71"/>
                  <a:gd name="T29" fmla="*/ 3 h 42"/>
                  <a:gd name="T30" fmla="*/ 7 w 71"/>
                  <a:gd name="T31" fmla="*/ 3 h 42"/>
                  <a:gd name="T32" fmla="*/ 7 w 71"/>
                  <a:gd name="T33" fmla="*/ 3 h 42"/>
                  <a:gd name="T34" fmla="*/ 8 w 71"/>
                  <a:gd name="T35" fmla="*/ 3 h 42"/>
                  <a:gd name="T36" fmla="*/ 8 w 71"/>
                  <a:gd name="T37" fmla="*/ 1 h 42"/>
                  <a:gd name="T38" fmla="*/ 9 w 71"/>
                  <a:gd name="T39" fmla="*/ 1 h 42"/>
                  <a:gd name="T40" fmla="*/ 8 w 71"/>
                  <a:gd name="T41" fmla="*/ 1 h 42"/>
                  <a:gd name="T42" fmla="*/ 9 w 71"/>
                  <a:gd name="T43" fmla="*/ 3 h 42"/>
                  <a:gd name="T44" fmla="*/ 9 w 71"/>
                  <a:gd name="T45" fmla="*/ 3 h 42"/>
                  <a:gd name="T46" fmla="*/ 9 w 71"/>
                  <a:gd name="T47" fmla="*/ 3 h 42"/>
                  <a:gd name="T48" fmla="*/ 9 w 71"/>
                  <a:gd name="T49" fmla="*/ 3 h 42"/>
                  <a:gd name="T50" fmla="*/ 9 w 71"/>
                  <a:gd name="T51" fmla="*/ 3 h 42"/>
                  <a:gd name="T52" fmla="*/ 8 w 71"/>
                  <a:gd name="T53" fmla="*/ 4 h 42"/>
                  <a:gd name="T54" fmla="*/ 8 w 71"/>
                  <a:gd name="T55" fmla="*/ 5 h 42"/>
                  <a:gd name="T56" fmla="*/ 8 w 71"/>
                  <a:gd name="T57" fmla="*/ 5 h 42"/>
                  <a:gd name="T58" fmla="*/ 8 w 71"/>
                  <a:gd name="T59" fmla="*/ 5 h 42"/>
                  <a:gd name="T60" fmla="*/ 7 w 71"/>
                  <a:gd name="T61" fmla="*/ 5 h 42"/>
                  <a:gd name="T62" fmla="*/ 7 w 71"/>
                  <a:gd name="T63" fmla="*/ 5 h 42"/>
                  <a:gd name="T64" fmla="*/ 7 w 71"/>
                  <a:gd name="T65" fmla="*/ 5 h 42"/>
                  <a:gd name="T66" fmla="*/ 6 w 71"/>
                  <a:gd name="T67" fmla="*/ 5 h 42"/>
                  <a:gd name="T68" fmla="*/ 5 w 71"/>
                  <a:gd name="T69" fmla="*/ 5 h 42"/>
                  <a:gd name="T70" fmla="*/ 3 w 71"/>
                  <a:gd name="T71" fmla="*/ 5 h 42"/>
                  <a:gd name="T72" fmla="*/ 2 w 71"/>
                  <a:gd name="T73" fmla="*/ 5 h 42"/>
                  <a:gd name="T74" fmla="*/ 2 w 71"/>
                  <a:gd name="T75" fmla="*/ 5 h 42"/>
                  <a:gd name="T76" fmla="*/ 0 w 71"/>
                  <a:gd name="T77" fmla="*/ 1 h 4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71"/>
                  <a:gd name="T118" fmla="*/ 0 h 42"/>
                  <a:gd name="T119" fmla="*/ 71 w 71"/>
                  <a:gd name="T120" fmla="*/ 42 h 42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71" h="42">
                    <a:moveTo>
                      <a:pt x="0" y="15"/>
                    </a:moveTo>
                    <a:lnTo>
                      <a:pt x="0" y="17"/>
                    </a:lnTo>
                    <a:lnTo>
                      <a:pt x="2" y="18"/>
                    </a:lnTo>
                    <a:lnTo>
                      <a:pt x="2" y="21"/>
                    </a:lnTo>
                    <a:lnTo>
                      <a:pt x="3" y="22"/>
                    </a:lnTo>
                    <a:lnTo>
                      <a:pt x="3" y="23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6" y="25"/>
                    </a:lnTo>
                    <a:lnTo>
                      <a:pt x="6" y="26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9" y="27"/>
                    </a:lnTo>
                    <a:lnTo>
                      <a:pt x="9" y="29"/>
                    </a:lnTo>
                    <a:lnTo>
                      <a:pt x="11" y="29"/>
                    </a:lnTo>
                    <a:lnTo>
                      <a:pt x="11" y="30"/>
                    </a:lnTo>
                    <a:lnTo>
                      <a:pt x="14" y="30"/>
                    </a:lnTo>
                    <a:lnTo>
                      <a:pt x="14" y="32"/>
                    </a:lnTo>
                    <a:lnTo>
                      <a:pt x="21" y="32"/>
                    </a:lnTo>
                    <a:lnTo>
                      <a:pt x="21" y="33"/>
                    </a:lnTo>
                    <a:lnTo>
                      <a:pt x="34" y="33"/>
                    </a:lnTo>
                    <a:lnTo>
                      <a:pt x="36" y="32"/>
                    </a:lnTo>
                    <a:lnTo>
                      <a:pt x="41" y="32"/>
                    </a:lnTo>
                    <a:lnTo>
                      <a:pt x="41" y="30"/>
                    </a:lnTo>
                    <a:lnTo>
                      <a:pt x="44" y="30"/>
                    </a:lnTo>
                    <a:lnTo>
                      <a:pt x="45" y="29"/>
                    </a:lnTo>
                    <a:lnTo>
                      <a:pt x="47" y="29"/>
                    </a:lnTo>
                    <a:lnTo>
                      <a:pt x="48" y="27"/>
                    </a:lnTo>
                    <a:lnTo>
                      <a:pt x="51" y="27"/>
                    </a:lnTo>
                    <a:lnTo>
                      <a:pt x="51" y="26"/>
                    </a:lnTo>
                    <a:lnTo>
                      <a:pt x="52" y="26"/>
                    </a:lnTo>
                    <a:lnTo>
                      <a:pt x="54" y="25"/>
                    </a:lnTo>
                    <a:lnTo>
                      <a:pt x="55" y="25"/>
                    </a:lnTo>
                    <a:lnTo>
                      <a:pt x="55" y="23"/>
                    </a:lnTo>
                    <a:lnTo>
                      <a:pt x="56" y="23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4" y="14"/>
                    </a:lnTo>
                    <a:lnTo>
                      <a:pt x="64" y="11"/>
                    </a:lnTo>
                    <a:lnTo>
                      <a:pt x="66" y="11"/>
                    </a:lnTo>
                    <a:lnTo>
                      <a:pt x="66" y="3"/>
                    </a:lnTo>
                    <a:lnTo>
                      <a:pt x="64" y="2"/>
                    </a:lnTo>
                    <a:lnTo>
                      <a:pt x="64" y="0"/>
                    </a:lnTo>
                    <a:lnTo>
                      <a:pt x="71" y="19"/>
                    </a:lnTo>
                    <a:lnTo>
                      <a:pt x="71" y="21"/>
                    </a:lnTo>
                    <a:lnTo>
                      <a:pt x="70" y="21"/>
                    </a:lnTo>
                    <a:lnTo>
                      <a:pt x="70" y="23"/>
                    </a:lnTo>
                    <a:lnTo>
                      <a:pt x="69" y="23"/>
                    </a:lnTo>
                    <a:lnTo>
                      <a:pt x="69" y="25"/>
                    </a:lnTo>
                    <a:lnTo>
                      <a:pt x="67" y="25"/>
                    </a:lnTo>
                    <a:lnTo>
                      <a:pt x="67" y="26"/>
                    </a:lnTo>
                    <a:lnTo>
                      <a:pt x="66" y="26"/>
                    </a:lnTo>
                    <a:lnTo>
                      <a:pt x="66" y="27"/>
                    </a:lnTo>
                    <a:lnTo>
                      <a:pt x="62" y="32"/>
                    </a:lnTo>
                    <a:lnTo>
                      <a:pt x="60" y="32"/>
                    </a:lnTo>
                    <a:lnTo>
                      <a:pt x="60" y="33"/>
                    </a:lnTo>
                    <a:lnTo>
                      <a:pt x="59" y="33"/>
                    </a:lnTo>
                    <a:lnTo>
                      <a:pt x="59" y="34"/>
                    </a:lnTo>
                    <a:lnTo>
                      <a:pt x="58" y="34"/>
                    </a:lnTo>
                    <a:lnTo>
                      <a:pt x="58" y="36"/>
                    </a:lnTo>
                    <a:lnTo>
                      <a:pt x="55" y="36"/>
                    </a:lnTo>
                    <a:lnTo>
                      <a:pt x="55" y="37"/>
                    </a:lnTo>
                    <a:lnTo>
                      <a:pt x="54" y="37"/>
                    </a:lnTo>
                    <a:lnTo>
                      <a:pt x="54" y="38"/>
                    </a:lnTo>
                    <a:lnTo>
                      <a:pt x="51" y="38"/>
                    </a:lnTo>
                    <a:lnTo>
                      <a:pt x="49" y="40"/>
                    </a:lnTo>
                    <a:lnTo>
                      <a:pt x="45" y="40"/>
                    </a:lnTo>
                    <a:lnTo>
                      <a:pt x="45" y="41"/>
                    </a:lnTo>
                    <a:lnTo>
                      <a:pt x="40" y="41"/>
                    </a:lnTo>
                    <a:lnTo>
                      <a:pt x="39" y="42"/>
                    </a:lnTo>
                    <a:lnTo>
                      <a:pt x="22" y="42"/>
                    </a:lnTo>
                    <a:lnTo>
                      <a:pt x="21" y="41"/>
                    </a:lnTo>
                    <a:lnTo>
                      <a:pt x="17" y="41"/>
                    </a:lnTo>
                    <a:lnTo>
                      <a:pt x="15" y="40"/>
                    </a:lnTo>
                    <a:lnTo>
                      <a:pt x="11" y="40"/>
                    </a:lnTo>
                    <a:lnTo>
                      <a:pt x="11" y="38"/>
                    </a:lnTo>
                    <a:lnTo>
                      <a:pt x="10" y="38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44" name="Freeform 7094"/>
              <p:cNvSpPr>
                <a:spLocks/>
              </p:cNvSpPr>
              <p:nvPr/>
            </p:nvSpPr>
            <p:spPr bwMode="auto">
              <a:xfrm>
                <a:off x="4544" y="1908"/>
                <a:ext cx="8" cy="5"/>
              </a:xfrm>
              <a:custGeom>
                <a:avLst/>
                <a:gdLst>
                  <a:gd name="T0" fmla="*/ 2 w 16"/>
                  <a:gd name="T1" fmla="*/ 0 h 11"/>
                  <a:gd name="T2" fmla="*/ 2 w 16"/>
                  <a:gd name="T3" fmla="*/ 1 h 11"/>
                  <a:gd name="T4" fmla="*/ 1 w 16"/>
                  <a:gd name="T5" fmla="*/ 1 h 11"/>
                  <a:gd name="T6" fmla="*/ 1 w 16"/>
                  <a:gd name="T7" fmla="*/ 1 h 11"/>
                  <a:gd name="T8" fmla="*/ 1 w 16"/>
                  <a:gd name="T9" fmla="*/ 1 h 11"/>
                  <a:gd name="T10" fmla="*/ 1 w 16"/>
                  <a:gd name="T11" fmla="*/ 1 h 11"/>
                  <a:gd name="T12" fmla="*/ 1 w 16"/>
                  <a:gd name="T13" fmla="*/ 1 h 11"/>
                  <a:gd name="T14" fmla="*/ 1 w 16"/>
                  <a:gd name="T15" fmla="*/ 1 h 11"/>
                  <a:gd name="T16" fmla="*/ 1 w 16"/>
                  <a:gd name="T17" fmla="*/ 1 h 11"/>
                  <a:gd name="T18" fmla="*/ 0 w 16"/>
                  <a:gd name="T19" fmla="*/ 0 h 11"/>
                  <a:gd name="T20" fmla="*/ 0 w 16"/>
                  <a:gd name="T21" fmla="*/ 0 h 11"/>
                  <a:gd name="T22" fmla="*/ 1 w 16"/>
                  <a:gd name="T23" fmla="*/ 0 h 11"/>
                  <a:gd name="T24" fmla="*/ 1 w 16"/>
                  <a:gd name="T25" fmla="*/ 0 h 11"/>
                  <a:gd name="T26" fmla="*/ 1 w 16"/>
                  <a:gd name="T27" fmla="*/ 0 h 11"/>
                  <a:gd name="T28" fmla="*/ 1 w 16"/>
                  <a:gd name="T29" fmla="*/ 0 h 11"/>
                  <a:gd name="T30" fmla="*/ 1 w 16"/>
                  <a:gd name="T31" fmla="*/ 0 h 11"/>
                  <a:gd name="T32" fmla="*/ 1 w 16"/>
                  <a:gd name="T33" fmla="*/ 0 h 11"/>
                  <a:gd name="T34" fmla="*/ 1 w 16"/>
                  <a:gd name="T35" fmla="*/ 0 h 11"/>
                  <a:gd name="T36" fmla="*/ 1 w 16"/>
                  <a:gd name="T37" fmla="*/ 0 h 11"/>
                  <a:gd name="T38" fmla="*/ 1 w 16"/>
                  <a:gd name="T39" fmla="*/ 0 h 11"/>
                  <a:gd name="T40" fmla="*/ 1 w 16"/>
                  <a:gd name="T41" fmla="*/ 0 h 11"/>
                  <a:gd name="T42" fmla="*/ 2 w 16"/>
                  <a:gd name="T43" fmla="*/ 0 h 1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6"/>
                  <a:gd name="T67" fmla="*/ 0 h 11"/>
                  <a:gd name="T68" fmla="*/ 16 w 16"/>
                  <a:gd name="T69" fmla="*/ 11 h 11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6" h="11">
                    <a:moveTo>
                      <a:pt x="16" y="7"/>
                    </a:moveTo>
                    <a:lnTo>
                      <a:pt x="16" y="8"/>
                    </a:lnTo>
                    <a:lnTo>
                      <a:pt x="15" y="8"/>
                    </a:lnTo>
                    <a:lnTo>
                      <a:pt x="15" y="9"/>
                    </a:lnTo>
                    <a:lnTo>
                      <a:pt x="12" y="9"/>
                    </a:lnTo>
                    <a:lnTo>
                      <a:pt x="12" y="11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1" y="9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45" name="Freeform 7095"/>
              <p:cNvSpPr>
                <a:spLocks/>
              </p:cNvSpPr>
              <p:nvPr/>
            </p:nvSpPr>
            <p:spPr bwMode="auto">
              <a:xfrm>
                <a:off x="4544" y="1907"/>
                <a:ext cx="7" cy="4"/>
              </a:xfrm>
              <a:custGeom>
                <a:avLst/>
                <a:gdLst>
                  <a:gd name="T0" fmla="*/ 0 w 13"/>
                  <a:gd name="T1" fmla="*/ 0 h 10"/>
                  <a:gd name="T2" fmla="*/ 1 w 13"/>
                  <a:gd name="T3" fmla="*/ 1 h 10"/>
                  <a:gd name="T4" fmla="*/ 1 w 13"/>
                  <a:gd name="T5" fmla="*/ 1 h 10"/>
                  <a:gd name="T6" fmla="*/ 2 w 13"/>
                  <a:gd name="T7" fmla="*/ 0 h 10"/>
                  <a:gd name="T8" fmla="*/ 2 w 13"/>
                  <a:gd name="T9" fmla="*/ 0 h 10"/>
                  <a:gd name="T10" fmla="*/ 2 w 13"/>
                  <a:gd name="T11" fmla="*/ 0 h 10"/>
                  <a:gd name="T12" fmla="*/ 1 w 13"/>
                  <a:gd name="T13" fmla="*/ 0 h 10"/>
                  <a:gd name="T14" fmla="*/ 1 w 13"/>
                  <a:gd name="T15" fmla="*/ 0 h 10"/>
                  <a:gd name="T16" fmla="*/ 0 w 13"/>
                  <a:gd name="T17" fmla="*/ 0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"/>
                  <a:gd name="T28" fmla="*/ 0 h 10"/>
                  <a:gd name="T29" fmla="*/ 13 w 13"/>
                  <a:gd name="T30" fmla="*/ 10 h 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" h="10">
                    <a:moveTo>
                      <a:pt x="0" y="7"/>
                    </a:moveTo>
                    <a:lnTo>
                      <a:pt x="2" y="10"/>
                    </a:lnTo>
                    <a:lnTo>
                      <a:pt x="8" y="10"/>
                    </a:lnTo>
                    <a:lnTo>
                      <a:pt x="13" y="8"/>
                    </a:lnTo>
                    <a:lnTo>
                      <a:pt x="13" y="4"/>
                    </a:lnTo>
                    <a:lnTo>
                      <a:pt x="12" y="1"/>
                    </a:lnTo>
                    <a:lnTo>
                      <a:pt x="6" y="0"/>
                    </a:lnTo>
                    <a:lnTo>
                      <a:pt x="1" y="3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46" name="Freeform 7096"/>
              <p:cNvSpPr>
                <a:spLocks/>
              </p:cNvSpPr>
              <p:nvPr/>
            </p:nvSpPr>
            <p:spPr bwMode="auto">
              <a:xfrm>
                <a:off x="4472" y="1909"/>
                <a:ext cx="126" cy="234"/>
              </a:xfrm>
              <a:custGeom>
                <a:avLst/>
                <a:gdLst>
                  <a:gd name="T0" fmla="*/ 0 w 253"/>
                  <a:gd name="T1" fmla="*/ 2 h 469"/>
                  <a:gd name="T2" fmla="*/ 0 w 253"/>
                  <a:gd name="T3" fmla="*/ 3 h 469"/>
                  <a:gd name="T4" fmla="*/ 0 w 253"/>
                  <a:gd name="T5" fmla="*/ 3 h 469"/>
                  <a:gd name="T6" fmla="*/ 0 w 253"/>
                  <a:gd name="T7" fmla="*/ 3 h 469"/>
                  <a:gd name="T8" fmla="*/ 0 w 253"/>
                  <a:gd name="T9" fmla="*/ 3 h 469"/>
                  <a:gd name="T10" fmla="*/ 1 w 253"/>
                  <a:gd name="T11" fmla="*/ 3 h 469"/>
                  <a:gd name="T12" fmla="*/ 1 w 253"/>
                  <a:gd name="T13" fmla="*/ 3 h 469"/>
                  <a:gd name="T14" fmla="*/ 1 w 253"/>
                  <a:gd name="T15" fmla="*/ 3 h 469"/>
                  <a:gd name="T16" fmla="*/ 1 w 253"/>
                  <a:gd name="T17" fmla="*/ 3 h 469"/>
                  <a:gd name="T18" fmla="*/ 1 w 253"/>
                  <a:gd name="T19" fmla="*/ 3 h 469"/>
                  <a:gd name="T20" fmla="*/ 1 w 253"/>
                  <a:gd name="T21" fmla="*/ 4 h 469"/>
                  <a:gd name="T22" fmla="*/ 1 w 253"/>
                  <a:gd name="T23" fmla="*/ 4 h 469"/>
                  <a:gd name="T24" fmla="*/ 1 w 253"/>
                  <a:gd name="T25" fmla="*/ 4 h 469"/>
                  <a:gd name="T26" fmla="*/ 2 w 253"/>
                  <a:gd name="T27" fmla="*/ 4 h 469"/>
                  <a:gd name="T28" fmla="*/ 2 w 253"/>
                  <a:gd name="T29" fmla="*/ 4 h 469"/>
                  <a:gd name="T30" fmla="*/ 2 w 253"/>
                  <a:gd name="T31" fmla="*/ 4 h 469"/>
                  <a:gd name="T32" fmla="*/ 2 w 253"/>
                  <a:gd name="T33" fmla="*/ 4 h 469"/>
                  <a:gd name="T34" fmla="*/ 3 w 253"/>
                  <a:gd name="T35" fmla="*/ 4 h 469"/>
                  <a:gd name="T36" fmla="*/ 3 w 253"/>
                  <a:gd name="T37" fmla="*/ 4 h 469"/>
                  <a:gd name="T38" fmla="*/ 4 w 253"/>
                  <a:gd name="T39" fmla="*/ 4 h 469"/>
                  <a:gd name="T40" fmla="*/ 4 w 253"/>
                  <a:gd name="T41" fmla="*/ 4 h 469"/>
                  <a:gd name="T42" fmla="*/ 5 w 253"/>
                  <a:gd name="T43" fmla="*/ 4 h 469"/>
                  <a:gd name="T44" fmla="*/ 5 w 253"/>
                  <a:gd name="T45" fmla="*/ 4 h 469"/>
                  <a:gd name="T46" fmla="*/ 5 w 253"/>
                  <a:gd name="T47" fmla="*/ 4 h 469"/>
                  <a:gd name="T48" fmla="*/ 5 w 253"/>
                  <a:gd name="T49" fmla="*/ 4 h 469"/>
                  <a:gd name="T50" fmla="*/ 5 w 253"/>
                  <a:gd name="T51" fmla="*/ 4 h 469"/>
                  <a:gd name="T52" fmla="*/ 6 w 253"/>
                  <a:gd name="T53" fmla="*/ 4 h 469"/>
                  <a:gd name="T54" fmla="*/ 6 w 253"/>
                  <a:gd name="T55" fmla="*/ 4 h 469"/>
                  <a:gd name="T56" fmla="*/ 6 w 253"/>
                  <a:gd name="T57" fmla="*/ 3 h 469"/>
                  <a:gd name="T58" fmla="*/ 6 w 253"/>
                  <a:gd name="T59" fmla="*/ 3 h 469"/>
                  <a:gd name="T60" fmla="*/ 6 w 253"/>
                  <a:gd name="T61" fmla="*/ 3 h 469"/>
                  <a:gd name="T62" fmla="*/ 6 w 253"/>
                  <a:gd name="T63" fmla="*/ 3 h 469"/>
                  <a:gd name="T64" fmla="*/ 6 w 253"/>
                  <a:gd name="T65" fmla="*/ 3 h 469"/>
                  <a:gd name="T66" fmla="*/ 6 w 253"/>
                  <a:gd name="T67" fmla="*/ 3 h 469"/>
                  <a:gd name="T68" fmla="*/ 6 w 253"/>
                  <a:gd name="T69" fmla="*/ 2 h 469"/>
                  <a:gd name="T70" fmla="*/ 7 w 253"/>
                  <a:gd name="T71" fmla="*/ 2 h 469"/>
                  <a:gd name="T72" fmla="*/ 7 w 253"/>
                  <a:gd name="T73" fmla="*/ 2 h 469"/>
                  <a:gd name="T74" fmla="*/ 7 w 253"/>
                  <a:gd name="T75" fmla="*/ 2 h 469"/>
                  <a:gd name="T76" fmla="*/ 7 w 253"/>
                  <a:gd name="T77" fmla="*/ 2 h 469"/>
                  <a:gd name="T78" fmla="*/ 7 w 253"/>
                  <a:gd name="T79" fmla="*/ 2 h 469"/>
                  <a:gd name="T80" fmla="*/ 7 w 253"/>
                  <a:gd name="T81" fmla="*/ 1 h 469"/>
                  <a:gd name="T82" fmla="*/ 7 w 253"/>
                  <a:gd name="T83" fmla="*/ 1 h 469"/>
                  <a:gd name="T84" fmla="*/ 7 w 253"/>
                  <a:gd name="T85" fmla="*/ 1 h 469"/>
                  <a:gd name="T86" fmla="*/ 7 w 253"/>
                  <a:gd name="T87" fmla="*/ 1 h 469"/>
                  <a:gd name="T88" fmla="*/ 7 w 253"/>
                  <a:gd name="T89" fmla="*/ 0 h 469"/>
                  <a:gd name="T90" fmla="*/ 7 w 253"/>
                  <a:gd name="T91" fmla="*/ 0 h 469"/>
                  <a:gd name="T92" fmla="*/ 7 w 253"/>
                  <a:gd name="T93" fmla="*/ 0 h 469"/>
                  <a:gd name="T94" fmla="*/ 31 w 253"/>
                  <a:gd name="T95" fmla="*/ 58 h 469"/>
                  <a:gd name="T96" fmla="*/ 23 w 253"/>
                  <a:gd name="T97" fmla="*/ 58 h 469"/>
                  <a:gd name="T98" fmla="*/ 21 w 253"/>
                  <a:gd name="T99" fmla="*/ 58 h 469"/>
                  <a:gd name="T100" fmla="*/ 0 w 253"/>
                  <a:gd name="T101" fmla="*/ 2 h 46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53"/>
                  <a:gd name="T154" fmla="*/ 0 h 469"/>
                  <a:gd name="T155" fmla="*/ 253 w 253"/>
                  <a:gd name="T156" fmla="*/ 469 h 46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53" h="469">
                    <a:moveTo>
                      <a:pt x="0" y="22"/>
                    </a:moveTo>
                    <a:lnTo>
                      <a:pt x="3" y="25"/>
                    </a:lnTo>
                    <a:lnTo>
                      <a:pt x="3" y="26"/>
                    </a:lnTo>
                    <a:lnTo>
                      <a:pt x="4" y="26"/>
                    </a:lnTo>
                    <a:lnTo>
                      <a:pt x="7" y="29"/>
                    </a:lnTo>
                    <a:lnTo>
                      <a:pt x="8" y="29"/>
                    </a:lnTo>
                    <a:lnTo>
                      <a:pt x="8" y="30"/>
                    </a:lnTo>
                    <a:lnTo>
                      <a:pt x="10" y="30"/>
                    </a:lnTo>
                    <a:lnTo>
                      <a:pt x="10" y="31"/>
                    </a:lnTo>
                    <a:lnTo>
                      <a:pt x="11" y="31"/>
                    </a:lnTo>
                    <a:lnTo>
                      <a:pt x="13" y="33"/>
                    </a:lnTo>
                    <a:lnTo>
                      <a:pt x="14" y="33"/>
                    </a:lnTo>
                    <a:lnTo>
                      <a:pt x="14" y="34"/>
                    </a:lnTo>
                    <a:lnTo>
                      <a:pt x="17" y="34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1" y="37"/>
                    </a:lnTo>
                    <a:lnTo>
                      <a:pt x="25" y="37"/>
                    </a:lnTo>
                    <a:lnTo>
                      <a:pt x="26" y="38"/>
                    </a:lnTo>
                    <a:lnTo>
                      <a:pt x="32" y="38"/>
                    </a:lnTo>
                    <a:lnTo>
                      <a:pt x="33" y="37"/>
                    </a:lnTo>
                    <a:lnTo>
                      <a:pt x="43" y="37"/>
                    </a:lnTo>
                    <a:lnTo>
                      <a:pt x="43" y="35"/>
                    </a:lnTo>
                    <a:lnTo>
                      <a:pt x="45" y="35"/>
                    </a:lnTo>
                    <a:lnTo>
                      <a:pt x="45" y="34"/>
                    </a:lnTo>
                    <a:lnTo>
                      <a:pt x="47" y="34"/>
                    </a:lnTo>
                    <a:lnTo>
                      <a:pt x="48" y="33"/>
                    </a:lnTo>
                    <a:lnTo>
                      <a:pt x="49" y="33"/>
                    </a:lnTo>
                    <a:lnTo>
                      <a:pt x="49" y="31"/>
                    </a:lnTo>
                    <a:lnTo>
                      <a:pt x="51" y="31"/>
                    </a:lnTo>
                    <a:lnTo>
                      <a:pt x="51" y="30"/>
                    </a:lnTo>
                    <a:lnTo>
                      <a:pt x="53" y="27"/>
                    </a:lnTo>
                    <a:lnTo>
                      <a:pt x="53" y="26"/>
                    </a:lnTo>
                    <a:lnTo>
                      <a:pt x="55" y="26"/>
                    </a:lnTo>
                    <a:lnTo>
                      <a:pt x="55" y="23"/>
                    </a:lnTo>
                    <a:lnTo>
                      <a:pt x="56" y="23"/>
                    </a:lnTo>
                    <a:lnTo>
                      <a:pt x="56" y="20"/>
                    </a:lnTo>
                    <a:lnTo>
                      <a:pt x="58" y="19"/>
                    </a:lnTo>
                    <a:lnTo>
                      <a:pt x="58" y="18"/>
                    </a:lnTo>
                    <a:lnTo>
                      <a:pt x="59" y="16"/>
                    </a:lnTo>
                    <a:lnTo>
                      <a:pt x="59" y="14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62" y="8"/>
                    </a:lnTo>
                    <a:lnTo>
                      <a:pt x="62" y="4"/>
                    </a:lnTo>
                    <a:lnTo>
                      <a:pt x="63" y="3"/>
                    </a:lnTo>
                    <a:lnTo>
                      <a:pt x="63" y="0"/>
                    </a:lnTo>
                    <a:lnTo>
                      <a:pt x="253" y="469"/>
                    </a:lnTo>
                    <a:lnTo>
                      <a:pt x="187" y="469"/>
                    </a:lnTo>
                    <a:lnTo>
                      <a:pt x="169" y="46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47" name="Freeform 7097"/>
              <p:cNvSpPr>
                <a:spLocks/>
              </p:cNvSpPr>
              <p:nvPr/>
            </p:nvSpPr>
            <p:spPr bwMode="auto">
              <a:xfrm>
                <a:off x="4481" y="2013"/>
                <a:ext cx="44" cy="72"/>
              </a:xfrm>
              <a:custGeom>
                <a:avLst/>
                <a:gdLst>
                  <a:gd name="T0" fmla="*/ 7 w 87"/>
                  <a:gd name="T1" fmla="*/ 0 h 145"/>
                  <a:gd name="T2" fmla="*/ 7 w 87"/>
                  <a:gd name="T3" fmla="*/ 1 h 145"/>
                  <a:gd name="T4" fmla="*/ 6 w 87"/>
                  <a:gd name="T5" fmla="*/ 2 h 145"/>
                  <a:gd name="T6" fmla="*/ 6 w 87"/>
                  <a:gd name="T7" fmla="*/ 3 h 145"/>
                  <a:gd name="T8" fmla="*/ 5 w 87"/>
                  <a:gd name="T9" fmla="*/ 4 h 145"/>
                  <a:gd name="T10" fmla="*/ 5 w 87"/>
                  <a:gd name="T11" fmla="*/ 5 h 145"/>
                  <a:gd name="T12" fmla="*/ 5 w 87"/>
                  <a:gd name="T13" fmla="*/ 6 h 145"/>
                  <a:gd name="T14" fmla="*/ 5 w 87"/>
                  <a:gd name="T15" fmla="*/ 7 h 145"/>
                  <a:gd name="T16" fmla="*/ 4 w 87"/>
                  <a:gd name="T17" fmla="*/ 8 h 145"/>
                  <a:gd name="T18" fmla="*/ 4 w 87"/>
                  <a:gd name="T19" fmla="*/ 9 h 145"/>
                  <a:gd name="T20" fmla="*/ 3 w 87"/>
                  <a:gd name="T21" fmla="*/ 9 h 145"/>
                  <a:gd name="T22" fmla="*/ 3 w 87"/>
                  <a:gd name="T23" fmla="*/ 11 h 145"/>
                  <a:gd name="T24" fmla="*/ 3 w 87"/>
                  <a:gd name="T25" fmla="*/ 11 h 145"/>
                  <a:gd name="T26" fmla="*/ 2 w 87"/>
                  <a:gd name="T27" fmla="*/ 13 h 145"/>
                  <a:gd name="T28" fmla="*/ 2 w 87"/>
                  <a:gd name="T29" fmla="*/ 13 h 145"/>
                  <a:gd name="T30" fmla="*/ 2 w 87"/>
                  <a:gd name="T31" fmla="*/ 15 h 145"/>
                  <a:gd name="T32" fmla="*/ 1 w 87"/>
                  <a:gd name="T33" fmla="*/ 15 h 145"/>
                  <a:gd name="T34" fmla="*/ 1 w 87"/>
                  <a:gd name="T35" fmla="*/ 16 h 145"/>
                  <a:gd name="T36" fmla="*/ 1 w 87"/>
                  <a:gd name="T37" fmla="*/ 17 h 145"/>
                  <a:gd name="T38" fmla="*/ 0 w 87"/>
                  <a:gd name="T39" fmla="*/ 18 h 145"/>
                  <a:gd name="T40" fmla="*/ 1 w 87"/>
                  <a:gd name="T41" fmla="*/ 17 h 145"/>
                  <a:gd name="T42" fmla="*/ 2 w 87"/>
                  <a:gd name="T43" fmla="*/ 16 h 145"/>
                  <a:gd name="T44" fmla="*/ 3 w 87"/>
                  <a:gd name="T45" fmla="*/ 16 h 145"/>
                  <a:gd name="T46" fmla="*/ 4 w 87"/>
                  <a:gd name="T47" fmla="*/ 16 h 145"/>
                  <a:gd name="T48" fmla="*/ 5 w 87"/>
                  <a:gd name="T49" fmla="*/ 15 h 145"/>
                  <a:gd name="T50" fmla="*/ 6 w 87"/>
                  <a:gd name="T51" fmla="*/ 14 h 145"/>
                  <a:gd name="T52" fmla="*/ 7 w 87"/>
                  <a:gd name="T53" fmla="*/ 14 h 145"/>
                  <a:gd name="T54" fmla="*/ 7 w 87"/>
                  <a:gd name="T55" fmla="*/ 13 h 145"/>
                  <a:gd name="T56" fmla="*/ 8 w 87"/>
                  <a:gd name="T57" fmla="*/ 13 h 145"/>
                  <a:gd name="T58" fmla="*/ 9 w 87"/>
                  <a:gd name="T59" fmla="*/ 12 h 145"/>
                  <a:gd name="T60" fmla="*/ 10 w 87"/>
                  <a:gd name="T61" fmla="*/ 12 h 145"/>
                  <a:gd name="T62" fmla="*/ 10 w 87"/>
                  <a:gd name="T63" fmla="*/ 11 h 145"/>
                  <a:gd name="T64" fmla="*/ 11 w 87"/>
                  <a:gd name="T65" fmla="*/ 11 h 145"/>
                  <a:gd name="T66" fmla="*/ 11 w 87"/>
                  <a:gd name="T67" fmla="*/ 9 h 145"/>
                  <a:gd name="T68" fmla="*/ 11 w 87"/>
                  <a:gd name="T69" fmla="*/ 9 h 145"/>
                  <a:gd name="T70" fmla="*/ 10 w 87"/>
                  <a:gd name="T71" fmla="*/ 8 h 145"/>
                  <a:gd name="T72" fmla="*/ 10 w 87"/>
                  <a:gd name="T73" fmla="*/ 7 h 145"/>
                  <a:gd name="T74" fmla="*/ 10 w 87"/>
                  <a:gd name="T75" fmla="*/ 6 h 145"/>
                  <a:gd name="T76" fmla="*/ 9 w 87"/>
                  <a:gd name="T77" fmla="*/ 6 h 145"/>
                  <a:gd name="T78" fmla="*/ 9 w 87"/>
                  <a:gd name="T79" fmla="*/ 5 h 145"/>
                  <a:gd name="T80" fmla="*/ 9 w 87"/>
                  <a:gd name="T81" fmla="*/ 5 h 145"/>
                  <a:gd name="T82" fmla="*/ 9 w 87"/>
                  <a:gd name="T83" fmla="*/ 3 h 145"/>
                  <a:gd name="T84" fmla="*/ 8 w 87"/>
                  <a:gd name="T85" fmla="*/ 3 h 145"/>
                  <a:gd name="T86" fmla="*/ 8 w 87"/>
                  <a:gd name="T87" fmla="*/ 2 h 145"/>
                  <a:gd name="T88" fmla="*/ 8 w 87"/>
                  <a:gd name="T89" fmla="*/ 2 h 145"/>
                  <a:gd name="T90" fmla="*/ 8 w 87"/>
                  <a:gd name="T91" fmla="*/ 1 h 145"/>
                  <a:gd name="T92" fmla="*/ 7 w 87"/>
                  <a:gd name="T93" fmla="*/ 0 h 145"/>
                  <a:gd name="T94" fmla="*/ 7 w 87"/>
                  <a:gd name="T95" fmla="*/ 0 h 14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87"/>
                  <a:gd name="T145" fmla="*/ 0 h 145"/>
                  <a:gd name="T146" fmla="*/ 87 w 87"/>
                  <a:gd name="T147" fmla="*/ 145 h 14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87" h="145">
                    <a:moveTo>
                      <a:pt x="52" y="0"/>
                    </a:moveTo>
                    <a:lnTo>
                      <a:pt x="52" y="5"/>
                    </a:lnTo>
                    <a:lnTo>
                      <a:pt x="50" y="5"/>
                    </a:lnTo>
                    <a:lnTo>
                      <a:pt x="50" y="9"/>
                    </a:lnTo>
                    <a:lnTo>
                      <a:pt x="49" y="9"/>
                    </a:lnTo>
                    <a:lnTo>
                      <a:pt x="49" y="13"/>
                    </a:lnTo>
                    <a:lnTo>
                      <a:pt x="48" y="13"/>
                    </a:lnTo>
                    <a:lnTo>
                      <a:pt x="46" y="19"/>
                    </a:lnTo>
                    <a:lnTo>
                      <a:pt x="45" y="19"/>
                    </a:lnTo>
                    <a:lnTo>
                      <a:pt x="45" y="24"/>
                    </a:lnTo>
                    <a:lnTo>
                      <a:pt x="44" y="24"/>
                    </a:lnTo>
                    <a:lnTo>
                      <a:pt x="44" y="28"/>
                    </a:lnTo>
                    <a:lnTo>
                      <a:pt x="42" y="28"/>
                    </a:lnTo>
                    <a:lnTo>
                      <a:pt x="41" y="34"/>
                    </a:lnTo>
                    <a:lnTo>
                      <a:pt x="40" y="34"/>
                    </a:lnTo>
                    <a:lnTo>
                      <a:pt x="40" y="39"/>
                    </a:lnTo>
                    <a:lnTo>
                      <a:pt x="38" y="39"/>
                    </a:lnTo>
                    <a:lnTo>
                      <a:pt x="38" y="43"/>
                    </a:lnTo>
                    <a:lnTo>
                      <a:pt x="37" y="43"/>
                    </a:lnTo>
                    <a:lnTo>
                      <a:pt x="35" y="49"/>
                    </a:lnTo>
                    <a:lnTo>
                      <a:pt x="34" y="49"/>
                    </a:lnTo>
                    <a:lnTo>
                      <a:pt x="34" y="53"/>
                    </a:lnTo>
                    <a:lnTo>
                      <a:pt x="33" y="53"/>
                    </a:lnTo>
                    <a:lnTo>
                      <a:pt x="33" y="58"/>
                    </a:lnTo>
                    <a:lnTo>
                      <a:pt x="31" y="58"/>
                    </a:lnTo>
                    <a:lnTo>
                      <a:pt x="30" y="64"/>
                    </a:lnTo>
                    <a:lnTo>
                      <a:pt x="29" y="64"/>
                    </a:lnTo>
                    <a:lnTo>
                      <a:pt x="29" y="68"/>
                    </a:lnTo>
                    <a:lnTo>
                      <a:pt x="27" y="68"/>
                    </a:lnTo>
                    <a:lnTo>
                      <a:pt x="27" y="72"/>
                    </a:lnTo>
                    <a:lnTo>
                      <a:pt x="26" y="72"/>
                    </a:lnTo>
                    <a:lnTo>
                      <a:pt x="25" y="79"/>
                    </a:lnTo>
                    <a:lnTo>
                      <a:pt x="23" y="79"/>
                    </a:lnTo>
                    <a:lnTo>
                      <a:pt x="23" y="83"/>
                    </a:lnTo>
                    <a:lnTo>
                      <a:pt x="22" y="83"/>
                    </a:lnTo>
                    <a:lnTo>
                      <a:pt x="20" y="90"/>
                    </a:lnTo>
                    <a:lnTo>
                      <a:pt x="19" y="90"/>
                    </a:lnTo>
                    <a:lnTo>
                      <a:pt x="19" y="94"/>
                    </a:lnTo>
                    <a:lnTo>
                      <a:pt x="18" y="94"/>
                    </a:lnTo>
                    <a:lnTo>
                      <a:pt x="18" y="98"/>
                    </a:lnTo>
                    <a:lnTo>
                      <a:pt x="16" y="98"/>
                    </a:lnTo>
                    <a:lnTo>
                      <a:pt x="15" y="105"/>
                    </a:lnTo>
                    <a:lnTo>
                      <a:pt x="14" y="105"/>
                    </a:lnTo>
                    <a:lnTo>
                      <a:pt x="14" y="109"/>
                    </a:lnTo>
                    <a:lnTo>
                      <a:pt x="12" y="109"/>
                    </a:lnTo>
                    <a:lnTo>
                      <a:pt x="12" y="113"/>
                    </a:lnTo>
                    <a:lnTo>
                      <a:pt x="11" y="113"/>
                    </a:lnTo>
                    <a:lnTo>
                      <a:pt x="10" y="120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7" y="124"/>
                    </a:lnTo>
                    <a:lnTo>
                      <a:pt x="7" y="128"/>
                    </a:lnTo>
                    <a:lnTo>
                      <a:pt x="5" y="128"/>
                    </a:lnTo>
                    <a:lnTo>
                      <a:pt x="4" y="135"/>
                    </a:lnTo>
                    <a:lnTo>
                      <a:pt x="3" y="135"/>
                    </a:lnTo>
                    <a:lnTo>
                      <a:pt x="3" y="139"/>
                    </a:lnTo>
                    <a:lnTo>
                      <a:pt x="1" y="139"/>
                    </a:lnTo>
                    <a:lnTo>
                      <a:pt x="1" y="143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5" y="142"/>
                    </a:lnTo>
                    <a:lnTo>
                      <a:pt x="5" y="140"/>
                    </a:lnTo>
                    <a:lnTo>
                      <a:pt x="8" y="140"/>
                    </a:lnTo>
                    <a:lnTo>
                      <a:pt x="8" y="139"/>
                    </a:lnTo>
                    <a:lnTo>
                      <a:pt x="14" y="136"/>
                    </a:lnTo>
                    <a:lnTo>
                      <a:pt x="14" y="135"/>
                    </a:lnTo>
                    <a:lnTo>
                      <a:pt x="16" y="135"/>
                    </a:lnTo>
                    <a:lnTo>
                      <a:pt x="16" y="134"/>
                    </a:lnTo>
                    <a:lnTo>
                      <a:pt x="22" y="131"/>
                    </a:lnTo>
                    <a:lnTo>
                      <a:pt x="22" y="130"/>
                    </a:lnTo>
                    <a:lnTo>
                      <a:pt x="25" y="130"/>
                    </a:lnTo>
                    <a:lnTo>
                      <a:pt x="25" y="128"/>
                    </a:lnTo>
                    <a:lnTo>
                      <a:pt x="33" y="124"/>
                    </a:lnTo>
                    <a:lnTo>
                      <a:pt x="33" y="123"/>
                    </a:lnTo>
                    <a:lnTo>
                      <a:pt x="35" y="123"/>
                    </a:lnTo>
                    <a:lnTo>
                      <a:pt x="35" y="121"/>
                    </a:lnTo>
                    <a:lnTo>
                      <a:pt x="41" y="119"/>
                    </a:lnTo>
                    <a:lnTo>
                      <a:pt x="41" y="117"/>
                    </a:lnTo>
                    <a:lnTo>
                      <a:pt x="44" y="117"/>
                    </a:lnTo>
                    <a:lnTo>
                      <a:pt x="44" y="116"/>
                    </a:lnTo>
                    <a:lnTo>
                      <a:pt x="49" y="113"/>
                    </a:lnTo>
                    <a:lnTo>
                      <a:pt x="49" y="112"/>
                    </a:lnTo>
                    <a:lnTo>
                      <a:pt x="52" y="112"/>
                    </a:lnTo>
                    <a:lnTo>
                      <a:pt x="52" y="111"/>
                    </a:lnTo>
                    <a:lnTo>
                      <a:pt x="57" y="108"/>
                    </a:lnTo>
                    <a:lnTo>
                      <a:pt x="57" y="106"/>
                    </a:lnTo>
                    <a:lnTo>
                      <a:pt x="60" y="106"/>
                    </a:lnTo>
                    <a:lnTo>
                      <a:pt x="60" y="105"/>
                    </a:lnTo>
                    <a:lnTo>
                      <a:pt x="65" y="102"/>
                    </a:lnTo>
                    <a:lnTo>
                      <a:pt x="65" y="101"/>
                    </a:lnTo>
                    <a:lnTo>
                      <a:pt x="71" y="100"/>
                    </a:lnTo>
                    <a:lnTo>
                      <a:pt x="71" y="98"/>
                    </a:lnTo>
                    <a:lnTo>
                      <a:pt x="76" y="96"/>
                    </a:lnTo>
                    <a:lnTo>
                      <a:pt x="76" y="94"/>
                    </a:lnTo>
                    <a:lnTo>
                      <a:pt x="79" y="94"/>
                    </a:lnTo>
                    <a:lnTo>
                      <a:pt x="79" y="93"/>
                    </a:lnTo>
                    <a:lnTo>
                      <a:pt x="85" y="90"/>
                    </a:lnTo>
                    <a:lnTo>
                      <a:pt x="85" y="89"/>
                    </a:lnTo>
                    <a:lnTo>
                      <a:pt x="87" y="89"/>
                    </a:lnTo>
                    <a:lnTo>
                      <a:pt x="86" y="83"/>
                    </a:lnTo>
                    <a:lnTo>
                      <a:pt x="85" y="83"/>
                    </a:lnTo>
                    <a:lnTo>
                      <a:pt x="85" y="79"/>
                    </a:lnTo>
                    <a:lnTo>
                      <a:pt x="83" y="79"/>
                    </a:lnTo>
                    <a:lnTo>
                      <a:pt x="83" y="77"/>
                    </a:lnTo>
                    <a:lnTo>
                      <a:pt x="82" y="77"/>
                    </a:lnTo>
                    <a:lnTo>
                      <a:pt x="81" y="68"/>
                    </a:lnTo>
                    <a:lnTo>
                      <a:pt x="79" y="68"/>
                    </a:lnTo>
                    <a:lnTo>
                      <a:pt x="79" y="66"/>
                    </a:lnTo>
                    <a:lnTo>
                      <a:pt x="78" y="66"/>
                    </a:lnTo>
                    <a:lnTo>
                      <a:pt x="78" y="62"/>
                    </a:lnTo>
                    <a:lnTo>
                      <a:pt x="76" y="62"/>
                    </a:lnTo>
                    <a:lnTo>
                      <a:pt x="76" y="59"/>
                    </a:lnTo>
                    <a:lnTo>
                      <a:pt x="75" y="59"/>
                    </a:lnTo>
                    <a:lnTo>
                      <a:pt x="75" y="55"/>
                    </a:lnTo>
                    <a:lnTo>
                      <a:pt x="74" y="55"/>
                    </a:lnTo>
                    <a:lnTo>
                      <a:pt x="74" y="52"/>
                    </a:lnTo>
                    <a:lnTo>
                      <a:pt x="72" y="52"/>
                    </a:lnTo>
                    <a:lnTo>
                      <a:pt x="72" y="48"/>
                    </a:lnTo>
                    <a:lnTo>
                      <a:pt x="71" y="48"/>
                    </a:lnTo>
                    <a:lnTo>
                      <a:pt x="71" y="45"/>
                    </a:lnTo>
                    <a:lnTo>
                      <a:pt x="70" y="45"/>
                    </a:lnTo>
                    <a:lnTo>
                      <a:pt x="70" y="41"/>
                    </a:lnTo>
                    <a:lnTo>
                      <a:pt x="68" y="41"/>
                    </a:lnTo>
                    <a:lnTo>
                      <a:pt x="68" y="39"/>
                    </a:lnTo>
                    <a:lnTo>
                      <a:pt x="67" y="39"/>
                    </a:lnTo>
                    <a:lnTo>
                      <a:pt x="65" y="30"/>
                    </a:lnTo>
                    <a:lnTo>
                      <a:pt x="64" y="30"/>
                    </a:lnTo>
                    <a:lnTo>
                      <a:pt x="64" y="28"/>
                    </a:lnTo>
                    <a:lnTo>
                      <a:pt x="63" y="28"/>
                    </a:lnTo>
                    <a:lnTo>
                      <a:pt x="63" y="24"/>
                    </a:lnTo>
                    <a:lnTo>
                      <a:pt x="61" y="24"/>
                    </a:lnTo>
                    <a:lnTo>
                      <a:pt x="61" y="21"/>
                    </a:lnTo>
                    <a:lnTo>
                      <a:pt x="60" y="21"/>
                    </a:lnTo>
                    <a:lnTo>
                      <a:pt x="60" y="17"/>
                    </a:lnTo>
                    <a:lnTo>
                      <a:pt x="59" y="17"/>
                    </a:lnTo>
                    <a:lnTo>
                      <a:pt x="59" y="14"/>
                    </a:lnTo>
                    <a:lnTo>
                      <a:pt x="57" y="14"/>
                    </a:lnTo>
                    <a:lnTo>
                      <a:pt x="57" y="10"/>
                    </a:lnTo>
                    <a:lnTo>
                      <a:pt x="56" y="10"/>
                    </a:lnTo>
                    <a:lnTo>
                      <a:pt x="56" y="7"/>
                    </a:lnTo>
                    <a:lnTo>
                      <a:pt x="55" y="7"/>
                    </a:lnTo>
                    <a:lnTo>
                      <a:pt x="55" y="3"/>
                    </a:lnTo>
                    <a:lnTo>
                      <a:pt x="53" y="3"/>
                    </a:lnTo>
                    <a:lnTo>
                      <a:pt x="53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48" name="Freeform 7098"/>
              <p:cNvSpPr>
                <a:spLocks/>
              </p:cNvSpPr>
              <p:nvPr/>
            </p:nvSpPr>
            <p:spPr bwMode="auto">
              <a:xfrm>
                <a:off x="4461" y="2057"/>
                <a:ext cx="81" cy="85"/>
              </a:xfrm>
              <a:custGeom>
                <a:avLst/>
                <a:gdLst>
                  <a:gd name="T0" fmla="*/ 15 w 162"/>
                  <a:gd name="T1" fmla="*/ 1 h 170"/>
                  <a:gd name="T2" fmla="*/ 14 w 162"/>
                  <a:gd name="T3" fmla="*/ 1 h 170"/>
                  <a:gd name="T4" fmla="*/ 13 w 162"/>
                  <a:gd name="T5" fmla="*/ 1 h 170"/>
                  <a:gd name="T6" fmla="*/ 12 w 162"/>
                  <a:gd name="T7" fmla="*/ 3 h 170"/>
                  <a:gd name="T8" fmla="*/ 11 w 162"/>
                  <a:gd name="T9" fmla="*/ 3 h 170"/>
                  <a:gd name="T10" fmla="*/ 11 w 162"/>
                  <a:gd name="T11" fmla="*/ 3 h 170"/>
                  <a:gd name="T12" fmla="*/ 10 w 162"/>
                  <a:gd name="T13" fmla="*/ 3 h 170"/>
                  <a:gd name="T14" fmla="*/ 10 w 162"/>
                  <a:gd name="T15" fmla="*/ 5 h 170"/>
                  <a:gd name="T16" fmla="*/ 9 w 162"/>
                  <a:gd name="T17" fmla="*/ 5 h 170"/>
                  <a:gd name="T18" fmla="*/ 7 w 162"/>
                  <a:gd name="T19" fmla="*/ 5 h 170"/>
                  <a:gd name="T20" fmla="*/ 6 w 162"/>
                  <a:gd name="T21" fmla="*/ 5 h 170"/>
                  <a:gd name="T22" fmla="*/ 6 w 162"/>
                  <a:gd name="T23" fmla="*/ 6 h 170"/>
                  <a:gd name="T24" fmla="*/ 5 w 162"/>
                  <a:gd name="T25" fmla="*/ 7 h 170"/>
                  <a:gd name="T26" fmla="*/ 5 w 162"/>
                  <a:gd name="T27" fmla="*/ 9 h 170"/>
                  <a:gd name="T28" fmla="*/ 5 w 162"/>
                  <a:gd name="T29" fmla="*/ 9 h 170"/>
                  <a:gd name="T30" fmla="*/ 5 w 162"/>
                  <a:gd name="T31" fmla="*/ 11 h 170"/>
                  <a:gd name="T32" fmla="*/ 3 w 162"/>
                  <a:gd name="T33" fmla="*/ 11 h 170"/>
                  <a:gd name="T34" fmla="*/ 3 w 162"/>
                  <a:gd name="T35" fmla="*/ 12 h 170"/>
                  <a:gd name="T36" fmla="*/ 3 w 162"/>
                  <a:gd name="T37" fmla="*/ 13 h 170"/>
                  <a:gd name="T38" fmla="*/ 3 w 162"/>
                  <a:gd name="T39" fmla="*/ 14 h 170"/>
                  <a:gd name="T40" fmla="*/ 3 w 162"/>
                  <a:gd name="T41" fmla="*/ 14 h 170"/>
                  <a:gd name="T42" fmla="*/ 2 w 162"/>
                  <a:gd name="T43" fmla="*/ 15 h 170"/>
                  <a:gd name="T44" fmla="*/ 1 w 162"/>
                  <a:gd name="T45" fmla="*/ 17 h 170"/>
                  <a:gd name="T46" fmla="*/ 1 w 162"/>
                  <a:gd name="T47" fmla="*/ 18 h 170"/>
                  <a:gd name="T48" fmla="*/ 1 w 162"/>
                  <a:gd name="T49" fmla="*/ 19 h 170"/>
                  <a:gd name="T50" fmla="*/ 1 w 162"/>
                  <a:gd name="T51" fmla="*/ 20 h 170"/>
                  <a:gd name="T52" fmla="*/ 1 w 162"/>
                  <a:gd name="T53" fmla="*/ 21 h 170"/>
                  <a:gd name="T54" fmla="*/ 0 w 162"/>
                  <a:gd name="T55" fmla="*/ 21 h 170"/>
                  <a:gd name="T56" fmla="*/ 5 w 162"/>
                  <a:gd name="T57" fmla="*/ 21 h 170"/>
                  <a:gd name="T58" fmla="*/ 5 w 162"/>
                  <a:gd name="T59" fmla="*/ 21 h 170"/>
                  <a:gd name="T60" fmla="*/ 6 w 162"/>
                  <a:gd name="T61" fmla="*/ 20 h 170"/>
                  <a:gd name="T62" fmla="*/ 7 w 162"/>
                  <a:gd name="T63" fmla="*/ 20 h 170"/>
                  <a:gd name="T64" fmla="*/ 9 w 162"/>
                  <a:gd name="T65" fmla="*/ 19 h 170"/>
                  <a:gd name="T66" fmla="*/ 10 w 162"/>
                  <a:gd name="T67" fmla="*/ 19 h 170"/>
                  <a:gd name="T68" fmla="*/ 10 w 162"/>
                  <a:gd name="T69" fmla="*/ 18 h 170"/>
                  <a:gd name="T70" fmla="*/ 10 w 162"/>
                  <a:gd name="T71" fmla="*/ 17 h 170"/>
                  <a:gd name="T72" fmla="*/ 12 w 162"/>
                  <a:gd name="T73" fmla="*/ 17 h 170"/>
                  <a:gd name="T74" fmla="*/ 12 w 162"/>
                  <a:gd name="T75" fmla="*/ 15 h 170"/>
                  <a:gd name="T76" fmla="*/ 14 w 162"/>
                  <a:gd name="T77" fmla="*/ 15 h 170"/>
                  <a:gd name="T78" fmla="*/ 14 w 162"/>
                  <a:gd name="T79" fmla="*/ 14 h 170"/>
                  <a:gd name="T80" fmla="*/ 15 w 162"/>
                  <a:gd name="T81" fmla="*/ 14 h 170"/>
                  <a:gd name="T82" fmla="*/ 17 w 162"/>
                  <a:gd name="T83" fmla="*/ 13 h 170"/>
                  <a:gd name="T84" fmla="*/ 18 w 162"/>
                  <a:gd name="T85" fmla="*/ 13 h 170"/>
                  <a:gd name="T86" fmla="*/ 19 w 162"/>
                  <a:gd name="T87" fmla="*/ 12 h 170"/>
                  <a:gd name="T88" fmla="*/ 20 w 162"/>
                  <a:gd name="T89" fmla="*/ 12 h 170"/>
                  <a:gd name="T90" fmla="*/ 20 w 162"/>
                  <a:gd name="T91" fmla="*/ 11 h 170"/>
                  <a:gd name="T92" fmla="*/ 20 w 162"/>
                  <a:gd name="T93" fmla="*/ 11 h 170"/>
                  <a:gd name="T94" fmla="*/ 20 w 162"/>
                  <a:gd name="T95" fmla="*/ 10 h 170"/>
                  <a:gd name="T96" fmla="*/ 20 w 162"/>
                  <a:gd name="T97" fmla="*/ 10 h 170"/>
                  <a:gd name="T98" fmla="*/ 20 w 162"/>
                  <a:gd name="T99" fmla="*/ 9 h 170"/>
                  <a:gd name="T100" fmla="*/ 20 w 162"/>
                  <a:gd name="T101" fmla="*/ 9 h 170"/>
                  <a:gd name="T102" fmla="*/ 19 w 162"/>
                  <a:gd name="T103" fmla="*/ 6 h 170"/>
                  <a:gd name="T104" fmla="*/ 19 w 162"/>
                  <a:gd name="T105" fmla="*/ 6 h 170"/>
                  <a:gd name="T106" fmla="*/ 19 w 162"/>
                  <a:gd name="T107" fmla="*/ 5 h 170"/>
                  <a:gd name="T108" fmla="*/ 18 w 162"/>
                  <a:gd name="T109" fmla="*/ 5 h 170"/>
                  <a:gd name="T110" fmla="*/ 18 w 162"/>
                  <a:gd name="T111" fmla="*/ 5 h 170"/>
                  <a:gd name="T112" fmla="*/ 18 w 162"/>
                  <a:gd name="T113" fmla="*/ 3 h 170"/>
                  <a:gd name="T114" fmla="*/ 18 w 162"/>
                  <a:gd name="T115" fmla="*/ 3 h 170"/>
                  <a:gd name="T116" fmla="*/ 17 w 162"/>
                  <a:gd name="T117" fmla="*/ 3 h 170"/>
                  <a:gd name="T118" fmla="*/ 17 w 162"/>
                  <a:gd name="T119" fmla="*/ 1 h 170"/>
                  <a:gd name="T120" fmla="*/ 17 w 162"/>
                  <a:gd name="T121" fmla="*/ 1 h 17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62"/>
                  <a:gd name="T184" fmla="*/ 0 h 170"/>
                  <a:gd name="T185" fmla="*/ 162 w 162"/>
                  <a:gd name="T186" fmla="*/ 170 h 17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62" h="170">
                    <a:moveTo>
                      <a:pt x="126" y="0"/>
                    </a:moveTo>
                    <a:lnTo>
                      <a:pt x="126" y="2"/>
                    </a:lnTo>
                    <a:lnTo>
                      <a:pt x="120" y="5"/>
                    </a:lnTo>
                    <a:lnTo>
                      <a:pt x="120" y="6"/>
                    </a:lnTo>
                    <a:lnTo>
                      <a:pt x="117" y="6"/>
                    </a:lnTo>
                    <a:lnTo>
                      <a:pt x="117" y="7"/>
                    </a:lnTo>
                    <a:lnTo>
                      <a:pt x="112" y="10"/>
                    </a:lnTo>
                    <a:lnTo>
                      <a:pt x="112" y="11"/>
                    </a:lnTo>
                    <a:lnTo>
                      <a:pt x="106" y="13"/>
                    </a:lnTo>
                    <a:lnTo>
                      <a:pt x="106" y="14"/>
                    </a:lnTo>
                    <a:lnTo>
                      <a:pt x="101" y="17"/>
                    </a:lnTo>
                    <a:lnTo>
                      <a:pt x="101" y="18"/>
                    </a:lnTo>
                    <a:lnTo>
                      <a:pt x="98" y="18"/>
                    </a:lnTo>
                    <a:lnTo>
                      <a:pt x="98" y="19"/>
                    </a:lnTo>
                    <a:lnTo>
                      <a:pt x="93" y="22"/>
                    </a:lnTo>
                    <a:lnTo>
                      <a:pt x="93" y="24"/>
                    </a:lnTo>
                    <a:lnTo>
                      <a:pt x="90" y="24"/>
                    </a:lnTo>
                    <a:lnTo>
                      <a:pt x="90" y="25"/>
                    </a:lnTo>
                    <a:lnTo>
                      <a:pt x="85" y="28"/>
                    </a:lnTo>
                    <a:lnTo>
                      <a:pt x="85" y="29"/>
                    </a:lnTo>
                    <a:lnTo>
                      <a:pt x="82" y="29"/>
                    </a:lnTo>
                    <a:lnTo>
                      <a:pt x="82" y="30"/>
                    </a:lnTo>
                    <a:lnTo>
                      <a:pt x="76" y="33"/>
                    </a:lnTo>
                    <a:lnTo>
                      <a:pt x="76" y="34"/>
                    </a:lnTo>
                    <a:lnTo>
                      <a:pt x="74" y="34"/>
                    </a:lnTo>
                    <a:lnTo>
                      <a:pt x="74" y="36"/>
                    </a:lnTo>
                    <a:lnTo>
                      <a:pt x="66" y="40"/>
                    </a:lnTo>
                    <a:lnTo>
                      <a:pt x="66" y="41"/>
                    </a:lnTo>
                    <a:lnTo>
                      <a:pt x="63" y="41"/>
                    </a:lnTo>
                    <a:lnTo>
                      <a:pt x="63" y="43"/>
                    </a:lnTo>
                    <a:lnTo>
                      <a:pt x="57" y="45"/>
                    </a:lnTo>
                    <a:lnTo>
                      <a:pt x="57" y="47"/>
                    </a:lnTo>
                    <a:lnTo>
                      <a:pt x="55" y="47"/>
                    </a:lnTo>
                    <a:lnTo>
                      <a:pt x="55" y="48"/>
                    </a:lnTo>
                    <a:lnTo>
                      <a:pt x="49" y="51"/>
                    </a:lnTo>
                    <a:lnTo>
                      <a:pt x="49" y="52"/>
                    </a:lnTo>
                    <a:lnTo>
                      <a:pt x="46" y="52"/>
                    </a:lnTo>
                    <a:lnTo>
                      <a:pt x="46" y="53"/>
                    </a:lnTo>
                    <a:lnTo>
                      <a:pt x="41" y="56"/>
                    </a:lnTo>
                    <a:lnTo>
                      <a:pt x="40" y="63"/>
                    </a:lnTo>
                    <a:lnTo>
                      <a:pt x="38" y="63"/>
                    </a:lnTo>
                    <a:lnTo>
                      <a:pt x="38" y="67"/>
                    </a:lnTo>
                    <a:lnTo>
                      <a:pt x="37" y="67"/>
                    </a:lnTo>
                    <a:lnTo>
                      <a:pt x="37" y="71"/>
                    </a:lnTo>
                    <a:lnTo>
                      <a:pt x="36" y="71"/>
                    </a:lnTo>
                    <a:lnTo>
                      <a:pt x="34" y="78"/>
                    </a:lnTo>
                    <a:lnTo>
                      <a:pt x="33" y="78"/>
                    </a:lnTo>
                    <a:lnTo>
                      <a:pt x="33" y="82"/>
                    </a:lnTo>
                    <a:lnTo>
                      <a:pt x="31" y="82"/>
                    </a:lnTo>
                    <a:lnTo>
                      <a:pt x="30" y="89"/>
                    </a:lnTo>
                    <a:lnTo>
                      <a:pt x="29" y="89"/>
                    </a:lnTo>
                    <a:lnTo>
                      <a:pt x="29" y="93"/>
                    </a:lnTo>
                    <a:lnTo>
                      <a:pt x="27" y="93"/>
                    </a:lnTo>
                    <a:lnTo>
                      <a:pt x="27" y="97"/>
                    </a:lnTo>
                    <a:lnTo>
                      <a:pt x="26" y="97"/>
                    </a:lnTo>
                    <a:lnTo>
                      <a:pt x="25" y="104"/>
                    </a:lnTo>
                    <a:lnTo>
                      <a:pt x="23" y="104"/>
                    </a:lnTo>
                    <a:lnTo>
                      <a:pt x="23" y="108"/>
                    </a:lnTo>
                    <a:lnTo>
                      <a:pt x="22" y="108"/>
                    </a:lnTo>
                    <a:lnTo>
                      <a:pt x="22" y="112"/>
                    </a:lnTo>
                    <a:lnTo>
                      <a:pt x="21" y="112"/>
                    </a:lnTo>
                    <a:lnTo>
                      <a:pt x="19" y="119"/>
                    </a:lnTo>
                    <a:lnTo>
                      <a:pt x="18" y="119"/>
                    </a:lnTo>
                    <a:lnTo>
                      <a:pt x="18" y="123"/>
                    </a:lnTo>
                    <a:lnTo>
                      <a:pt x="16" y="123"/>
                    </a:lnTo>
                    <a:lnTo>
                      <a:pt x="16" y="127"/>
                    </a:lnTo>
                    <a:lnTo>
                      <a:pt x="15" y="127"/>
                    </a:lnTo>
                    <a:lnTo>
                      <a:pt x="14" y="134"/>
                    </a:lnTo>
                    <a:lnTo>
                      <a:pt x="12" y="134"/>
                    </a:lnTo>
                    <a:lnTo>
                      <a:pt x="12" y="138"/>
                    </a:lnTo>
                    <a:lnTo>
                      <a:pt x="11" y="138"/>
                    </a:lnTo>
                    <a:lnTo>
                      <a:pt x="11" y="142"/>
                    </a:lnTo>
                    <a:lnTo>
                      <a:pt x="10" y="142"/>
                    </a:lnTo>
                    <a:lnTo>
                      <a:pt x="8" y="149"/>
                    </a:lnTo>
                    <a:lnTo>
                      <a:pt x="7" y="149"/>
                    </a:lnTo>
                    <a:lnTo>
                      <a:pt x="7" y="153"/>
                    </a:lnTo>
                    <a:lnTo>
                      <a:pt x="6" y="153"/>
                    </a:lnTo>
                    <a:lnTo>
                      <a:pt x="6" y="157"/>
                    </a:lnTo>
                    <a:lnTo>
                      <a:pt x="4" y="157"/>
                    </a:lnTo>
                    <a:lnTo>
                      <a:pt x="3" y="164"/>
                    </a:lnTo>
                    <a:lnTo>
                      <a:pt x="1" y="164"/>
                    </a:lnTo>
                    <a:lnTo>
                      <a:pt x="1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36" y="170"/>
                    </a:lnTo>
                    <a:lnTo>
                      <a:pt x="36" y="169"/>
                    </a:lnTo>
                    <a:lnTo>
                      <a:pt x="38" y="169"/>
                    </a:lnTo>
                    <a:lnTo>
                      <a:pt x="38" y="168"/>
                    </a:lnTo>
                    <a:lnTo>
                      <a:pt x="44" y="165"/>
                    </a:lnTo>
                    <a:lnTo>
                      <a:pt x="44" y="164"/>
                    </a:lnTo>
                    <a:lnTo>
                      <a:pt x="49" y="162"/>
                    </a:lnTo>
                    <a:lnTo>
                      <a:pt x="49" y="161"/>
                    </a:lnTo>
                    <a:lnTo>
                      <a:pt x="55" y="158"/>
                    </a:lnTo>
                    <a:lnTo>
                      <a:pt x="55" y="157"/>
                    </a:lnTo>
                    <a:lnTo>
                      <a:pt x="57" y="157"/>
                    </a:lnTo>
                    <a:lnTo>
                      <a:pt x="57" y="155"/>
                    </a:lnTo>
                    <a:lnTo>
                      <a:pt x="63" y="153"/>
                    </a:lnTo>
                    <a:lnTo>
                      <a:pt x="63" y="151"/>
                    </a:lnTo>
                    <a:lnTo>
                      <a:pt x="68" y="150"/>
                    </a:lnTo>
                    <a:lnTo>
                      <a:pt x="68" y="149"/>
                    </a:lnTo>
                    <a:lnTo>
                      <a:pt x="74" y="146"/>
                    </a:lnTo>
                    <a:lnTo>
                      <a:pt x="74" y="145"/>
                    </a:lnTo>
                    <a:lnTo>
                      <a:pt x="76" y="145"/>
                    </a:lnTo>
                    <a:lnTo>
                      <a:pt x="76" y="143"/>
                    </a:lnTo>
                    <a:lnTo>
                      <a:pt x="82" y="140"/>
                    </a:lnTo>
                    <a:lnTo>
                      <a:pt x="82" y="139"/>
                    </a:lnTo>
                    <a:lnTo>
                      <a:pt x="87" y="138"/>
                    </a:lnTo>
                    <a:lnTo>
                      <a:pt x="87" y="136"/>
                    </a:lnTo>
                    <a:lnTo>
                      <a:pt x="93" y="134"/>
                    </a:lnTo>
                    <a:lnTo>
                      <a:pt x="93" y="132"/>
                    </a:lnTo>
                    <a:lnTo>
                      <a:pt x="96" y="132"/>
                    </a:lnTo>
                    <a:lnTo>
                      <a:pt x="96" y="131"/>
                    </a:lnTo>
                    <a:lnTo>
                      <a:pt x="101" y="128"/>
                    </a:lnTo>
                    <a:lnTo>
                      <a:pt x="101" y="127"/>
                    </a:lnTo>
                    <a:lnTo>
                      <a:pt x="106" y="126"/>
                    </a:lnTo>
                    <a:lnTo>
                      <a:pt x="106" y="124"/>
                    </a:lnTo>
                    <a:lnTo>
                      <a:pt x="112" y="121"/>
                    </a:lnTo>
                    <a:lnTo>
                      <a:pt x="112" y="120"/>
                    </a:lnTo>
                    <a:lnTo>
                      <a:pt x="115" y="120"/>
                    </a:lnTo>
                    <a:lnTo>
                      <a:pt x="115" y="119"/>
                    </a:lnTo>
                    <a:lnTo>
                      <a:pt x="120" y="116"/>
                    </a:lnTo>
                    <a:lnTo>
                      <a:pt x="120" y="115"/>
                    </a:lnTo>
                    <a:lnTo>
                      <a:pt x="126" y="113"/>
                    </a:lnTo>
                    <a:lnTo>
                      <a:pt x="126" y="112"/>
                    </a:lnTo>
                    <a:lnTo>
                      <a:pt x="131" y="109"/>
                    </a:lnTo>
                    <a:lnTo>
                      <a:pt x="131" y="108"/>
                    </a:lnTo>
                    <a:lnTo>
                      <a:pt x="134" y="108"/>
                    </a:lnTo>
                    <a:lnTo>
                      <a:pt x="134" y="106"/>
                    </a:lnTo>
                    <a:lnTo>
                      <a:pt x="139" y="104"/>
                    </a:lnTo>
                    <a:lnTo>
                      <a:pt x="139" y="102"/>
                    </a:lnTo>
                    <a:lnTo>
                      <a:pt x="145" y="101"/>
                    </a:lnTo>
                    <a:lnTo>
                      <a:pt x="145" y="100"/>
                    </a:lnTo>
                    <a:lnTo>
                      <a:pt x="150" y="97"/>
                    </a:lnTo>
                    <a:lnTo>
                      <a:pt x="150" y="96"/>
                    </a:lnTo>
                    <a:lnTo>
                      <a:pt x="153" y="96"/>
                    </a:lnTo>
                    <a:lnTo>
                      <a:pt x="153" y="94"/>
                    </a:lnTo>
                    <a:lnTo>
                      <a:pt x="158" y="92"/>
                    </a:lnTo>
                    <a:lnTo>
                      <a:pt x="158" y="90"/>
                    </a:lnTo>
                    <a:lnTo>
                      <a:pt x="161" y="90"/>
                    </a:lnTo>
                    <a:lnTo>
                      <a:pt x="162" y="86"/>
                    </a:lnTo>
                    <a:lnTo>
                      <a:pt x="161" y="86"/>
                    </a:lnTo>
                    <a:lnTo>
                      <a:pt x="161" y="82"/>
                    </a:lnTo>
                    <a:lnTo>
                      <a:pt x="160" y="82"/>
                    </a:lnTo>
                    <a:lnTo>
                      <a:pt x="160" y="79"/>
                    </a:lnTo>
                    <a:lnTo>
                      <a:pt x="158" y="79"/>
                    </a:lnTo>
                    <a:lnTo>
                      <a:pt x="158" y="75"/>
                    </a:lnTo>
                    <a:lnTo>
                      <a:pt x="157" y="75"/>
                    </a:lnTo>
                    <a:lnTo>
                      <a:pt x="157" y="72"/>
                    </a:lnTo>
                    <a:lnTo>
                      <a:pt x="156" y="72"/>
                    </a:lnTo>
                    <a:lnTo>
                      <a:pt x="156" y="68"/>
                    </a:lnTo>
                    <a:lnTo>
                      <a:pt x="154" y="68"/>
                    </a:lnTo>
                    <a:lnTo>
                      <a:pt x="154" y="66"/>
                    </a:lnTo>
                    <a:lnTo>
                      <a:pt x="153" y="66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5"/>
                    </a:lnTo>
                    <a:lnTo>
                      <a:pt x="149" y="55"/>
                    </a:lnTo>
                    <a:lnTo>
                      <a:pt x="149" y="51"/>
                    </a:lnTo>
                    <a:lnTo>
                      <a:pt x="147" y="51"/>
                    </a:lnTo>
                    <a:lnTo>
                      <a:pt x="147" y="48"/>
                    </a:lnTo>
                    <a:lnTo>
                      <a:pt x="146" y="48"/>
                    </a:lnTo>
                    <a:lnTo>
                      <a:pt x="146" y="44"/>
                    </a:lnTo>
                    <a:lnTo>
                      <a:pt x="145" y="44"/>
                    </a:lnTo>
                    <a:lnTo>
                      <a:pt x="145" y="41"/>
                    </a:lnTo>
                    <a:lnTo>
                      <a:pt x="143" y="41"/>
                    </a:lnTo>
                    <a:lnTo>
                      <a:pt x="143" y="37"/>
                    </a:lnTo>
                    <a:lnTo>
                      <a:pt x="142" y="37"/>
                    </a:lnTo>
                    <a:lnTo>
                      <a:pt x="142" y="34"/>
                    </a:lnTo>
                    <a:lnTo>
                      <a:pt x="141" y="34"/>
                    </a:lnTo>
                    <a:lnTo>
                      <a:pt x="141" y="30"/>
                    </a:lnTo>
                    <a:lnTo>
                      <a:pt x="139" y="30"/>
                    </a:lnTo>
                    <a:lnTo>
                      <a:pt x="139" y="28"/>
                    </a:lnTo>
                    <a:lnTo>
                      <a:pt x="138" y="28"/>
                    </a:lnTo>
                    <a:lnTo>
                      <a:pt x="137" y="19"/>
                    </a:lnTo>
                    <a:lnTo>
                      <a:pt x="135" y="19"/>
                    </a:lnTo>
                    <a:lnTo>
                      <a:pt x="135" y="17"/>
                    </a:lnTo>
                    <a:lnTo>
                      <a:pt x="134" y="17"/>
                    </a:lnTo>
                    <a:lnTo>
                      <a:pt x="134" y="13"/>
                    </a:lnTo>
                    <a:lnTo>
                      <a:pt x="132" y="13"/>
                    </a:lnTo>
                    <a:lnTo>
                      <a:pt x="132" y="10"/>
                    </a:lnTo>
                    <a:lnTo>
                      <a:pt x="131" y="10"/>
                    </a:lnTo>
                    <a:lnTo>
                      <a:pt x="131" y="6"/>
                    </a:lnTo>
                    <a:lnTo>
                      <a:pt x="130" y="6"/>
                    </a:lnTo>
                    <a:lnTo>
                      <a:pt x="128" y="0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87C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49" name="Freeform 7099"/>
              <p:cNvSpPr>
                <a:spLocks/>
              </p:cNvSpPr>
              <p:nvPr/>
            </p:nvSpPr>
            <p:spPr bwMode="auto">
              <a:xfrm>
                <a:off x="4478" y="2100"/>
                <a:ext cx="80" cy="43"/>
              </a:xfrm>
              <a:custGeom>
                <a:avLst/>
                <a:gdLst>
                  <a:gd name="T0" fmla="*/ 15 w 161"/>
                  <a:gd name="T1" fmla="*/ 1 h 86"/>
                  <a:gd name="T2" fmla="*/ 15 w 161"/>
                  <a:gd name="T3" fmla="*/ 1 h 86"/>
                  <a:gd name="T4" fmla="*/ 14 w 161"/>
                  <a:gd name="T5" fmla="*/ 1 h 86"/>
                  <a:gd name="T6" fmla="*/ 14 w 161"/>
                  <a:gd name="T7" fmla="*/ 1 h 86"/>
                  <a:gd name="T8" fmla="*/ 13 w 161"/>
                  <a:gd name="T9" fmla="*/ 1 h 86"/>
                  <a:gd name="T10" fmla="*/ 13 w 161"/>
                  <a:gd name="T11" fmla="*/ 1 h 86"/>
                  <a:gd name="T12" fmla="*/ 12 w 161"/>
                  <a:gd name="T13" fmla="*/ 3 h 86"/>
                  <a:gd name="T14" fmla="*/ 12 w 161"/>
                  <a:gd name="T15" fmla="*/ 3 h 86"/>
                  <a:gd name="T16" fmla="*/ 11 w 161"/>
                  <a:gd name="T17" fmla="*/ 3 h 86"/>
                  <a:gd name="T18" fmla="*/ 10 w 161"/>
                  <a:gd name="T19" fmla="*/ 3 h 86"/>
                  <a:gd name="T20" fmla="*/ 10 w 161"/>
                  <a:gd name="T21" fmla="*/ 4 h 86"/>
                  <a:gd name="T22" fmla="*/ 9 w 161"/>
                  <a:gd name="T23" fmla="*/ 5 h 86"/>
                  <a:gd name="T24" fmla="*/ 9 w 161"/>
                  <a:gd name="T25" fmla="*/ 5 h 86"/>
                  <a:gd name="T26" fmla="*/ 8 w 161"/>
                  <a:gd name="T27" fmla="*/ 5 h 86"/>
                  <a:gd name="T28" fmla="*/ 7 w 161"/>
                  <a:gd name="T29" fmla="*/ 5 h 86"/>
                  <a:gd name="T30" fmla="*/ 7 w 161"/>
                  <a:gd name="T31" fmla="*/ 5 h 86"/>
                  <a:gd name="T32" fmla="*/ 6 w 161"/>
                  <a:gd name="T33" fmla="*/ 6 h 86"/>
                  <a:gd name="T34" fmla="*/ 6 w 161"/>
                  <a:gd name="T35" fmla="*/ 6 h 86"/>
                  <a:gd name="T36" fmla="*/ 5 w 161"/>
                  <a:gd name="T37" fmla="*/ 7 h 86"/>
                  <a:gd name="T38" fmla="*/ 5 w 161"/>
                  <a:gd name="T39" fmla="*/ 7 h 86"/>
                  <a:gd name="T40" fmla="*/ 4 w 161"/>
                  <a:gd name="T41" fmla="*/ 7 h 86"/>
                  <a:gd name="T42" fmla="*/ 3 w 161"/>
                  <a:gd name="T43" fmla="*/ 8 h 86"/>
                  <a:gd name="T44" fmla="*/ 2 w 161"/>
                  <a:gd name="T45" fmla="*/ 9 h 86"/>
                  <a:gd name="T46" fmla="*/ 2 w 161"/>
                  <a:gd name="T47" fmla="*/ 9 h 86"/>
                  <a:gd name="T48" fmla="*/ 1 w 161"/>
                  <a:gd name="T49" fmla="*/ 10 h 86"/>
                  <a:gd name="T50" fmla="*/ 1 w 161"/>
                  <a:gd name="T51" fmla="*/ 10 h 86"/>
                  <a:gd name="T52" fmla="*/ 0 w 161"/>
                  <a:gd name="T53" fmla="*/ 11 h 86"/>
                  <a:gd name="T54" fmla="*/ 0 w 161"/>
                  <a:gd name="T55" fmla="*/ 11 h 86"/>
                  <a:gd name="T56" fmla="*/ 0 w 161"/>
                  <a:gd name="T57" fmla="*/ 11 h 86"/>
                  <a:gd name="T58" fmla="*/ 3 w 161"/>
                  <a:gd name="T59" fmla="*/ 11 h 86"/>
                  <a:gd name="T60" fmla="*/ 12 w 161"/>
                  <a:gd name="T61" fmla="*/ 11 h 86"/>
                  <a:gd name="T62" fmla="*/ 20 w 161"/>
                  <a:gd name="T63" fmla="*/ 10 h 86"/>
                  <a:gd name="T64" fmla="*/ 19 w 161"/>
                  <a:gd name="T65" fmla="*/ 10 h 86"/>
                  <a:gd name="T66" fmla="*/ 19 w 161"/>
                  <a:gd name="T67" fmla="*/ 9 h 86"/>
                  <a:gd name="T68" fmla="*/ 19 w 161"/>
                  <a:gd name="T69" fmla="*/ 9 h 86"/>
                  <a:gd name="T70" fmla="*/ 19 w 161"/>
                  <a:gd name="T71" fmla="*/ 8 h 86"/>
                  <a:gd name="T72" fmla="*/ 19 w 161"/>
                  <a:gd name="T73" fmla="*/ 7 h 86"/>
                  <a:gd name="T74" fmla="*/ 19 w 161"/>
                  <a:gd name="T75" fmla="*/ 7 h 86"/>
                  <a:gd name="T76" fmla="*/ 18 w 161"/>
                  <a:gd name="T77" fmla="*/ 6 h 86"/>
                  <a:gd name="T78" fmla="*/ 18 w 161"/>
                  <a:gd name="T79" fmla="*/ 5 h 86"/>
                  <a:gd name="T80" fmla="*/ 18 w 161"/>
                  <a:gd name="T81" fmla="*/ 5 h 86"/>
                  <a:gd name="T82" fmla="*/ 18 w 161"/>
                  <a:gd name="T83" fmla="*/ 5 h 86"/>
                  <a:gd name="T84" fmla="*/ 17 w 161"/>
                  <a:gd name="T85" fmla="*/ 5 h 86"/>
                  <a:gd name="T86" fmla="*/ 17 w 161"/>
                  <a:gd name="T87" fmla="*/ 5 h 86"/>
                  <a:gd name="T88" fmla="*/ 17 w 161"/>
                  <a:gd name="T89" fmla="*/ 3 h 86"/>
                  <a:gd name="T90" fmla="*/ 17 w 161"/>
                  <a:gd name="T91" fmla="*/ 3 h 86"/>
                  <a:gd name="T92" fmla="*/ 17 w 161"/>
                  <a:gd name="T93" fmla="*/ 3 h 86"/>
                  <a:gd name="T94" fmla="*/ 17 w 161"/>
                  <a:gd name="T95" fmla="*/ 3 h 86"/>
                  <a:gd name="T96" fmla="*/ 16 w 161"/>
                  <a:gd name="T97" fmla="*/ 3 h 86"/>
                  <a:gd name="T98" fmla="*/ 16 w 161"/>
                  <a:gd name="T99" fmla="*/ 1 h 86"/>
                  <a:gd name="T100" fmla="*/ 16 w 161"/>
                  <a:gd name="T101" fmla="*/ 1 h 86"/>
                  <a:gd name="T102" fmla="*/ 16 w 161"/>
                  <a:gd name="T103" fmla="*/ 1 h 86"/>
                  <a:gd name="T104" fmla="*/ 16 w 161"/>
                  <a:gd name="T105" fmla="*/ 0 h 8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61"/>
                  <a:gd name="T160" fmla="*/ 0 h 86"/>
                  <a:gd name="T161" fmla="*/ 161 w 161"/>
                  <a:gd name="T162" fmla="*/ 86 h 8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61" h="86">
                    <a:moveTo>
                      <a:pt x="127" y="0"/>
                    </a:moveTo>
                    <a:lnTo>
                      <a:pt x="127" y="2"/>
                    </a:lnTo>
                    <a:lnTo>
                      <a:pt x="124" y="2"/>
                    </a:lnTo>
                    <a:lnTo>
                      <a:pt x="124" y="3"/>
                    </a:lnTo>
                    <a:lnTo>
                      <a:pt x="119" y="6"/>
                    </a:lnTo>
                    <a:lnTo>
                      <a:pt x="119" y="7"/>
                    </a:lnTo>
                    <a:lnTo>
                      <a:pt x="116" y="7"/>
                    </a:lnTo>
                    <a:lnTo>
                      <a:pt x="116" y="9"/>
                    </a:lnTo>
                    <a:lnTo>
                      <a:pt x="111" y="11"/>
                    </a:lnTo>
                    <a:lnTo>
                      <a:pt x="111" y="13"/>
                    </a:lnTo>
                    <a:lnTo>
                      <a:pt x="105" y="14"/>
                    </a:lnTo>
                    <a:lnTo>
                      <a:pt x="105" y="15"/>
                    </a:lnTo>
                    <a:lnTo>
                      <a:pt x="100" y="18"/>
                    </a:lnTo>
                    <a:lnTo>
                      <a:pt x="100" y="19"/>
                    </a:lnTo>
                    <a:lnTo>
                      <a:pt x="97" y="19"/>
                    </a:lnTo>
                    <a:lnTo>
                      <a:pt x="97" y="21"/>
                    </a:lnTo>
                    <a:lnTo>
                      <a:pt x="92" y="24"/>
                    </a:lnTo>
                    <a:lnTo>
                      <a:pt x="92" y="25"/>
                    </a:lnTo>
                    <a:lnTo>
                      <a:pt x="86" y="26"/>
                    </a:lnTo>
                    <a:lnTo>
                      <a:pt x="86" y="28"/>
                    </a:lnTo>
                    <a:lnTo>
                      <a:pt x="81" y="30"/>
                    </a:lnTo>
                    <a:lnTo>
                      <a:pt x="81" y="32"/>
                    </a:lnTo>
                    <a:lnTo>
                      <a:pt x="78" y="32"/>
                    </a:lnTo>
                    <a:lnTo>
                      <a:pt x="78" y="33"/>
                    </a:lnTo>
                    <a:lnTo>
                      <a:pt x="72" y="36"/>
                    </a:lnTo>
                    <a:lnTo>
                      <a:pt x="72" y="37"/>
                    </a:lnTo>
                    <a:lnTo>
                      <a:pt x="67" y="39"/>
                    </a:lnTo>
                    <a:lnTo>
                      <a:pt x="67" y="40"/>
                    </a:lnTo>
                    <a:lnTo>
                      <a:pt x="62" y="43"/>
                    </a:lnTo>
                    <a:lnTo>
                      <a:pt x="62" y="44"/>
                    </a:lnTo>
                    <a:lnTo>
                      <a:pt x="59" y="44"/>
                    </a:lnTo>
                    <a:lnTo>
                      <a:pt x="59" y="45"/>
                    </a:lnTo>
                    <a:lnTo>
                      <a:pt x="53" y="48"/>
                    </a:lnTo>
                    <a:lnTo>
                      <a:pt x="53" y="49"/>
                    </a:lnTo>
                    <a:lnTo>
                      <a:pt x="48" y="51"/>
                    </a:lnTo>
                    <a:lnTo>
                      <a:pt x="48" y="52"/>
                    </a:lnTo>
                    <a:lnTo>
                      <a:pt x="42" y="55"/>
                    </a:lnTo>
                    <a:lnTo>
                      <a:pt x="42" y="56"/>
                    </a:lnTo>
                    <a:lnTo>
                      <a:pt x="40" y="56"/>
                    </a:lnTo>
                    <a:lnTo>
                      <a:pt x="40" y="58"/>
                    </a:lnTo>
                    <a:lnTo>
                      <a:pt x="34" y="60"/>
                    </a:lnTo>
                    <a:lnTo>
                      <a:pt x="34" y="62"/>
                    </a:lnTo>
                    <a:lnTo>
                      <a:pt x="29" y="63"/>
                    </a:lnTo>
                    <a:lnTo>
                      <a:pt x="29" y="64"/>
                    </a:lnTo>
                    <a:lnTo>
                      <a:pt x="23" y="67"/>
                    </a:lnTo>
                    <a:lnTo>
                      <a:pt x="23" y="68"/>
                    </a:lnTo>
                    <a:lnTo>
                      <a:pt x="21" y="68"/>
                    </a:lnTo>
                    <a:lnTo>
                      <a:pt x="21" y="70"/>
                    </a:lnTo>
                    <a:lnTo>
                      <a:pt x="15" y="72"/>
                    </a:lnTo>
                    <a:lnTo>
                      <a:pt x="15" y="74"/>
                    </a:lnTo>
                    <a:lnTo>
                      <a:pt x="10" y="75"/>
                    </a:lnTo>
                    <a:lnTo>
                      <a:pt x="10" y="77"/>
                    </a:lnTo>
                    <a:lnTo>
                      <a:pt x="4" y="79"/>
                    </a:lnTo>
                    <a:lnTo>
                      <a:pt x="4" y="81"/>
                    </a:lnTo>
                    <a:lnTo>
                      <a:pt x="2" y="81"/>
                    </a:lnTo>
                    <a:lnTo>
                      <a:pt x="2" y="82"/>
                    </a:lnTo>
                    <a:lnTo>
                      <a:pt x="0" y="82"/>
                    </a:lnTo>
                    <a:lnTo>
                      <a:pt x="0" y="83"/>
                    </a:lnTo>
                    <a:lnTo>
                      <a:pt x="30" y="83"/>
                    </a:lnTo>
                    <a:lnTo>
                      <a:pt x="30" y="85"/>
                    </a:lnTo>
                    <a:lnTo>
                      <a:pt x="96" y="85"/>
                    </a:lnTo>
                    <a:lnTo>
                      <a:pt x="96" y="86"/>
                    </a:lnTo>
                    <a:lnTo>
                      <a:pt x="161" y="86"/>
                    </a:lnTo>
                    <a:lnTo>
                      <a:pt x="160" y="78"/>
                    </a:lnTo>
                    <a:lnTo>
                      <a:pt x="158" y="78"/>
                    </a:lnTo>
                    <a:lnTo>
                      <a:pt x="158" y="75"/>
                    </a:lnTo>
                    <a:lnTo>
                      <a:pt x="157" y="75"/>
                    </a:lnTo>
                    <a:lnTo>
                      <a:pt x="157" y="71"/>
                    </a:lnTo>
                    <a:lnTo>
                      <a:pt x="156" y="71"/>
                    </a:lnTo>
                    <a:lnTo>
                      <a:pt x="156" y="68"/>
                    </a:lnTo>
                    <a:lnTo>
                      <a:pt x="154" y="68"/>
                    </a:lnTo>
                    <a:lnTo>
                      <a:pt x="154" y="64"/>
                    </a:lnTo>
                    <a:lnTo>
                      <a:pt x="153" y="64"/>
                    </a:lnTo>
                    <a:lnTo>
                      <a:pt x="153" y="62"/>
                    </a:lnTo>
                    <a:lnTo>
                      <a:pt x="152" y="62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5"/>
                    </a:lnTo>
                    <a:lnTo>
                      <a:pt x="149" y="55"/>
                    </a:lnTo>
                    <a:lnTo>
                      <a:pt x="148" y="47"/>
                    </a:lnTo>
                    <a:lnTo>
                      <a:pt x="146" y="47"/>
                    </a:lnTo>
                    <a:lnTo>
                      <a:pt x="146" y="44"/>
                    </a:lnTo>
                    <a:lnTo>
                      <a:pt x="145" y="44"/>
                    </a:lnTo>
                    <a:lnTo>
                      <a:pt x="145" y="40"/>
                    </a:lnTo>
                    <a:lnTo>
                      <a:pt x="143" y="40"/>
                    </a:lnTo>
                    <a:lnTo>
                      <a:pt x="143" y="37"/>
                    </a:lnTo>
                    <a:lnTo>
                      <a:pt x="142" y="37"/>
                    </a:lnTo>
                    <a:lnTo>
                      <a:pt x="142" y="33"/>
                    </a:lnTo>
                    <a:lnTo>
                      <a:pt x="141" y="33"/>
                    </a:lnTo>
                    <a:lnTo>
                      <a:pt x="141" y="30"/>
                    </a:lnTo>
                    <a:lnTo>
                      <a:pt x="139" y="30"/>
                    </a:lnTo>
                    <a:lnTo>
                      <a:pt x="139" y="26"/>
                    </a:lnTo>
                    <a:lnTo>
                      <a:pt x="138" y="26"/>
                    </a:lnTo>
                    <a:lnTo>
                      <a:pt x="138" y="24"/>
                    </a:lnTo>
                    <a:lnTo>
                      <a:pt x="137" y="24"/>
                    </a:lnTo>
                    <a:lnTo>
                      <a:pt x="137" y="19"/>
                    </a:lnTo>
                    <a:lnTo>
                      <a:pt x="135" y="19"/>
                    </a:lnTo>
                    <a:lnTo>
                      <a:pt x="135" y="17"/>
                    </a:lnTo>
                    <a:lnTo>
                      <a:pt x="134" y="17"/>
                    </a:lnTo>
                    <a:lnTo>
                      <a:pt x="133" y="9"/>
                    </a:lnTo>
                    <a:lnTo>
                      <a:pt x="131" y="9"/>
                    </a:lnTo>
                    <a:lnTo>
                      <a:pt x="131" y="6"/>
                    </a:lnTo>
                    <a:lnTo>
                      <a:pt x="130" y="6"/>
                    </a:lnTo>
                    <a:lnTo>
                      <a:pt x="130" y="2"/>
                    </a:lnTo>
                    <a:lnTo>
                      <a:pt x="128" y="2"/>
                    </a:lnTo>
                    <a:lnTo>
                      <a:pt x="128" y="0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5BB5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50" name="Freeform 7100"/>
              <p:cNvSpPr>
                <a:spLocks/>
              </p:cNvSpPr>
              <p:nvPr/>
            </p:nvSpPr>
            <p:spPr bwMode="auto">
              <a:xfrm>
                <a:off x="4461" y="2013"/>
                <a:ext cx="96" cy="129"/>
              </a:xfrm>
              <a:custGeom>
                <a:avLst/>
                <a:gdLst>
                  <a:gd name="T0" fmla="*/ 11 w 194"/>
                  <a:gd name="T1" fmla="*/ 0 h 259"/>
                  <a:gd name="T2" fmla="*/ 0 w 194"/>
                  <a:gd name="T3" fmla="*/ 32 h 259"/>
                  <a:gd name="T4" fmla="*/ 24 w 194"/>
                  <a:gd name="T5" fmla="*/ 32 h 259"/>
                  <a:gd name="T6" fmla="*/ 11 w 194"/>
                  <a:gd name="T7" fmla="*/ 0 h 25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4"/>
                  <a:gd name="T13" fmla="*/ 0 h 259"/>
                  <a:gd name="T14" fmla="*/ 194 w 194"/>
                  <a:gd name="T15" fmla="*/ 259 h 25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4" h="259">
                    <a:moveTo>
                      <a:pt x="93" y="0"/>
                    </a:moveTo>
                    <a:lnTo>
                      <a:pt x="0" y="256"/>
                    </a:lnTo>
                    <a:lnTo>
                      <a:pt x="194" y="259"/>
                    </a:lnTo>
                    <a:lnTo>
                      <a:pt x="93" y="0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51" name="Freeform 7101"/>
              <p:cNvSpPr>
                <a:spLocks/>
              </p:cNvSpPr>
              <p:nvPr/>
            </p:nvSpPr>
            <p:spPr bwMode="auto">
              <a:xfrm>
                <a:off x="4483" y="1912"/>
                <a:ext cx="7" cy="5"/>
              </a:xfrm>
              <a:custGeom>
                <a:avLst/>
                <a:gdLst>
                  <a:gd name="T0" fmla="*/ 0 w 14"/>
                  <a:gd name="T1" fmla="*/ 1 h 9"/>
                  <a:gd name="T2" fmla="*/ 1 w 14"/>
                  <a:gd name="T3" fmla="*/ 2 h 9"/>
                  <a:gd name="T4" fmla="*/ 1 w 14"/>
                  <a:gd name="T5" fmla="*/ 2 h 9"/>
                  <a:gd name="T6" fmla="*/ 2 w 14"/>
                  <a:gd name="T7" fmla="*/ 1 h 9"/>
                  <a:gd name="T8" fmla="*/ 2 w 14"/>
                  <a:gd name="T9" fmla="*/ 1 h 9"/>
                  <a:gd name="T10" fmla="*/ 2 w 14"/>
                  <a:gd name="T11" fmla="*/ 1 h 9"/>
                  <a:gd name="T12" fmla="*/ 1 w 14"/>
                  <a:gd name="T13" fmla="*/ 0 h 9"/>
                  <a:gd name="T14" fmla="*/ 1 w 14"/>
                  <a:gd name="T15" fmla="*/ 1 h 9"/>
                  <a:gd name="T16" fmla="*/ 0 w 14"/>
                  <a:gd name="T17" fmla="*/ 1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"/>
                  <a:gd name="T28" fmla="*/ 0 h 9"/>
                  <a:gd name="T29" fmla="*/ 14 w 14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" h="9">
                    <a:moveTo>
                      <a:pt x="0" y="7"/>
                    </a:moveTo>
                    <a:lnTo>
                      <a:pt x="3" y="9"/>
                    </a:lnTo>
                    <a:lnTo>
                      <a:pt x="8" y="9"/>
                    </a:lnTo>
                    <a:lnTo>
                      <a:pt x="14" y="8"/>
                    </a:lnTo>
                    <a:lnTo>
                      <a:pt x="14" y="4"/>
                    </a:lnTo>
                    <a:lnTo>
                      <a:pt x="11" y="1"/>
                    </a:lnTo>
                    <a:lnTo>
                      <a:pt x="6" y="0"/>
                    </a:lnTo>
                    <a:lnTo>
                      <a:pt x="1" y="3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52" name="Freeform 7102"/>
              <p:cNvSpPr>
                <a:spLocks/>
              </p:cNvSpPr>
              <p:nvPr/>
            </p:nvSpPr>
            <p:spPr bwMode="auto">
              <a:xfrm>
                <a:off x="4470" y="1902"/>
                <a:ext cx="34" cy="23"/>
              </a:xfrm>
              <a:custGeom>
                <a:avLst/>
                <a:gdLst>
                  <a:gd name="T0" fmla="*/ 0 w 68"/>
                  <a:gd name="T1" fmla="*/ 3 h 47"/>
                  <a:gd name="T2" fmla="*/ 1 w 68"/>
                  <a:gd name="T3" fmla="*/ 4 h 47"/>
                  <a:gd name="T4" fmla="*/ 1 w 68"/>
                  <a:gd name="T5" fmla="*/ 5 h 47"/>
                  <a:gd name="T6" fmla="*/ 3 w 68"/>
                  <a:gd name="T7" fmla="*/ 5 h 47"/>
                  <a:gd name="T8" fmla="*/ 4 w 68"/>
                  <a:gd name="T9" fmla="*/ 5 h 47"/>
                  <a:gd name="T10" fmla="*/ 6 w 68"/>
                  <a:gd name="T11" fmla="*/ 5 h 47"/>
                  <a:gd name="T12" fmla="*/ 7 w 68"/>
                  <a:gd name="T13" fmla="*/ 4 h 47"/>
                  <a:gd name="T14" fmla="*/ 9 w 68"/>
                  <a:gd name="T15" fmla="*/ 3 h 47"/>
                  <a:gd name="T16" fmla="*/ 9 w 68"/>
                  <a:gd name="T17" fmla="*/ 2 h 47"/>
                  <a:gd name="T18" fmla="*/ 8 w 68"/>
                  <a:gd name="T19" fmla="*/ 1 h 47"/>
                  <a:gd name="T20" fmla="*/ 7 w 68"/>
                  <a:gd name="T21" fmla="*/ 0 h 47"/>
                  <a:gd name="T22" fmla="*/ 5 w 68"/>
                  <a:gd name="T23" fmla="*/ 0 h 47"/>
                  <a:gd name="T24" fmla="*/ 3 w 68"/>
                  <a:gd name="T25" fmla="*/ 0 h 47"/>
                  <a:gd name="T26" fmla="*/ 2 w 68"/>
                  <a:gd name="T27" fmla="*/ 0 h 47"/>
                  <a:gd name="T28" fmla="*/ 1 w 68"/>
                  <a:gd name="T29" fmla="*/ 1 h 47"/>
                  <a:gd name="T30" fmla="*/ 1 w 68"/>
                  <a:gd name="T31" fmla="*/ 2 h 47"/>
                  <a:gd name="T32" fmla="*/ 0 w 68"/>
                  <a:gd name="T33" fmla="*/ 3 h 4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8"/>
                  <a:gd name="T52" fmla="*/ 0 h 47"/>
                  <a:gd name="T53" fmla="*/ 68 w 68"/>
                  <a:gd name="T54" fmla="*/ 47 h 4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8" h="47">
                    <a:moveTo>
                      <a:pt x="0" y="29"/>
                    </a:moveTo>
                    <a:lnTo>
                      <a:pt x="4" y="37"/>
                    </a:lnTo>
                    <a:lnTo>
                      <a:pt x="12" y="44"/>
                    </a:lnTo>
                    <a:lnTo>
                      <a:pt x="25" y="47"/>
                    </a:lnTo>
                    <a:lnTo>
                      <a:pt x="37" y="47"/>
                    </a:lnTo>
                    <a:lnTo>
                      <a:pt x="51" y="43"/>
                    </a:lnTo>
                    <a:lnTo>
                      <a:pt x="60" y="37"/>
                    </a:lnTo>
                    <a:lnTo>
                      <a:pt x="67" y="28"/>
                    </a:lnTo>
                    <a:lnTo>
                      <a:pt x="68" y="18"/>
                    </a:lnTo>
                    <a:lnTo>
                      <a:pt x="64" y="10"/>
                    </a:lnTo>
                    <a:lnTo>
                      <a:pt x="56" y="3"/>
                    </a:lnTo>
                    <a:lnTo>
                      <a:pt x="44" y="0"/>
                    </a:lnTo>
                    <a:lnTo>
                      <a:pt x="30" y="0"/>
                    </a:lnTo>
                    <a:lnTo>
                      <a:pt x="18" y="5"/>
                    </a:lnTo>
                    <a:lnTo>
                      <a:pt x="8" y="11"/>
                    </a:lnTo>
                    <a:lnTo>
                      <a:pt x="2" y="2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53" name="Freeform 7103"/>
              <p:cNvSpPr>
                <a:spLocks/>
              </p:cNvSpPr>
              <p:nvPr/>
            </p:nvSpPr>
            <p:spPr bwMode="auto">
              <a:xfrm>
                <a:off x="4470" y="1909"/>
                <a:ext cx="38" cy="21"/>
              </a:xfrm>
              <a:custGeom>
                <a:avLst/>
                <a:gdLst>
                  <a:gd name="T0" fmla="*/ 0 w 75"/>
                  <a:gd name="T1" fmla="*/ 2 h 42"/>
                  <a:gd name="T2" fmla="*/ 1 w 75"/>
                  <a:gd name="T3" fmla="*/ 3 h 42"/>
                  <a:gd name="T4" fmla="*/ 1 w 75"/>
                  <a:gd name="T5" fmla="*/ 3 h 42"/>
                  <a:gd name="T6" fmla="*/ 1 w 75"/>
                  <a:gd name="T7" fmla="*/ 3 h 42"/>
                  <a:gd name="T8" fmla="*/ 2 w 75"/>
                  <a:gd name="T9" fmla="*/ 3 h 42"/>
                  <a:gd name="T10" fmla="*/ 2 w 75"/>
                  <a:gd name="T11" fmla="*/ 3 h 42"/>
                  <a:gd name="T12" fmla="*/ 2 w 75"/>
                  <a:gd name="T13" fmla="*/ 3 h 42"/>
                  <a:gd name="T14" fmla="*/ 3 w 75"/>
                  <a:gd name="T15" fmla="*/ 3 h 42"/>
                  <a:gd name="T16" fmla="*/ 5 w 75"/>
                  <a:gd name="T17" fmla="*/ 5 h 42"/>
                  <a:gd name="T18" fmla="*/ 6 w 75"/>
                  <a:gd name="T19" fmla="*/ 3 h 42"/>
                  <a:gd name="T20" fmla="*/ 6 w 75"/>
                  <a:gd name="T21" fmla="*/ 3 h 42"/>
                  <a:gd name="T22" fmla="*/ 7 w 75"/>
                  <a:gd name="T23" fmla="*/ 3 h 42"/>
                  <a:gd name="T24" fmla="*/ 7 w 75"/>
                  <a:gd name="T25" fmla="*/ 3 h 42"/>
                  <a:gd name="T26" fmla="*/ 7 w 75"/>
                  <a:gd name="T27" fmla="*/ 3 h 42"/>
                  <a:gd name="T28" fmla="*/ 8 w 75"/>
                  <a:gd name="T29" fmla="*/ 3 h 42"/>
                  <a:gd name="T30" fmla="*/ 8 w 75"/>
                  <a:gd name="T31" fmla="*/ 3 h 42"/>
                  <a:gd name="T32" fmla="*/ 8 w 75"/>
                  <a:gd name="T33" fmla="*/ 2 h 42"/>
                  <a:gd name="T34" fmla="*/ 9 w 75"/>
                  <a:gd name="T35" fmla="*/ 1 h 42"/>
                  <a:gd name="T36" fmla="*/ 9 w 75"/>
                  <a:gd name="T37" fmla="*/ 0 h 42"/>
                  <a:gd name="T38" fmla="*/ 10 w 75"/>
                  <a:gd name="T39" fmla="*/ 3 h 42"/>
                  <a:gd name="T40" fmla="*/ 10 w 75"/>
                  <a:gd name="T41" fmla="*/ 3 h 42"/>
                  <a:gd name="T42" fmla="*/ 9 w 75"/>
                  <a:gd name="T43" fmla="*/ 3 h 42"/>
                  <a:gd name="T44" fmla="*/ 9 w 75"/>
                  <a:gd name="T45" fmla="*/ 3 h 42"/>
                  <a:gd name="T46" fmla="*/ 9 w 75"/>
                  <a:gd name="T47" fmla="*/ 3 h 42"/>
                  <a:gd name="T48" fmla="*/ 9 w 75"/>
                  <a:gd name="T49" fmla="*/ 3 h 42"/>
                  <a:gd name="T50" fmla="*/ 8 w 75"/>
                  <a:gd name="T51" fmla="*/ 3 h 42"/>
                  <a:gd name="T52" fmla="*/ 8 w 75"/>
                  <a:gd name="T53" fmla="*/ 5 h 42"/>
                  <a:gd name="T54" fmla="*/ 8 w 75"/>
                  <a:gd name="T55" fmla="*/ 5 h 42"/>
                  <a:gd name="T56" fmla="*/ 8 w 75"/>
                  <a:gd name="T57" fmla="*/ 5 h 42"/>
                  <a:gd name="T58" fmla="*/ 7 w 75"/>
                  <a:gd name="T59" fmla="*/ 5 h 42"/>
                  <a:gd name="T60" fmla="*/ 7 w 75"/>
                  <a:gd name="T61" fmla="*/ 5 h 42"/>
                  <a:gd name="T62" fmla="*/ 7 w 75"/>
                  <a:gd name="T63" fmla="*/ 5 h 42"/>
                  <a:gd name="T64" fmla="*/ 6 w 75"/>
                  <a:gd name="T65" fmla="*/ 5 h 42"/>
                  <a:gd name="T66" fmla="*/ 5 w 75"/>
                  <a:gd name="T67" fmla="*/ 5 h 42"/>
                  <a:gd name="T68" fmla="*/ 3 w 75"/>
                  <a:gd name="T69" fmla="*/ 5 h 42"/>
                  <a:gd name="T70" fmla="*/ 2 w 75"/>
                  <a:gd name="T71" fmla="*/ 5 h 42"/>
                  <a:gd name="T72" fmla="*/ 0 w 75"/>
                  <a:gd name="T73" fmla="*/ 1 h 4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5"/>
                  <a:gd name="T112" fmla="*/ 0 h 42"/>
                  <a:gd name="T113" fmla="*/ 75 w 75"/>
                  <a:gd name="T114" fmla="*/ 42 h 4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5" h="42">
                    <a:moveTo>
                      <a:pt x="0" y="15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2" y="19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8" y="27"/>
                    </a:lnTo>
                    <a:lnTo>
                      <a:pt x="10" y="27"/>
                    </a:lnTo>
                    <a:lnTo>
                      <a:pt x="10" y="29"/>
                    </a:lnTo>
                    <a:lnTo>
                      <a:pt x="12" y="29"/>
                    </a:lnTo>
                    <a:lnTo>
                      <a:pt x="12" y="30"/>
                    </a:lnTo>
                    <a:lnTo>
                      <a:pt x="15" y="30"/>
                    </a:lnTo>
                    <a:lnTo>
                      <a:pt x="15" y="31"/>
                    </a:lnTo>
                    <a:lnTo>
                      <a:pt x="22" y="31"/>
                    </a:lnTo>
                    <a:lnTo>
                      <a:pt x="22" y="33"/>
                    </a:lnTo>
                    <a:lnTo>
                      <a:pt x="36" y="33"/>
                    </a:lnTo>
                    <a:lnTo>
                      <a:pt x="37" y="31"/>
                    </a:lnTo>
                    <a:lnTo>
                      <a:pt x="42" y="31"/>
                    </a:lnTo>
                    <a:lnTo>
                      <a:pt x="44" y="30"/>
                    </a:lnTo>
                    <a:lnTo>
                      <a:pt x="47" y="30"/>
                    </a:lnTo>
                    <a:lnTo>
                      <a:pt x="48" y="29"/>
                    </a:lnTo>
                    <a:lnTo>
                      <a:pt x="49" y="29"/>
                    </a:lnTo>
                    <a:lnTo>
                      <a:pt x="51" y="27"/>
                    </a:lnTo>
                    <a:lnTo>
                      <a:pt x="53" y="27"/>
                    </a:lnTo>
                    <a:lnTo>
                      <a:pt x="53" y="26"/>
                    </a:lnTo>
                    <a:lnTo>
                      <a:pt x="56" y="26"/>
                    </a:lnTo>
                    <a:lnTo>
                      <a:pt x="56" y="25"/>
                    </a:lnTo>
                    <a:lnTo>
                      <a:pt x="57" y="25"/>
                    </a:lnTo>
                    <a:lnTo>
                      <a:pt x="57" y="23"/>
                    </a:lnTo>
                    <a:lnTo>
                      <a:pt x="59" y="23"/>
                    </a:lnTo>
                    <a:lnTo>
                      <a:pt x="64" y="18"/>
                    </a:lnTo>
                    <a:lnTo>
                      <a:pt x="64" y="16"/>
                    </a:lnTo>
                    <a:lnTo>
                      <a:pt x="66" y="16"/>
                    </a:lnTo>
                    <a:lnTo>
                      <a:pt x="66" y="14"/>
                    </a:lnTo>
                    <a:lnTo>
                      <a:pt x="67" y="12"/>
                    </a:lnTo>
                    <a:lnTo>
                      <a:pt x="67" y="0"/>
                    </a:lnTo>
                    <a:lnTo>
                      <a:pt x="75" y="19"/>
                    </a:lnTo>
                    <a:lnTo>
                      <a:pt x="75" y="20"/>
                    </a:lnTo>
                    <a:lnTo>
                      <a:pt x="74" y="20"/>
                    </a:lnTo>
                    <a:lnTo>
                      <a:pt x="74" y="22"/>
                    </a:lnTo>
                    <a:lnTo>
                      <a:pt x="72" y="22"/>
                    </a:lnTo>
                    <a:lnTo>
                      <a:pt x="72" y="25"/>
                    </a:lnTo>
                    <a:lnTo>
                      <a:pt x="71" y="25"/>
                    </a:lnTo>
                    <a:lnTo>
                      <a:pt x="71" y="26"/>
                    </a:lnTo>
                    <a:lnTo>
                      <a:pt x="70" y="26"/>
                    </a:lnTo>
                    <a:lnTo>
                      <a:pt x="67" y="29"/>
                    </a:lnTo>
                    <a:lnTo>
                      <a:pt x="66" y="29"/>
                    </a:lnTo>
                    <a:lnTo>
                      <a:pt x="66" y="30"/>
                    </a:lnTo>
                    <a:lnTo>
                      <a:pt x="64" y="30"/>
                    </a:lnTo>
                    <a:lnTo>
                      <a:pt x="64" y="31"/>
                    </a:lnTo>
                    <a:lnTo>
                      <a:pt x="63" y="31"/>
                    </a:lnTo>
                    <a:lnTo>
                      <a:pt x="63" y="33"/>
                    </a:lnTo>
                    <a:lnTo>
                      <a:pt x="62" y="33"/>
                    </a:lnTo>
                    <a:lnTo>
                      <a:pt x="62" y="34"/>
                    </a:lnTo>
                    <a:lnTo>
                      <a:pt x="59" y="34"/>
                    </a:lnTo>
                    <a:lnTo>
                      <a:pt x="59" y="35"/>
                    </a:lnTo>
                    <a:lnTo>
                      <a:pt x="57" y="35"/>
                    </a:lnTo>
                    <a:lnTo>
                      <a:pt x="56" y="37"/>
                    </a:lnTo>
                    <a:lnTo>
                      <a:pt x="55" y="37"/>
                    </a:lnTo>
                    <a:lnTo>
                      <a:pt x="55" y="38"/>
                    </a:lnTo>
                    <a:lnTo>
                      <a:pt x="51" y="38"/>
                    </a:lnTo>
                    <a:lnTo>
                      <a:pt x="51" y="40"/>
                    </a:lnTo>
                    <a:lnTo>
                      <a:pt x="47" y="40"/>
                    </a:lnTo>
                    <a:lnTo>
                      <a:pt x="45" y="41"/>
                    </a:lnTo>
                    <a:lnTo>
                      <a:pt x="40" y="41"/>
                    </a:lnTo>
                    <a:lnTo>
                      <a:pt x="38" y="42"/>
                    </a:lnTo>
                    <a:lnTo>
                      <a:pt x="21" y="42"/>
                    </a:lnTo>
                    <a:lnTo>
                      <a:pt x="19" y="41"/>
                    </a:lnTo>
                    <a:lnTo>
                      <a:pt x="14" y="41"/>
                    </a:lnTo>
                    <a:lnTo>
                      <a:pt x="12" y="40"/>
                    </a:lnTo>
                    <a:lnTo>
                      <a:pt x="11" y="4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54" name="Freeform 7104"/>
              <p:cNvSpPr>
                <a:spLocks/>
              </p:cNvSpPr>
              <p:nvPr/>
            </p:nvSpPr>
            <p:spPr bwMode="auto">
              <a:xfrm>
                <a:off x="4482" y="1911"/>
                <a:ext cx="9" cy="6"/>
              </a:xfrm>
              <a:custGeom>
                <a:avLst/>
                <a:gdLst>
                  <a:gd name="T0" fmla="*/ 3 w 16"/>
                  <a:gd name="T1" fmla="*/ 1 h 12"/>
                  <a:gd name="T2" fmla="*/ 3 w 16"/>
                  <a:gd name="T3" fmla="*/ 1 h 12"/>
                  <a:gd name="T4" fmla="*/ 3 w 16"/>
                  <a:gd name="T5" fmla="*/ 1 h 12"/>
                  <a:gd name="T6" fmla="*/ 3 w 16"/>
                  <a:gd name="T7" fmla="*/ 2 h 12"/>
                  <a:gd name="T8" fmla="*/ 2 w 16"/>
                  <a:gd name="T9" fmla="*/ 2 h 12"/>
                  <a:gd name="T10" fmla="*/ 2 w 16"/>
                  <a:gd name="T11" fmla="*/ 2 h 12"/>
                  <a:gd name="T12" fmla="*/ 2 w 16"/>
                  <a:gd name="T13" fmla="*/ 2 h 12"/>
                  <a:gd name="T14" fmla="*/ 2 w 16"/>
                  <a:gd name="T15" fmla="*/ 2 h 12"/>
                  <a:gd name="T16" fmla="*/ 1 w 16"/>
                  <a:gd name="T17" fmla="*/ 2 h 12"/>
                  <a:gd name="T18" fmla="*/ 1 w 16"/>
                  <a:gd name="T19" fmla="*/ 2 h 12"/>
                  <a:gd name="T20" fmla="*/ 1 w 16"/>
                  <a:gd name="T21" fmla="*/ 2 h 12"/>
                  <a:gd name="T22" fmla="*/ 1 w 16"/>
                  <a:gd name="T23" fmla="*/ 2 h 12"/>
                  <a:gd name="T24" fmla="*/ 0 w 16"/>
                  <a:gd name="T25" fmla="*/ 1 h 12"/>
                  <a:gd name="T26" fmla="*/ 0 w 16"/>
                  <a:gd name="T27" fmla="*/ 1 h 12"/>
                  <a:gd name="T28" fmla="*/ 1 w 16"/>
                  <a:gd name="T29" fmla="*/ 1 h 12"/>
                  <a:gd name="T30" fmla="*/ 1 w 16"/>
                  <a:gd name="T31" fmla="*/ 1 h 12"/>
                  <a:gd name="T32" fmla="*/ 2 w 16"/>
                  <a:gd name="T33" fmla="*/ 1 h 12"/>
                  <a:gd name="T34" fmla="*/ 2 w 16"/>
                  <a:gd name="T35" fmla="*/ 1 h 12"/>
                  <a:gd name="T36" fmla="*/ 2 w 16"/>
                  <a:gd name="T37" fmla="*/ 1 h 12"/>
                  <a:gd name="T38" fmla="*/ 2 w 16"/>
                  <a:gd name="T39" fmla="*/ 1 h 12"/>
                  <a:gd name="T40" fmla="*/ 3 w 16"/>
                  <a:gd name="T41" fmla="*/ 1 h 12"/>
                  <a:gd name="T42" fmla="*/ 2 w 16"/>
                  <a:gd name="T43" fmla="*/ 1 h 12"/>
                  <a:gd name="T44" fmla="*/ 2 w 16"/>
                  <a:gd name="T45" fmla="*/ 0 h 12"/>
                  <a:gd name="T46" fmla="*/ 3 w 16"/>
                  <a:gd name="T47" fmla="*/ 1 h 1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"/>
                  <a:gd name="T73" fmla="*/ 0 h 12"/>
                  <a:gd name="T74" fmla="*/ 16 w 16"/>
                  <a:gd name="T75" fmla="*/ 12 h 1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" h="12">
                    <a:moveTo>
                      <a:pt x="16" y="6"/>
                    </a:moveTo>
                    <a:lnTo>
                      <a:pt x="16" y="8"/>
                    </a:lnTo>
                    <a:lnTo>
                      <a:pt x="15" y="8"/>
                    </a:lnTo>
                    <a:lnTo>
                      <a:pt x="15" y="9"/>
                    </a:lnTo>
                    <a:lnTo>
                      <a:pt x="12" y="9"/>
                    </a:lnTo>
                    <a:lnTo>
                      <a:pt x="12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3" y="5"/>
                    </a:lnTo>
                    <a:lnTo>
                      <a:pt x="13" y="2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6" y="6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55" name="Freeform 7105"/>
              <p:cNvSpPr>
                <a:spLocks/>
              </p:cNvSpPr>
              <p:nvPr/>
            </p:nvSpPr>
            <p:spPr bwMode="auto">
              <a:xfrm>
                <a:off x="4482" y="1910"/>
                <a:ext cx="8" cy="5"/>
              </a:xfrm>
              <a:custGeom>
                <a:avLst/>
                <a:gdLst>
                  <a:gd name="T0" fmla="*/ 0 w 15"/>
                  <a:gd name="T1" fmla="*/ 0 h 11"/>
                  <a:gd name="T2" fmla="*/ 1 w 15"/>
                  <a:gd name="T3" fmla="*/ 1 h 11"/>
                  <a:gd name="T4" fmla="*/ 1 w 15"/>
                  <a:gd name="T5" fmla="*/ 1 h 11"/>
                  <a:gd name="T6" fmla="*/ 2 w 15"/>
                  <a:gd name="T7" fmla="*/ 1 h 11"/>
                  <a:gd name="T8" fmla="*/ 2 w 15"/>
                  <a:gd name="T9" fmla="*/ 0 h 11"/>
                  <a:gd name="T10" fmla="*/ 2 w 15"/>
                  <a:gd name="T11" fmla="*/ 0 h 11"/>
                  <a:gd name="T12" fmla="*/ 1 w 15"/>
                  <a:gd name="T13" fmla="*/ 0 h 11"/>
                  <a:gd name="T14" fmla="*/ 1 w 15"/>
                  <a:gd name="T15" fmla="*/ 0 h 11"/>
                  <a:gd name="T16" fmla="*/ 0 w 15"/>
                  <a:gd name="T17" fmla="*/ 0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"/>
                  <a:gd name="T28" fmla="*/ 0 h 11"/>
                  <a:gd name="T29" fmla="*/ 15 w 15"/>
                  <a:gd name="T30" fmla="*/ 11 h 1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" h="11">
                    <a:moveTo>
                      <a:pt x="0" y="7"/>
                    </a:moveTo>
                    <a:lnTo>
                      <a:pt x="2" y="9"/>
                    </a:lnTo>
                    <a:lnTo>
                      <a:pt x="8" y="11"/>
                    </a:lnTo>
                    <a:lnTo>
                      <a:pt x="13" y="8"/>
                    </a:lnTo>
                    <a:lnTo>
                      <a:pt x="15" y="4"/>
                    </a:lnTo>
                    <a:lnTo>
                      <a:pt x="12" y="1"/>
                    </a:lnTo>
                    <a:lnTo>
                      <a:pt x="7" y="0"/>
                    </a:lnTo>
                    <a:lnTo>
                      <a:pt x="1" y="3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56" name="Freeform 7106"/>
              <p:cNvSpPr>
                <a:spLocks/>
              </p:cNvSpPr>
              <p:nvPr/>
            </p:nvSpPr>
            <p:spPr bwMode="auto">
              <a:xfrm>
                <a:off x="4507" y="1896"/>
                <a:ext cx="11" cy="31"/>
              </a:xfrm>
              <a:custGeom>
                <a:avLst/>
                <a:gdLst>
                  <a:gd name="T0" fmla="*/ 3 w 22"/>
                  <a:gd name="T1" fmla="*/ 0 h 63"/>
                  <a:gd name="T2" fmla="*/ 3 w 22"/>
                  <a:gd name="T3" fmla="*/ 7 h 63"/>
                  <a:gd name="T4" fmla="*/ 0 w 22"/>
                  <a:gd name="T5" fmla="*/ 7 h 63"/>
                  <a:gd name="T6" fmla="*/ 0 w 22"/>
                  <a:gd name="T7" fmla="*/ 4 h 63"/>
                  <a:gd name="T8" fmla="*/ 1 w 22"/>
                  <a:gd name="T9" fmla="*/ 4 h 63"/>
                  <a:gd name="T10" fmla="*/ 1 w 22"/>
                  <a:gd name="T11" fmla="*/ 0 h 63"/>
                  <a:gd name="T12" fmla="*/ 3 w 22"/>
                  <a:gd name="T13" fmla="*/ 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"/>
                  <a:gd name="T22" fmla="*/ 0 h 63"/>
                  <a:gd name="T23" fmla="*/ 22 w 22"/>
                  <a:gd name="T24" fmla="*/ 63 h 6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" h="63">
                    <a:moveTo>
                      <a:pt x="22" y="0"/>
                    </a:moveTo>
                    <a:lnTo>
                      <a:pt x="22" y="63"/>
                    </a:lnTo>
                    <a:lnTo>
                      <a:pt x="0" y="63"/>
                    </a:lnTo>
                    <a:lnTo>
                      <a:pt x="0" y="34"/>
                    </a:lnTo>
                    <a:lnTo>
                      <a:pt x="13" y="34"/>
                    </a:lnTo>
                    <a:lnTo>
                      <a:pt x="13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57" name="Freeform 7107"/>
              <p:cNvSpPr>
                <a:spLocks/>
              </p:cNvSpPr>
              <p:nvPr/>
            </p:nvSpPr>
            <p:spPr bwMode="auto">
              <a:xfrm>
                <a:off x="4521" y="1896"/>
                <a:ext cx="10" cy="31"/>
              </a:xfrm>
              <a:custGeom>
                <a:avLst/>
                <a:gdLst>
                  <a:gd name="T0" fmla="*/ 0 w 22"/>
                  <a:gd name="T1" fmla="*/ 0 h 63"/>
                  <a:gd name="T2" fmla="*/ 0 w 22"/>
                  <a:gd name="T3" fmla="*/ 7 h 63"/>
                  <a:gd name="T4" fmla="*/ 2 w 22"/>
                  <a:gd name="T5" fmla="*/ 7 h 63"/>
                  <a:gd name="T6" fmla="*/ 2 w 22"/>
                  <a:gd name="T7" fmla="*/ 4 h 63"/>
                  <a:gd name="T8" fmla="*/ 1 w 22"/>
                  <a:gd name="T9" fmla="*/ 4 h 63"/>
                  <a:gd name="T10" fmla="*/ 1 w 22"/>
                  <a:gd name="T11" fmla="*/ 0 h 63"/>
                  <a:gd name="T12" fmla="*/ 0 w 22"/>
                  <a:gd name="T13" fmla="*/ 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"/>
                  <a:gd name="T22" fmla="*/ 0 h 63"/>
                  <a:gd name="T23" fmla="*/ 22 w 22"/>
                  <a:gd name="T24" fmla="*/ 63 h 6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" h="63">
                    <a:moveTo>
                      <a:pt x="0" y="0"/>
                    </a:moveTo>
                    <a:lnTo>
                      <a:pt x="0" y="63"/>
                    </a:lnTo>
                    <a:lnTo>
                      <a:pt x="22" y="63"/>
                    </a:lnTo>
                    <a:lnTo>
                      <a:pt x="22" y="34"/>
                    </a:lnTo>
                    <a:lnTo>
                      <a:pt x="8" y="34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58" name="Freeform 7108"/>
              <p:cNvSpPr>
                <a:spLocks/>
              </p:cNvSpPr>
              <p:nvPr/>
            </p:nvSpPr>
            <p:spPr bwMode="auto">
              <a:xfrm>
                <a:off x="4507" y="1927"/>
                <a:ext cx="77" cy="111"/>
              </a:xfrm>
              <a:custGeom>
                <a:avLst/>
                <a:gdLst>
                  <a:gd name="T0" fmla="*/ 0 w 154"/>
                  <a:gd name="T1" fmla="*/ 0 h 221"/>
                  <a:gd name="T2" fmla="*/ 17 w 154"/>
                  <a:gd name="T3" fmla="*/ 28 h 221"/>
                  <a:gd name="T4" fmla="*/ 19 w 154"/>
                  <a:gd name="T5" fmla="*/ 28 h 221"/>
                  <a:gd name="T6" fmla="*/ 2 w 154"/>
                  <a:gd name="T7" fmla="*/ 0 h 221"/>
                  <a:gd name="T8" fmla="*/ 0 w 154"/>
                  <a:gd name="T9" fmla="*/ 0 h 2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4"/>
                  <a:gd name="T16" fmla="*/ 0 h 221"/>
                  <a:gd name="T17" fmla="*/ 154 w 154"/>
                  <a:gd name="T18" fmla="*/ 221 h 2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4" h="221">
                    <a:moveTo>
                      <a:pt x="0" y="0"/>
                    </a:moveTo>
                    <a:lnTo>
                      <a:pt x="135" y="220"/>
                    </a:lnTo>
                    <a:lnTo>
                      <a:pt x="154" y="221"/>
                    </a:lnTo>
                    <a:lnTo>
                      <a:pt x="2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59" name="Freeform 7109"/>
              <p:cNvSpPr>
                <a:spLocks/>
              </p:cNvSpPr>
              <p:nvPr/>
            </p:nvSpPr>
            <p:spPr bwMode="auto">
              <a:xfrm>
                <a:off x="4574" y="2068"/>
                <a:ext cx="57" cy="73"/>
              </a:xfrm>
              <a:custGeom>
                <a:avLst/>
                <a:gdLst>
                  <a:gd name="T0" fmla="*/ 0 w 113"/>
                  <a:gd name="T1" fmla="*/ 1 h 145"/>
                  <a:gd name="T2" fmla="*/ 12 w 113"/>
                  <a:gd name="T3" fmla="*/ 19 h 145"/>
                  <a:gd name="T4" fmla="*/ 15 w 113"/>
                  <a:gd name="T5" fmla="*/ 18 h 145"/>
                  <a:gd name="T6" fmla="*/ 3 w 113"/>
                  <a:gd name="T7" fmla="*/ 0 h 145"/>
                  <a:gd name="T8" fmla="*/ 0 w 113"/>
                  <a:gd name="T9" fmla="*/ 1 h 1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"/>
                  <a:gd name="T16" fmla="*/ 0 h 145"/>
                  <a:gd name="T17" fmla="*/ 113 w 113"/>
                  <a:gd name="T18" fmla="*/ 145 h 1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" h="145">
                    <a:moveTo>
                      <a:pt x="0" y="1"/>
                    </a:moveTo>
                    <a:lnTo>
                      <a:pt x="91" y="145"/>
                    </a:lnTo>
                    <a:lnTo>
                      <a:pt x="113" y="144"/>
                    </a:lnTo>
                    <a:lnTo>
                      <a:pt x="20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60" name="Freeform 7110"/>
              <p:cNvSpPr>
                <a:spLocks/>
              </p:cNvSpPr>
              <p:nvPr/>
            </p:nvSpPr>
            <p:spPr bwMode="auto">
              <a:xfrm>
                <a:off x="4620" y="1928"/>
                <a:ext cx="245" cy="215"/>
              </a:xfrm>
              <a:custGeom>
                <a:avLst/>
                <a:gdLst>
                  <a:gd name="T0" fmla="*/ 0 w 490"/>
                  <a:gd name="T1" fmla="*/ 53 h 431"/>
                  <a:gd name="T2" fmla="*/ 0 w 490"/>
                  <a:gd name="T3" fmla="*/ 41 h 431"/>
                  <a:gd name="T4" fmla="*/ 15 w 490"/>
                  <a:gd name="T5" fmla="*/ 0 h 431"/>
                  <a:gd name="T6" fmla="*/ 29 w 490"/>
                  <a:gd name="T7" fmla="*/ 1 h 431"/>
                  <a:gd name="T8" fmla="*/ 61 w 490"/>
                  <a:gd name="T9" fmla="*/ 2 h 431"/>
                  <a:gd name="T10" fmla="*/ 56 w 490"/>
                  <a:gd name="T11" fmla="*/ 2 h 431"/>
                  <a:gd name="T12" fmla="*/ 18 w 490"/>
                  <a:gd name="T13" fmla="*/ 2 h 431"/>
                  <a:gd name="T14" fmla="*/ 3 w 490"/>
                  <a:gd name="T15" fmla="*/ 44 h 431"/>
                  <a:gd name="T16" fmla="*/ 5 w 490"/>
                  <a:gd name="T17" fmla="*/ 53 h 431"/>
                  <a:gd name="T18" fmla="*/ 0 w 490"/>
                  <a:gd name="T19" fmla="*/ 53 h 4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90"/>
                  <a:gd name="T31" fmla="*/ 0 h 431"/>
                  <a:gd name="T32" fmla="*/ 490 w 490"/>
                  <a:gd name="T33" fmla="*/ 431 h 4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90" h="431">
                    <a:moveTo>
                      <a:pt x="0" y="431"/>
                    </a:moveTo>
                    <a:lnTo>
                      <a:pt x="0" y="330"/>
                    </a:lnTo>
                    <a:lnTo>
                      <a:pt x="127" y="0"/>
                    </a:lnTo>
                    <a:lnTo>
                      <a:pt x="228" y="14"/>
                    </a:lnTo>
                    <a:lnTo>
                      <a:pt x="490" y="21"/>
                    </a:lnTo>
                    <a:lnTo>
                      <a:pt x="447" y="22"/>
                    </a:lnTo>
                    <a:lnTo>
                      <a:pt x="137" y="21"/>
                    </a:lnTo>
                    <a:lnTo>
                      <a:pt x="17" y="359"/>
                    </a:lnTo>
                    <a:lnTo>
                      <a:pt x="36" y="426"/>
                    </a:lnTo>
                    <a:lnTo>
                      <a:pt x="0" y="431"/>
                    </a:lnTo>
                    <a:close/>
                  </a:path>
                </a:pathLst>
              </a:custGeom>
              <a:solidFill>
                <a:srgbClr val="5BB57C"/>
              </a:solidFill>
              <a:ln w="0">
                <a:solidFill>
                  <a:srgbClr val="5BB57C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61" name="Rectangle 7111"/>
              <p:cNvSpPr>
                <a:spLocks noChangeArrowheads="1"/>
              </p:cNvSpPr>
              <p:nvPr/>
            </p:nvSpPr>
            <p:spPr bwMode="auto">
              <a:xfrm>
                <a:off x="4574" y="2037"/>
                <a:ext cx="10" cy="32"/>
              </a:xfrm>
              <a:prstGeom prst="rect">
                <a:avLst/>
              </a:prstGeom>
              <a:solidFill>
                <a:srgbClr val="B2E6CA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62" name="Rectangle 7112"/>
              <p:cNvSpPr>
                <a:spLocks noChangeArrowheads="1"/>
              </p:cNvSpPr>
              <p:nvPr/>
            </p:nvSpPr>
            <p:spPr bwMode="auto">
              <a:xfrm>
                <a:off x="4421" y="1596"/>
                <a:ext cx="7" cy="9"/>
              </a:xfrm>
              <a:prstGeom prst="rect">
                <a:avLst/>
              </a:prstGeom>
              <a:solidFill>
                <a:srgbClr val="B2E6CA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63" name="Freeform 7113"/>
              <p:cNvSpPr>
                <a:spLocks/>
              </p:cNvSpPr>
              <p:nvPr/>
            </p:nvSpPr>
            <p:spPr bwMode="auto">
              <a:xfrm>
                <a:off x="4421" y="1605"/>
                <a:ext cx="132" cy="170"/>
              </a:xfrm>
              <a:custGeom>
                <a:avLst/>
                <a:gdLst>
                  <a:gd name="T0" fmla="*/ 1 w 265"/>
                  <a:gd name="T1" fmla="*/ 0 h 342"/>
                  <a:gd name="T2" fmla="*/ 0 w 265"/>
                  <a:gd name="T3" fmla="*/ 0 h 342"/>
                  <a:gd name="T4" fmla="*/ 31 w 265"/>
                  <a:gd name="T5" fmla="*/ 42 h 342"/>
                  <a:gd name="T6" fmla="*/ 33 w 265"/>
                  <a:gd name="T7" fmla="*/ 42 h 342"/>
                  <a:gd name="T8" fmla="*/ 1 w 265"/>
                  <a:gd name="T9" fmla="*/ 0 h 3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5"/>
                  <a:gd name="T16" fmla="*/ 0 h 342"/>
                  <a:gd name="T17" fmla="*/ 265 w 265"/>
                  <a:gd name="T18" fmla="*/ 342 h 3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5" h="342">
                    <a:moveTo>
                      <a:pt x="14" y="0"/>
                    </a:moveTo>
                    <a:lnTo>
                      <a:pt x="0" y="0"/>
                    </a:lnTo>
                    <a:lnTo>
                      <a:pt x="251" y="342"/>
                    </a:lnTo>
                    <a:lnTo>
                      <a:pt x="265" y="34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64" name="Freeform 7114"/>
              <p:cNvSpPr>
                <a:spLocks/>
              </p:cNvSpPr>
              <p:nvPr/>
            </p:nvSpPr>
            <p:spPr bwMode="auto">
              <a:xfrm>
                <a:off x="4076" y="1241"/>
                <a:ext cx="56" cy="36"/>
              </a:xfrm>
              <a:custGeom>
                <a:avLst/>
                <a:gdLst>
                  <a:gd name="T0" fmla="*/ 4 w 112"/>
                  <a:gd name="T1" fmla="*/ 1 h 72"/>
                  <a:gd name="T2" fmla="*/ 5 w 112"/>
                  <a:gd name="T3" fmla="*/ 1 h 72"/>
                  <a:gd name="T4" fmla="*/ 6 w 112"/>
                  <a:gd name="T5" fmla="*/ 1 h 72"/>
                  <a:gd name="T6" fmla="*/ 7 w 112"/>
                  <a:gd name="T7" fmla="*/ 1 h 72"/>
                  <a:gd name="T8" fmla="*/ 7 w 112"/>
                  <a:gd name="T9" fmla="*/ 1 h 72"/>
                  <a:gd name="T10" fmla="*/ 7 w 112"/>
                  <a:gd name="T11" fmla="*/ 1 h 72"/>
                  <a:gd name="T12" fmla="*/ 7 w 112"/>
                  <a:gd name="T13" fmla="*/ 1 h 72"/>
                  <a:gd name="T14" fmla="*/ 8 w 112"/>
                  <a:gd name="T15" fmla="*/ 1 h 72"/>
                  <a:gd name="T16" fmla="*/ 9 w 112"/>
                  <a:gd name="T17" fmla="*/ 0 h 72"/>
                  <a:gd name="T18" fmla="*/ 11 w 112"/>
                  <a:gd name="T19" fmla="*/ 2 h 72"/>
                  <a:gd name="T20" fmla="*/ 11 w 112"/>
                  <a:gd name="T21" fmla="*/ 2 h 72"/>
                  <a:gd name="T22" fmla="*/ 12 w 112"/>
                  <a:gd name="T23" fmla="*/ 3 h 72"/>
                  <a:gd name="T24" fmla="*/ 12 w 112"/>
                  <a:gd name="T25" fmla="*/ 3 h 72"/>
                  <a:gd name="T26" fmla="*/ 12 w 112"/>
                  <a:gd name="T27" fmla="*/ 5 h 72"/>
                  <a:gd name="T28" fmla="*/ 13 w 112"/>
                  <a:gd name="T29" fmla="*/ 5 h 72"/>
                  <a:gd name="T30" fmla="*/ 14 w 112"/>
                  <a:gd name="T31" fmla="*/ 6 h 72"/>
                  <a:gd name="T32" fmla="*/ 13 w 112"/>
                  <a:gd name="T33" fmla="*/ 9 h 72"/>
                  <a:gd name="T34" fmla="*/ 12 w 112"/>
                  <a:gd name="T35" fmla="*/ 9 h 72"/>
                  <a:gd name="T36" fmla="*/ 11 w 112"/>
                  <a:gd name="T37" fmla="*/ 9 h 72"/>
                  <a:gd name="T38" fmla="*/ 11 w 112"/>
                  <a:gd name="T39" fmla="*/ 9 h 72"/>
                  <a:gd name="T40" fmla="*/ 10 w 112"/>
                  <a:gd name="T41" fmla="*/ 9 h 72"/>
                  <a:gd name="T42" fmla="*/ 5 w 112"/>
                  <a:gd name="T43" fmla="*/ 9 h 72"/>
                  <a:gd name="T44" fmla="*/ 4 w 112"/>
                  <a:gd name="T45" fmla="*/ 7 h 72"/>
                  <a:gd name="T46" fmla="*/ 4 w 112"/>
                  <a:gd name="T47" fmla="*/ 7 h 72"/>
                  <a:gd name="T48" fmla="*/ 4 w 112"/>
                  <a:gd name="T49" fmla="*/ 6 h 72"/>
                  <a:gd name="T50" fmla="*/ 3 w 112"/>
                  <a:gd name="T51" fmla="*/ 6 h 72"/>
                  <a:gd name="T52" fmla="*/ 3 w 112"/>
                  <a:gd name="T53" fmla="*/ 5 h 72"/>
                  <a:gd name="T54" fmla="*/ 3 w 112"/>
                  <a:gd name="T55" fmla="*/ 5 h 72"/>
                  <a:gd name="T56" fmla="*/ 2 w 112"/>
                  <a:gd name="T57" fmla="*/ 5 h 72"/>
                  <a:gd name="T58" fmla="*/ 2 w 112"/>
                  <a:gd name="T59" fmla="*/ 3 h 72"/>
                  <a:gd name="T60" fmla="*/ 1 w 112"/>
                  <a:gd name="T61" fmla="*/ 2 h 72"/>
                  <a:gd name="T62" fmla="*/ 1 w 112"/>
                  <a:gd name="T63" fmla="*/ 2 h 72"/>
                  <a:gd name="T64" fmla="*/ 1 w 112"/>
                  <a:gd name="T65" fmla="*/ 2 h 72"/>
                  <a:gd name="T66" fmla="*/ 0 w 112"/>
                  <a:gd name="T67" fmla="*/ 1 h 7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12"/>
                  <a:gd name="T103" fmla="*/ 0 h 72"/>
                  <a:gd name="T104" fmla="*/ 112 w 112"/>
                  <a:gd name="T105" fmla="*/ 72 h 7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12" h="72">
                    <a:moveTo>
                      <a:pt x="0" y="15"/>
                    </a:moveTo>
                    <a:lnTo>
                      <a:pt x="28" y="15"/>
                    </a:lnTo>
                    <a:lnTo>
                      <a:pt x="28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45" y="11"/>
                    </a:lnTo>
                    <a:lnTo>
                      <a:pt x="45" y="10"/>
                    </a:lnTo>
                    <a:lnTo>
                      <a:pt x="49" y="10"/>
                    </a:lnTo>
                    <a:lnTo>
                      <a:pt x="49" y="8"/>
                    </a:lnTo>
                    <a:lnTo>
                      <a:pt x="52" y="8"/>
                    </a:lnTo>
                    <a:lnTo>
                      <a:pt x="52" y="7"/>
                    </a:lnTo>
                    <a:lnTo>
                      <a:pt x="56" y="7"/>
                    </a:lnTo>
                    <a:lnTo>
                      <a:pt x="56" y="6"/>
                    </a:lnTo>
                    <a:lnTo>
                      <a:pt x="62" y="4"/>
                    </a:lnTo>
                    <a:lnTo>
                      <a:pt x="62" y="3"/>
                    </a:lnTo>
                    <a:lnTo>
                      <a:pt x="64" y="3"/>
                    </a:lnTo>
                    <a:lnTo>
                      <a:pt x="64" y="1"/>
                    </a:lnTo>
                    <a:lnTo>
                      <a:pt x="70" y="0"/>
                    </a:lnTo>
                    <a:lnTo>
                      <a:pt x="84" y="19"/>
                    </a:lnTo>
                    <a:lnTo>
                      <a:pt x="85" y="19"/>
                    </a:lnTo>
                    <a:lnTo>
                      <a:pt x="85" y="22"/>
                    </a:lnTo>
                    <a:lnTo>
                      <a:pt x="86" y="22"/>
                    </a:lnTo>
                    <a:lnTo>
                      <a:pt x="89" y="25"/>
                    </a:lnTo>
                    <a:lnTo>
                      <a:pt x="89" y="27"/>
                    </a:lnTo>
                    <a:lnTo>
                      <a:pt x="90" y="27"/>
                    </a:lnTo>
                    <a:lnTo>
                      <a:pt x="93" y="30"/>
                    </a:lnTo>
                    <a:lnTo>
                      <a:pt x="93" y="33"/>
                    </a:lnTo>
                    <a:lnTo>
                      <a:pt x="94" y="33"/>
                    </a:lnTo>
                    <a:lnTo>
                      <a:pt x="97" y="35"/>
                    </a:lnTo>
                    <a:lnTo>
                      <a:pt x="97" y="38"/>
                    </a:lnTo>
                    <a:lnTo>
                      <a:pt x="99" y="38"/>
                    </a:lnTo>
                    <a:lnTo>
                      <a:pt x="111" y="54"/>
                    </a:lnTo>
                    <a:lnTo>
                      <a:pt x="112" y="57"/>
                    </a:lnTo>
                    <a:lnTo>
                      <a:pt x="99" y="65"/>
                    </a:lnTo>
                    <a:lnTo>
                      <a:pt x="96" y="65"/>
                    </a:lnTo>
                    <a:lnTo>
                      <a:pt x="96" y="67"/>
                    </a:lnTo>
                    <a:lnTo>
                      <a:pt x="88" y="68"/>
                    </a:lnTo>
                    <a:lnTo>
                      <a:pt x="88" y="69"/>
                    </a:lnTo>
                    <a:lnTo>
                      <a:pt x="82" y="69"/>
                    </a:lnTo>
                    <a:lnTo>
                      <a:pt x="82" y="71"/>
                    </a:lnTo>
                    <a:lnTo>
                      <a:pt x="75" y="71"/>
                    </a:lnTo>
                    <a:lnTo>
                      <a:pt x="75" y="72"/>
                    </a:lnTo>
                    <a:lnTo>
                      <a:pt x="36" y="72"/>
                    </a:lnTo>
                    <a:lnTo>
                      <a:pt x="34" y="67"/>
                    </a:lnTo>
                    <a:lnTo>
                      <a:pt x="33" y="67"/>
                    </a:lnTo>
                    <a:lnTo>
                      <a:pt x="30" y="61"/>
                    </a:lnTo>
                    <a:lnTo>
                      <a:pt x="29" y="61"/>
                    </a:lnTo>
                    <a:lnTo>
                      <a:pt x="29" y="59"/>
                    </a:lnTo>
                    <a:lnTo>
                      <a:pt x="28" y="59"/>
                    </a:lnTo>
                    <a:lnTo>
                      <a:pt x="25" y="53"/>
                    </a:lnTo>
                    <a:lnTo>
                      <a:pt x="24" y="53"/>
                    </a:lnTo>
                    <a:lnTo>
                      <a:pt x="22" y="48"/>
                    </a:lnTo>
                    <a:lnTo>
                      <a:pt x="21" y="48"/>
                    </a:lnTo>
                    <a:lnTo>
                      <a:pt x="18" y="42"/>
                    </a:lnTo>
                    <a:lnTo>
                      <a:pt x="17" y="42"/>
                    </a:lnTo>
                    <a:lnTo>
                      <a:pt x="17" y="40"/>
                    </a:lnTo>
                    <a:lnTo>
                      <a:pt x="15" y="40"/>
                    </a:lnTo>
                    <a:lnTo>
                      <a:pt x="13" y="34"/>
                    </a:lnTo>
                    <a:lnTo>
                      <a:pt x="11" y="34"/>
                    </a:lnTo>
                    <a:lnTo>
                      <a:pt x="10" y="29"/>
                    </a:lnTo>
                    <a:lnTo>
                      <a:pt x="9" y="29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4" y="20"/>
                    </a:lnTo>
                    <a:lnTo>
                      <a:pt x="3" y="20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65" name="Freeform 7115"/>
              <p:cNvSpPr>
                <a:spLocks/>
              </p:cNvSpPr>
              <p:nvPr/>
            </p:nvSpPr>
            <p:spPr bwMode="auto">
              <a:xfrm>
                <a:off x="4110" y="1215"/>
                <a:ext cx="42" cy="55"/>
              </a:xfrm>
              <a:custGeom>
                <a:avLst/>
                <a:gdLst>
                  <a:gd name="T0" fmla="*/ 1 w 84"/>
                  <a:gd name="T1" fmla="*/ 7 h 109"/>
                  <a:gd name="T2" fmla="*/ 3 w 84"/>
                  <a:gd name="T3" fmla="*/ 5 h 109"/>
                  <a:gd name="T4" fmla="*/ 3 w 84"/>
                  <a:gd name="T5" fmla="*/ 4 h 109"/>
                  <a:gd name="T6" fmla="*/ 5 w 84"/>
                  <a:gd name="T7" fmla="*/ 4 h 109"/>
                  <a:gd name="T8" fmla="*/ 5 w 84"/>
                  <a:gd name="T9" fmla="*/ 3 h 109"/>
                  <a:gd name="T10" fmla="*/ 5 w 84"/>
                  <a:gd name="T11" fmla="*/ 3 h 109"/>
                  <a:gd name="T12" fmla="*/ 5 w 84"/>
                  <a:gd name="T13" fmla="*/ 2 h 109"/>
                  <a:gd name="T14" fmla="*/ 5 w 84"/>
                  <a:gd name="T15" fmla="*/ 1 h 109"/>
                  <a:gd name="T16" fmla="*/ 5 w 84"/>
                  <a:gd name="T17" fmla="*/ 0 h 109"/>
                  <a:gd name="T18" fmla="*/ 7 w 84"/>
                  <a:gd name="T19" fmla="*/ 2 h 109"/>
                  <a:gd name="T20" fmla="*/ 7 w 84"/>
                  <a:gd name="T21" fmla="*/ 2 h 109"/>
                  <a:gd name="T22" fmla="*/ 7 w 84"/>
                  <a:gd name="T23" fmla="*/ 3 h 109"/>
                  <a:gd name="T24" fmla="*/ 9 w 84"/>
                  <a:gd name="T25" fmla="*/ 4 h 109"/>
                  <a:gd name="T26" fmla="*/ 9 w 84"/>
                  <a:gd name="T27" fmla="*/ 5 h 109"/>
                  <a:gd name="T28" fmla="*/ 10 w 84"/>
                  <a:gd name="T29" fmla="*/ 5 h 109"/>
                  <a:gd name="T30" fmla="*/ 10 w 84"/>
                  <a:gd name="T31" fmla="*/ 5 h 109"/>
                  <a:gd name="T32" fmla="*/ 11 w 84"/>
                  <a:gd name="T33" fmla="*/ 8 h 109"/>
                  <a:gd name="T34" fmla="*/ 10 w 84"/>
                  <a:gd name="T35" fmla="*/ 9 h 109"/>
                  <a:gd name="T36" fmla="*/ 10 w 84"/>
                  <a:gd name="T37" fmla="*/ 10 h 109"/>
                  <a:gd name="T38" fmla="*/ 10 w 84"/>
                  <a:gd name="T39" fmla="*/ 10 h 109"/>
                  <a:gd name="T40" fmla="*/ 9 w 84"/>
                  <a:gd name="T41" fmla="*/ 11 h 109"/>
                  <a:gd name="T42" fmla="*/ 9 w 84"/>
                  <a:gd name="T43" fmla="*/ 12 h 109"/>
                  <a:gd name="T44" fmla="*/ 6 w 84"/>
                  <a:gd name="T45" fmla="*/ 13 h 109"/>
                  <a:gd name="T46" fmla="*/ 6 w 84"/>
                  <a:gd name="T47" fmla="*/ 14 h 109"/>
                  <a:gd name="T48" fmla="*/ 5 w 84"/>
                  <a:gd name="T49" fmla="*/ 14 h 109"/>
                  <a:gd name="T50" fmla="*/ 5 w 84"/>
                  <a:gd name="T51" fmla="*/ 14 h 109"/>
                  <a:gd name="T52" fmla="*/ 3 w 84"/>
                  <a:gd name="T53" fmla="*/ 12 h 109"/>
                  <a:gd name="T54" fmla="*/ 3 w 84"/>
                  <a:gd name="T55" fmla="*/ 11 h 109"/>
                  <a:gd name="T56" fmla="*/ 3 w 84"/>
                  <a:gd name="T57" fmla="*/ 11 h 109"/>
                  <a:gd name="T58" fmla="*/ 3 w 84"/>
                  <a:gd name="T59" fmla="*/ 10 h 109"/>
                  <a:gd name="T60" fmla="*/ 3 w 84"/>
                  <a:gd name="T61" fmla="*/ 10 h 109"/>
                  <a:gd name="T62" fmla="*/ 1 w 84"/>
                  <a:gd name="T63" fmla="*/ 9 h 109"/>
                  <a:gd name="T64" fmla="*/ 1 w 84"/>
                  <a:gd name="T65" fmla="*/ 7 h 109"/>
                  <a:gd name="T66" fmla="*/ 0 w 84"/>
                  <a:gd name="T67" fmla="*/ 7 h 10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4"/>
                  <a:gd name="T103" fmla="*/ 0 h 109"/>
                  <a:gd name="T104" fmla="*/ 84 w 84"/>
                  <a:gd name="T105" fmla="*/ 109 h 10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4" h="109">
                    <a:moveTo>
                      <a:pt x="0" y="51"/>
                    </a:moveTo>
                    <a:lnTo>
                      <a:pt x="5" y="49"/>
                    </a:lnTo>
                    <a:lnTo>
                      <a:pt x="5" y="48"/>
                    </a:lnTo>
                    <a:lnTo>
                      <a:pt x="21" y="38"/>
                    </a:lnTo>
                    <a:lnTo>
                      <a:pt x="21" y="37"/>
                    </a:lnTo>
                    <a:lnTo>
                      <a:pt x="31" y="29"/>
                    </a:lnTo>
                    <a:lnTo>
                      <a:pt x="31" y="26"/>
                    </a:lnTo>
                    <a:lnTo>
                      <a:pt x="34" y="26"/>
                    </a:lnTo>
                    <a:lnTo>
                      <a:pt x="34" y="24"/>
                    </a:lnTo>
                    <a:lnTo>
                      <a:pt x="36" y="22"/>
                    </a:lnTo>
                    <a:lnTo>
                      <a:pt x="36" y="19"/>
                    </a:lnTo>
                    <a:lnTo>
                      <a:pt x="39" y="18"/>
                    </a:lnTo>
                    <a:lnTo>
                      <a:pt x="39" y="14"/>
                    </a:lnTo>
                    <a:lnTo>
                      <a:pt x="42" y="13"/>
                    </a:lnTo>
                    <a:lnTo>
                      <a:pt x="42" y="7"/>
                    </a:lnTo>
                    <a:lnTo>
                      <a:pt x="43" y="7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54" y="11"/>
                    </a:lnTo>
                    <a:lnTo>
                      <a:pt x="56" y="11"/>
                    </a:lnTo>
                    <a:lnTo>
                      <a:pt x="56" y="14"/>
                    </a:lnTo>
                    <a:lnTo>
                      <a:pt x="57" y="14"/>
                    </a:lnTo>
                    <a:lnTo>
                      <a:pt x="60" y="17"/>
                    </a:lnTo>
                    <a:lnTo>
                      <a:pt x="60" y="19"/>
                    </a:lnTo>
                    <a:lnTo>
                      <a:pt x="61" y="19"/>
                    </a:lnTo>
                    <a:lnTo>
                      <a:pt x="69" y="30"/>
                    </a:lnTo>
                    <a:lnTo>
                      <a:pt x="71" y="30"/>
                    </a:lnTo>
                    <a:lnTo>
                      <a:pt x="71" y="33"/>
                    </a:lnTo>
                    <a:lnTo>
                      <a:pt x="72" y="33"/>
                    </a:lnTo>
                    <a:lnTo>
                      <a:pt x="75" y="36"/>
                    </a:lnTo>
                    <a:lnTo>
                      <a:pt x="75" y="38"/>
                    </a:lnTo>
                    <a:lnTo>
                      <a:pt x="76" y="38"/>
                    </a:lnTo>
                    <a:lnTo>
                      <a:pt x="84" y="49"/>
                    </a:lnTo>
                    <a:lnTo>
                      <a:pt x="83" y="62"/>
                    </a:lnTo>
                    <a:lnTo>
                      <a:pt x="81" y="62"/>
                    </a:lnTo>
                    <a:lnTo>
                      <a:pt x="80" y="68"/>
                    </a:lnTo>
                    <a:lnTo>
                      <a:pt x="77" y="70"/>
                    </a:lnTo>
                    <a:lnTo>
                      <a:pt x="77" y="75"/>
                    </a:lnTo>
                    <a:lnTo>
                      <a:pt x="75" y="75"/>
                    </a:lnTo>
                    <a:lnTo>
                      <a:pt x="75" y="79"/>
                    </a:lnTo>
                    <a:lnTo>
                      <a:pt x="72" y="79"/>
                    </a:lnTo>
                    <a:lnTo>
                      <a:pt x="72" y="83"/>
                    </a:lnTo>
                    <a:lnTo>
                      <a:pt x="66" y="87"/>
                    </a:lnTo>
                    <a:lnTo>
                      <a:pt x="66" y="90"/>
                    </a:lnTo>
                    <a:lnTo>
                      <a:pt x="56" y="101"/>
                    </a:lnTo>
                    <a:lnTo>
                      <a:pt x="53" y="101"/>
                    </a:lnTo>
                    <a:lnTo>
                      <a:pt x="53" y="102"/>
                    </a:lnTo>
                    <a:lnTo>
                      <a:pt x="50" y="105"/>
                    </a:lnTo>
                    <a:lnTo>
                      <a:pt x="47" y="105"/>
                    </a:lnTo>
                    <a:lnTo>
                      <a:pt x="47" y="106"/>
                    </a:lnTo>
                    <a:lnTo>
                      <a:pt x="45" y="109"/>
                    </a:lnTo>
                    <a:lnTo>
                      <a:pt x="42" y="109"/>
                    </a:lnTo>
                    <a:lnTo>
                      <a:pt x="28" y="90"/>
                    </a:lnTo>
                    <a:lnTo>
                      <a:pt x="27" y="90"/>
                    </a:lnTo>
                    <a:lnTo>
                      <a:pt x="27" y="87"/>
                    </a:lnTo>
                    <a:lnTo>
                      <a:pt x="25" y="87"/>
                    </a:lnTo>
                    <a:lnTo>
                      <a:pt x="23" y="85"/>
                    </a:lnTo>
                    <a:lnTo>
                      <a:pt x="23" y="82"/>
                    </a:lnTo>
                    <a:lnTo>
                      <a:pt x="21" y="82"/>
                    </a:lnTo>
                    <a:lnTo>
                      <a:pt x="19" y="79"/>
                    </a:lnTo>
                    <a:lnTo>
                      <a:pt x="19" y="77"/>
                    </a:lnTo>
                    <a:lnTo>
                      <a:pt x="17" y="77"/>
                    </a:lnTo>
                    <a:lnTo>
                      <a:pt x="15" y="74"/>
                    </a:lnTo>
                    <a:lnTo>
                      <a:pt x="15" y="71"/>
                    </a:lnTo>
                    <a:lnTo>
                      <a:pt x="13" y="71"/>
                    </a:lnTo>
                    <a:lnTo>
                      <a:pt x="1" y="55"/>
                    </a:lnTo>
                    <a:lnTo>
                      <a:pt x="1" y="53"/>
                    </a:lnTo>
                    <a:lnTo>
                      <a:pt x="0" y="53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B2E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66" name="Freeform 7116"/>
              <p:cNvSpPr>
                <a:spLocks/>
              </p:cNvSpPr>
              <p:nvPr/>
            </p:nvSpPr>
            <p:spPr bwMode="auto">
              <a:xfrm>
                <a:off x="4076" y="1215"/>
                <a:ext cx="75" cy="61"/>
              </a:xfrm>
              <a:custGeom>
                <a:avLst/>
                <a:gdLst>
                  <a:gd name="T0" fmla="*/ 3 w 152"/>
                  <a:gd name="T1" fmla="*/ 8 h 123"/>
                  <a:gd name="T2" fmla="*/ 4 w 152"/>
                  <a:gd name="T3" fmla="*/ 8 h 123"/>
                  <a:gd name="T4" fmla="*/ 5 w 152"/>
                  <a:gd name="T5" fmla="*/ 8 h 123"/>
                  <a:gd name="T6" fmla="*/ 5 w 152"/>
                  <a:gd name="T7" fmla="*/ 7 h 123"/>
                  <a:gd name="T8" fmla="*/ 6 w 152"/>
                  <a:gd name="T9" fmla="*/ 7 h 123"/>
                  <a:gd name="T10" fmla="*/ 6 w 152"/>
                  <a:gd name="T11" fmla="*/ 7 h 123"/>
                  <a:gd name="T12" fmla="*/ 6 w 152"/>
                  <a:gd name="T13" fmla="*/ 7 h 123"/>
                  <a:gd name="T14" fmla="*/ 7 w 152"/>
                  <a:gd name="T15" fmla="*/ 7 h 123"/>
                  <a:gd name="T16" fmla="*/ 7 w 152"/>
                  <a:gd name="T17" fmla="*/ 7 h 123"/>
                  <a:gd name="T18" fmla="*/ 7 w 152"/>
                  <a:gd name="T19" fmla="*/ 6 h 123"/>
                  <a:gd name="T20" fmla="*/ 8 w 152"/>
                  <a:gd name="T21" fmla="*/ 6 h 123"/>
                  <a:gd name="T22" fmla="*/ 9 w 152"/>
                  <a:gd name="T23" fmla="*/ 6 h 123"/>
                  <a:gd name="T24" fmla="*/ 9 w 152"/>
                  <a:gd name="T25" fmla="*/ 5 h 123"/>
                  <a:gd name="T26" fmla="*/ 9 w 152"/>
                  <a:gd name="T27" fmla="*/ 5 h 123"/>
                  <a:gd name="T28" fmla="*/ 10 w 152"/>
                  <a:gd name="T29" fmla="*/ 5 h 123"/>
                  <a:gd name="T30" fmla="*/ 10 w 152"/>
                  <a:gd name="T31" fmla="*/ 5 h 123"/>
                  <a:gd name="T32" fmla="*/ 11 w 152"/>
                  <a:gd name="T33" fmla="*/ 4 h 123"/>
                  <a:gd name="T34" fmla="*/ 12 w 152"/>
                  <a:gd name="T35" fmla="*/ 4 h 123"/>
                  <a:gd name="T36" fmla="*/ 12 w 152"/>
                  <a:gd name="T37" fmla="*/ 3 h 123"/>
                  <a:gd name="T38" fmla="*/ 12 w 152"/>
                  <a:gd name="T39" fmla="*/ 3 h 123"/>
                  <a:gd name="T40" fmla="*/ 12 w 152"/>
                  <a:gd name="T41" fmla="*/ 3 h 123"/>
                  <a:gd name="T42" fmla="*/ 12 w 152"/>
                  <a:gd name="T43" fmla="*/ 3 h 123"/>
                  <a:gd name="T44" fmla="*/ 12 w 152"/>
                  <a:gd name="T45" fmla="*/ 2 h 123"/>
                  <a:gd name="T46" fmla="*/ 13 w 152"/>
                  <a:gd name="T47" fmla="*/ 2 h 123"/>
                  <a:gd name="T48" fmla="*/ 13 w 152"/>
                  <a:gd name="T49" fmla="*/ 1 h 123"/>
                  <a:gd name="T50" fmla="*/ 13 w 152"/>
                  <a:gd name="T51" fmla="*/ 1 h 123"/>
                  <a:gd name="T52" fmla="*/ 13 w 152"/>
                  <a:gd name="T53" fmla="*/ 1 h 123"/>
                  <a:gd name="T54" fmla="*/ 13 w 152"/>
                  <a:gd name="T55" fmla="*/ 0 h 123"/>
                  <a:gd name="T56" fmla="*/ 14 w 152"/>
                  <a:gd name="T57" fmla="*/ 0 h 123"/>
                  <a:gd name="T58" fmla="*/ 18 w 152"/>
                  <a:gd name="T59" fmla="*/ 6 h 123"/>
                  <a:gd name="T60" fmla="*/ 18 w 152"/>
                  <a:gd name="T61" fmla="*/ 6 h 123"/>
                  <a:gd name="T62" fmla="*/ 18 w 152"/>
                  <a:gd name="T63" fmla="*/ 7 h 123"/>
                  <a:gd name="T64" fmla="*/ 18 w 152"/>
                  <a:gd name="T65" fmla="*/ 8 h 123"/>
                  <a:gd name="T66" fmla="*/ 18 w 152"/>
                  <a:gd name="T67" fmla="*/ 8 h 123"/>
                  <a:gd name="T68" fmla="*/ 18 w 152"/>
                  <a:gd name="T69" fmla="*/ 8 h 123"/>
                  <a:gd name="T70" fmla="*/ 17 w 152"/>
                  <a:gd name="T71" fmla="*/ 9 h 123"/>
                  <a:gd name="T72" fmla="*/ 17 w 152"/>
                  <a:gd name="T73" fmla="*/ 9 h 123"/>
                  <a:gd name="T74" fmla="*/ 17 w 152"/>
                  <a:gd name="T75" fmla="*/ 9 h 123"/>
                  <a:gd name="T76" fmla="*/ 17 w 152"/>
                  <a:gd name="T77" fmla="*/ 10 h 123"/>
                  <a:gd name="T78" fmla="*/ 16 w 152"/>
                  <a:gd name="T79" fmla="*/ 10 h 123"/>
                  <a:gd name="T80" fmla="*/ 16 w 152"/>
                  <a:gd name="T81" fmla="*/ 10 h 123"/>
                  <a:gd name="T82" fmla="*/ 16 w 152"/>
                  <a:gd name="T83" fmla="*/ 11 h 123"/>
                  <a:gd name="T84" fmla="*/ 16 w 152"/>
                  <a:gd name="T85" fmla="*/ 11 h 123"/>
                  <a:gd name="T86" fmla="*/ 15 w 152"/>
                  <a:gd name="T87" fmla="*/ 12 h 123"/>
                  <a:gd name="T88" fmla="*/ 15 w 152"/>
                  <a:gd name="T89" fmla="*/ 12 h 123"/>
                  <a:gd name="T90" fmla="*/ 14 w 152"/>
                  <a:gd name="T91" fmla="*/ 13 h 123"/>
                  <a:gd name="T92" fmla="*/ 13 w 152"/>
                  <a:gd name="T93" fmla="*/ 13 h 123"/>
                  <a:gd name="T94" fmla="*/ 13 w 152"/>
                  <a:gd name="T95" fmla="*/ 13 h 123"/>
                  <a:gd name="T96" fmla="*/ 13 w 152"/>
                  <a:gd name="T97" fmla="*/ 13 h 123"/>
                  <a:gd name="T98" fmla="*/ 13 w 152"/>
                  <a:gd name="T99" fmla="*/ 13 h 123"/>
                  <a:gd name="T100" fmla="*/ 12 w 152"/>
                  <a:gd name="T101" fmla="*/ 14 h 123"/>
                  <a:gd name="T102" fmla="*/ 12 w 152"/>
                  <a:gd name="T103" fmla="*/ 14 h 123"/>
                  <a:gd name="T104" fmla="*/ 12 w 152"/>
                  <a:gd name="T105" fmla="*/ 14 h 123"/>
                  <a:gd name="T106" fmla="*/ 11 w 152"/>
                  <a:gd name="T107" fmla="*/ 14 h 123"/>
                  <a:gd name="T108" fmla="*/ 11 w 152"/>
                  <a:gd name="T109" fmla="*/ 14 h 123"/>
                  <a:gd name="T110" fmla="*/ 10 w 152"/>
                  <a:gd name="T111" fmla="*/ 14 h 123"/>
                  <a:gd name="T112" fmla="*/ 10 w 152"/>
                  <a:gd name="T113" fmla="*/ 15 h 123"/>
                  <a:gd name="T114" fmla="*/ 9 w 152"/>
                  <a:gd name="T115" fmla="*/ 15 h 123"/>
                  <a:gd name="T116" fmla="*/ 4 w 152"/>
                  <a:gd name="T117" fmla="*/ 15 h 12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52"/>
                  <a:gd name="T178" fmla="*/ 0 h 123"/>
                  <a:gd name="T179" fmla="*/ 152 w 152"/>
                  <a:gd name="T180" fmla="*/ 123 h 12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52" h="123">
                    <a:moveTo>
                      <a:pt x="0" y="67"/>
                    </a:moveTo>
                    <a:lnTo>
                      <a:pt x="26" y="67"/>
                    </a:lnTo>
                    <a:lnTo>
                      <a:pt x="28" y="66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40" y="64"/>
                    </a:lnTo>
                    <a:lnTo>
                      <a:pt x="40" y="63"/>
                    </a:lnTo>
                    <a:lnTo>
                      <a:pt x="44" y="63"/>
                    </a:lnTo>
                    <a:lnTo>
                      <a:pt x="45" y="62"/>
                    </a:lnTo>
                    <a:lnTo>
                      <a:pt x="48" y="62"/>
                    </a:lnTo>
                    <a:lnTo>
                      <a:pt x="49" y="60"/>
                    </a:lnTo>
                    <a:lnTo>
                      <a:pt x="51" y="60"/>
                    </a:lnTo>
                    <a:lnTo>
                      <a:pt x="52" y="59"/>
                    </a:lnTo>
                    <a:lnTo>
                      <a:pt x="55" y="59"/>
                    </a:lnTo>
                    <a:lnTo>
                      <a:pt x="56" y="58"/>
                    </a:lnTo>
                    <a:lnTo>
                      <a:pt x="58" y="58"/>
                    </a:lnTo>
                    <a:lnTo>
                      <a:pt x="59" y="56"/>
                    </a:lnTo>
                    <a:lnTo>
                      <a:pt x="60" y="56"/>
                    </a:lnTo>
                    <a:lnTo>
                      <a:pt x="60" y="55"/>
                    </a:lnTo>
                    <a:lnTo>
                      <a:pt x="63" y="55"/>
                    </a:lnTo>
                    <a:lnTo>
                      <a:pt x="66" y="52"/>
                    </a:lnTo>
                    <a:lnTo>
                      <a:pt x="67" y="52"/>
                    </a:lnTo>
                    <a:lnTo>
                      <a:pt x="70" y="49"/>
                    </a:lnTo>
                    <a:lnTo>
                      <a:pt x="73" y="49"/>
                    </a:lnTo>
                    <a:lnTo>
                      <a:pt x="75" y="47"/>
                    </a:lnTo>
                    <a:lnTo>
                      <a:pt x="77" y="47"/>
                    </a:lnTo>
                    <a:lnTo>
                      <a:pt x="78" y="45"/>
                    </a:lnTo>
                    <a:lnTo>
                      <a:pt x="79" y="45"/>
                    </a:lnTo>
                    <a:lnTo>
                      <a:pt x="81" y="44"/>
                    </a:lnTo>
                    <a:lnTo>
                      <a:pt x="82" y="44"/>
                    </a:lnTo>
                    <a:lnTo>
                      <a:pt x="86" y="40"/>
                    </a:lnTo>
                    <a:lnTo>
                      <a:pt x="88" y="40"/>
                    </a:lnTo>
                    <a:lnTo>
                      <a:pt x="88" y="38"/>
                    </a:lnTo>
                    <a:lnTo>
                      <a:pt x="89" y="38"/>
                    </a:lnTo>
                    <a:lnTo>
                      <a:pt x="96" y="32"/>
                    </a:lnTo>
                    <a:lnTo>
                      <a:pt x="97" y="32"/>
                    </a:lnTo>
                    <a:lnTo>
                      <a:pt x="97" y="30"/>
                    </a:lnTo>
                    <a:lnTo>
                      <a:pt x="99" y="30"/>
                    </a:lnTo>
                    <a:lnTo>
                      <a:pt x="99" y="28"/>
                    </a:lnTo>
                    <a:lnTo>
                      <a:pt x="100" y="28"/>
                    </a:lnTo>
                    <a:lnTo>
                      <a:pt x="100" y="26"/>
                    </a:lnTo>
                    <a:lnTo>
                      <a:pt x="101" y="26"/>
                    </a:lnTo>
                    <a:lnTo>
                      <a:pt x="101" y="25"/>
                    </a:lnTo>
                    <a:lnTo>
                      <a:pt x="103" y="25"/>
                    </a:lnTo>
                    <a:lnTo>
                      <a:pt x="103" y="24"/>
                    </a:lnTo>
                    <a:lnTo>
                      <a:pt x="104" y="22"/>
                    </a:lnTo>
                    <a:lnTo>
                      <a:pt x="104" y="21"/>
                    </a:lnTo>
                    <a:lnTo>
                      <a:pt x="107" y="18"/>
                    </a:lnTo>
                    <a:lnTo>
                      <a:pt x="107" y="17"/>
                    </a:lnTo>
                    <a:lnTo>
                      <a:pt x="108" y="15"/>
                    </a:lnTo>
                    <a:lnTo>
                      <a:pt x="108" y="14"/>
                    </a:lnTo>
                    <a:lnTo>
                      <a:pt x="109" y="13"/>
                    </a:lnTo>
                    <a:lnTo>
                      <a:pt x="109" y="11"/>
                    </a:lnTo>
                    <a:lnTo>
                      <a:pt x="111" y="10"/>
                    </a:lnTo>
                    <a:lnTo>
                      <a:pt x="111" y="7"/>
                    </a:lnTo>
                    <a:lnTo>
                      <a:pt x="112" y="6"/>
                    </a:lnTo>
                    <a:lnTo>
                      <a:pt x="112" y="3"/>
                    </a:lnTo>
                    <a:lnTo>
                      <a:pt x="114" y="2"/>
                    </a:lnTo>
                    <a:lnTo>
                      <a:pt x="114" y="0"/>
                    </a:lnTo>
                    <a:lnTo>
                      <a:pt x="152" y="49"/>
                    </a:lnTo>
                    <a:lnTo>
                      <a:pt x="152" y="53"/>
                    </a:lnTo>
                    <a:lnTo>
                      <a:pt x="150" y="53"/>
                    </a:lnTo>
                    <a:lnTo>
                      <a:pt x="150" y="60"/>
                    </a:lnTo>
                    <a:lnTo>
                      <a:pt x="149" y="60"/>
                    </a:lnTo>
                    <a:lnTo>
                      <a:pt x="149" y="64"/>
                    </a:lnTo>
                    <a:lnTo>
                      <a:pt x="148" y="66"/>
                    </a:lnTo>
                    <a:lnTo>
                      <a:pt x="148" y="67"/>
                    </a:lnTo>
                    <a:lnTo>
                      <a:pt x="146" y="68"/>
                    </a:lnTo>
                    <a:lnTo>
                      <a:pt x="146" y="70"/>
                    </a:lnTo>
                    <a:lnTo>
                      <a:pt x="145" y="71"/>
                    </a:lnTo>
                    <a:lnTo>
                      <a:pt x="145" y="74"/>
                    </a:lnTo>
                    <a:lnTo>
                      <a:pt x="144" y="74"/>
                    </a:lnTo>
                    <a:lnTo>
                      <a:pt x="144" y="75"/>
                    </a:lnTo>
                    <a:lnTo>
                      <a:pt x="142" y="77"/>
                    </a:lnTo>
                    <a:lnTo>
                      <a:pt x="142" y="78"/>
                    </a:lnTo>
                    <a:lnTo>
                      <a:pt x="141" y="78"/>
                    </a:lnTo>
                    <a:lnTo>
                      <a:pt x="141" y="79"/>
                    </a:lnTo>
                    <a:lnTo>
                      <a:pt x="140" y="81"/>
                    </a:lnTo>
                    <a:lnTo>
                      <a:pt x="140" y="82"/>
                    </a:lnTo>
                    <a:lnTo>
                      <a:pt x="135" y="86"/>
                    </a:lnTo>
                    <a:lnTo>
                      <a:pt x="135" y="87"/>
                    </a:lnTo>
                    <a:lnTo>
                      <a:pt x="134" y="87"/>
                    </a:lnTo>
                    <a:lnTo>
                      <a:pt x="134" y="89"/>
                    </a:lnTo>
                    <a:lnTo>
                      <a:pt x="133" y="90"/>
                    </a:lnTo>
                    <a:lnTo>
                      <a:pt x="131" y="90"/>
                    </a:lnTo>
                    <a:lnTo>
                      <a:pt x="131" y="92"/>
                    </a:lnTo>
                    <a:lnTo>
                      <a:pt x="125" y="98"/>
                    </a:lnTo>
                    <a:lnTo>
                      <a:pt x="123" y="98"/>
                    </a:lnTo>
                    <a:lnTo>
                      <a:pt x="123" y="100"/>
                    </a:lnTo>
                    <a:lnTo>
                      <a:pt x="122" y="100"/>
                    </a:lnTo>
                    <a:lnTo>
                      <a:pt x="118" y="104"/>
                    </a:lnTo>
                    <a:lnTo>
                      <a:pt x="116" y="104"/>
                    </a:lnTo>
                    <a:lnTo>
                      <a:pt x="114" y="106"/>
                    </a:lnTo>
                    <a:lnTo>
                      <a:pt x="112" y="106"/>
                    </a:lnTo>
                    <a:lnTo>
                      <a:pt x="112" y="108"/>
                    </a:lnTo>
                    <a:lnTo>
                      <a:pt x="111" y="108"/>
                    </a:lnTo>
                    <a:lnTo>
                      <a:pt x="109" y="109"/>
                    </a:lnTo>
                    <a:lnTo>
                      <a:pt x="108" y="109"/>
                    </a:lnTo>
                    <a:lnTo>
                      <a:pt x="107" y="111"/>
                    </a:lnTo>
                    <a:lnTo>
                      <a:pt x="105" y="111"/>
                    </a:lnTo>
                    <a:lnTo>
                      <a:pt x="105" y="112"/>
                    </a:lnTo>
                    <a:lnTo>
                      <a:pt x="104" y="112"/>
                    </a:lnTo>
                    <a:lnTo>
                      <a:pt x="103" y="113"/>
                    </a:lnTo>
                    <a:lnTo>
                      <a:pt x="101" y="113"/>
                    </a:lnTo>
                    <a:lnTo>
                      <a:pt x="101" y="115"/>
                    </a:lnTo>
                    <a:lnTo>
                      <a:pt x="100" y="115"/>
                    </a:lnTo>
                    <a:lnTo>
                      <a:pt x="99" y="116"/>
                    </a:lnTo>
                    <a:lnTo>
                      <a:pt x="96" y="116"/>
                    </a:lnTo>
                    <a:lnTo>
                      <a:pt x="94" y="117"/>
                    </a:lnTo>
                    <a:lnTo>
                      <a:pt x="92" y="117"/>
                    </a:lnTo>
                    <a:lnTo>
                      <a:pt x="92" y="119"/>
                    </a:lnTo>
                    <a:lnTo>
                      <a:pt x="88" y="119"/>
                    </a:lnTo>
                    <a:lnTo>
                      <a:pt x="86" y="120"/>
                    </a:lnTo>
                    <a:lnTo>
                      <a:pt x="82" y="120"/>
                    </a:lnTo>
                    <a:lnTo>
                      <a:pt x="81" y="121"/>
                    </a:lnTo>
                    <a:lnTo>
                      <a:pt x="75" y="121"/>
                    </a:lnTo>
                    <a:lnTo>
                      <a:pt x="74" y="123"/>
                    </a:lnTo>
                    <a:lnTo>
                      <a:pt x="36" y="123"/>
                    </a:lnTo>
                    <a:lnTo>
                      <a:pt x="0" y="67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67" name="Freeform 7117"/>
              <p:cNvSpPr>
                <a:spLocks/>
              </p:cNvSpPr>
              <p:nvPr/>
            </p:nvSpPr>
            <p:spPr bwMode="auto">
              <a:xfrm>
                <a:off x="4132" y="1225"/>
                <a:ext cx="27" cy="23"/>
              </a:xfrm>
              <a:custGeom>
                <a:avLst/>
                <a:gdLst>
                  <a:gd name="T0" fmla="*/ 0 w 53"/>
                  <a:gd name="T1" fmla="*/ 0 h 47"/>
                  <a:gd name="T2" fmla="*/ 5 w 53"/>
                  <a:gd name="T3" fmla="*/ 5 h 47"/>
                  <a:gd name="T4" fmla="*/ 7 w 53"/>
                  <a:gd name="T5" fmla="*/ 5 h 47"/>
                  <a:gd name="T6" fmla="*/ 3 w 53"/>
                  <a:gd name="T7" fmla="*/ 0 h 47"/>
                  <a:gd name="T8" fmla="*/ 0 w 53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47"/>
                  <a:gd name="T17" fmla="*/ 53 w 53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47">
                    <a:moveTo>
                      <a:pt x="0" y="2"/>
                    </a:moveTo>
                    <a:lnTo>
                      <a:pt x="35" y="47"/>
                    </a:lnTo>
                    <a:lnTo>
                      <a:pt x="53" y="45"/>
                    </a:lnTo>
                    <a:lnTo>
                      <a:pt x="17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99875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68" name="Freeform 7118"/>
              <p:cNvSpPr>
                <a:spLocks/>
              </p:cNvSpPr>
              <p:nvPr/>
            </p:nvSpPr>
            <p:spPr bwMode="auto">
              <a:xfrm>
                <a:off x="4141" y="1216"/>
                <a:ext cx="17" cy="30"/>
              </a:xfrm>
              <a:custGeom>
                <a:avLst/>
                <a:gdLst>
                  <a:gd name="T0" fmla="*/ 0 w 34"/>
                  <a:gd name="T1" fmla="*/ 0 h 61"/>
                  <a:gd name="T2" fmla="*/ 0 w 34"/>
                  <a:gd name="T3" fmla="*/ 2 h 61"/>
                  <a:gd name="T4" fmla="*/ 4 w 34"/>
                  <a:gd name="T5" fmla="*/ 7 h 61"/>
                  <a:gd name="T6" fmla="*/ 4 w 34"/>
                  <a:gd name="T7" fmla="*/ 5 h 61"/>
                  <a:gd name="T8" fmla="*/ 0 w 34"/>
                  <a:gd name="T9" fmla="*/ 0 h 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1"/>
                  <a:gd name="T17" fmla="*/ 34 w 34"/>
                  <a:gd name="T18" fmla="*/ 61 h 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1">
                    <a:moveTo>
                      <a:pt x="0" y="0"/>
                    </a:moveTo>
                    <a:lnTo>
                      <a:pt x="0" y="19"/>
                    </a:lnTo>
                    <a:lnTo>
                      <a:pt x="34" y="61"/>
                    </a:lnTo>
                    <a:lnTo>
                      <a:pt x="34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9875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69" name="Freeform 7119"/>
              <p:cNvSpPr>
                <a:spLocks/>
              </p:cNvSpPr>
              <p:nvPr/>
            </p:nvSpPr>
            <p:spPr bwMode="auto">
              <a:xfrm>
                <a:off x="4046" y="1191"/>
                <a:ext cx="101" cy="45"/>
              </a:xfrm>
              <a:custGeom>
                <a:avLst/>
                <a:gdLst>
                  <a:gd name="T0" fmla="*/ 25 w 202"/>
                  <a:gd name="T1" fmla="*/ 3 h 90"/>
                  <a:gd name="T2" fmla="*/ 0 w 202"/>
                  <a:gd name="T3" fmla="*/ 11 h 90"/>
                  <a:gd name="T4" fmla="*/ 6 w 202"/>
                  <a:gd name="T5" fmla="*/ 5 h 90"/>
                  <a:gd name="T6" fmla="*/ 18 w 202"/>
                  <a:gd name="T7" fmla="*/ 0 h 90"/>
                  <a:gd name="T8" fmla="*/ 25 w 202"/>
                  <a:gd name="T9" fmla="*/ 3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2"/>
                  <a:gd name="T16" fmla="*/ 0 h 90"/>
                  <a:gd name="T17" fmla="*/ 202 w 202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2" h="90">
                    <a:moveTo>
                      <a:pt x="202" y="22"/>
                    </a:moveTo>
                    <a:lnTo>
                      <a:pt x="0" y="90"/>
                    </a:lnTo>
                    <a:lnTo>
                      <a:pt x="41" y="33"/>
                    </a:lnTo>
                    <a:lnTo>
                      <a:pt x="138" y="0"/>
                    </a:lnTo>
                    <a:lnTo>
                      <a:pt x="202" y="22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70" name="Freeform 7120"/>
              <p:cNvSpPr>
                <a:spLocks/>
              </p:cNvSpPr>
              <p:nvPr/>
            </p:nvSpPr>
            <p:spPr bwMode="auto">
              <a:xfrm>
                <a:off x="4065" y="1183"/>
                <a:ext cx="50" cy="25"/>
              </a:xfrm>
              <a:custGeom>
                <a:avLst/>
                <a:gdLst>
                  <a:gd name="T0" fmla="*/ 3 w 100"/>
                  <a:gd name="T1" fmla="*/ 1 h 50"/>
                  <a:gd name="T2" fmla="*/ 6 w 100"/>
                  <a:gd name="T3" fmla="*/ 0 h 50"/>
                  <a:gd name="T4" fmla="*/ 13 w 100"/>
                  <a:gd name="T5" fmla="*/ 3 h 50"/>
                  <a:gd name="T6" fmla="*/ 0 w 100"/>
                  <a:gd name="T7" fmla="*/ 6 h 50"/>
                  <a:gd name="T8" fmla="*/ 3 w 100"/>
                  <a:gd name="T9" fmla="*/ 1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0"/>
                  <a:gd name="T16" fmla="*/ 0 h 50"/>
                  <a:gd name="T17" fmla="*/ 100 w 100"/>
                  <a:gd name="T18" fmla="*/ 50 h 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0" h="50">
                    <a:moveTo>
                      <a:pt x="29" y="8"/>
                    </a:moveTo>
                    <a:lnTo>
                      <a:pt x="55" y="0"/>
                    </a:lnTo>
                    <a:lnTo>
                      <a:pt x="100" y="18"/>
                    </a:lnTo>
                    <a:lnTo>
                      <a:pt x="0" y="50"/>
                    </a:lnTo>
                    <a:lnTo>
                      <a:pt x="29" y="8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71" name="Freeform 7121"/>
              <p:cNvSpPr>
                <a:spLocks/>
              </p:cNvSpPr>
              <p:nvPr/>
            </p:nvSpPr>
            <p:spPr bwMode="auto">
              <a:xfrm>
                <a:off x="4089" y="1152"/>
                <a:ext cx="26" cy="39"/>
              </a:xfrm>
              <a:custGeom>
                <a:avLst/>
                <a:gdLst>
                  <a:gd name="T0" fmla="*/ 0 w 53"/>
                  <a:gd name="T1" fmla="*/ 8 h 77"/>
                  <a:gd name="T2" fmla="*/ 0 w 53"/>
                  <a:gd name="T3" fmla="*/ 6 h 77"/>
                  <a:gd name="T4" fmla="*/ 3 w 53"/>
                  <a:gd name="T5" fmla="*/ 0 h 77"/>
                  <a:gd name="T6" fmla="*/ 6 w 53"/>
                  <a:gd name="T7" fmla="*/ 10 h 77"/>
                  <a:gd name="T8" fmla="*/ 0 w 53"/>
                  <a:gd name="T9" fmla="*/ 8 h 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77"/>
                  <a:gd name="T17" fmla="*/ 53 w 53"/>
                  <a:gd name="T18" fmla="*/ 77 h 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77">
                    <a:moveTo>
                      <a:pt x="7" y="61"/>
                    </a:moveTo>
                    <a:lnTo>
                      <a:pt x="0" y="41"/>
                    </a:lnTo>
                    <a:lnTo>
                      <a:pt x="28" y="0"/>
                    </a:lnTo>
                    <a:lnTo>
                      <a:pt x="53" y="77"/>
                    </a:lnTo>
                    <a:lnTo>
                      <a:pt x="7" y="61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72" name="Freeform 7122"/>
              <p:cNvSpPr>
                <a:spLocks/>
              </p:cNvSpPr>
              <p:nvPr/>
            </p:nvSpPr>
            <p:spPr bwMode="auto">
              <a:xfrm>
                <a:off x="4053" y="1169"/>
                <a:ext cx="26" cy="40"/>
              </a:xfrm>
              <a:custGeom>
                <a:avLst/>
                <a:gdLst>
                  <a:gd name="T0" fmla="*/ 0 w 52"/>
                  <a:gd name="T1" fmla="*/ 0 h 80"/>
                  <a:gd name="T2" fmla="*/ 6 w 52"/>
                  <a:gd name="T3" fmla="*/ 3 h 80"/>
                  <a:gd name="T4" fmla="*/ 7 w 52"/>
                  <a:gd name="T5" fmla="*/ 5 h 80"/>
                  <a:gd name="T6" fmla="*/ 3 w 52"/>
                  <a:gd name="T7" fmla="*/ 10 h 80"/>
                  <a:gd name="T8" fmla="*/ 0 w 52"/>
                  <a:gd name="T9" fmla="*/ 0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80"/>
                  <a:gd name="T17" fmla="*/ 52 w 52"/>
                  <a:gd name="T18" fmla="*/ 80 h 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80">
                    <a:moveTo>
                      <a:pt x="0" y="0"/>
                    </a:moveTo>
                    <a:lnTo>
                      <a:pt x="45" y="18"/>
                    </a:lnTo>
                    <a:lnTo>
                      <a:pt x="52" y="37"/>
                    </a:lnTo>
                    <a:lnTo>
                      <a:pt x="25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73" name="Freeform 7123"/>
              <p:cNvSpPr>
                <a:spLocks/>
              </p:cNvSpPr>
              <p:nvPr/>
            </p:nvSpPr>
            <p:spPr bwMode="auto">
              <a:xfrm>
                <a:off x="4053" y="1152"/>
                <a:ext cx="49" cy="27"/>
              </a:xfrm>
              <a:custGeom>
                <a:avLst/>
                <a:gdLst>
                  <a:gd name="T0" fmla="*/ 0 w 97"/>
                  <a:gd name="T1" fmla="*/ 5 h 53"/>
                  <a:gd name="T2" fmla="*/ 6 w 97"/>
                  <a:gd name="T3" fmla="*/ 7 h 53"/>
                  <a:gd name="T4" fmla="*/ 9 w 97"/>
                  <a:gd name="T5" fmla="*/ 6 h 53"/>
                  <a:gd name="T6" fmla="*/ 13 w 97"/>
                  <a:gd name="T7" fmla="*/ 0 h 53"/>
                  <a:gd name="T8" fmla="*/ 0 w 97"/>
                  <a:gd name="T9" fmla="*/ 5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53"/>
                  <a:gd name="T17" fmla="*/ 97 w 97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53">
                    <a:moveTo>
                      <a:pt x="0" y="34"/>
                    </a:moveTo>
                    <a:lnTo>
                      <a:pt x="45" y="53"/>
                    </a:lnTo>
                    <a:lnTo>
                      <a:pt x="71" y="42"/>
                    </a:lnTo>
                    <a:lnTo>
                      <a:pt x="97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74" name="Freeform 7124"/>
              <p:cNvSpPr>
                <a:spLocks/>
              </p:cNvSpPr>
              <p:nvPr/>
            </p:nvSpPr>
            <p:spPr bwMode="auto">
              <a:xfrm>
                <a:off x="4064" y="1159"/>
                <a:ext cx="38" cy="39"/>
              </a:xfrm>
              <a:custGeom>
                <a:avLst/>
                <a:gdLst>
                  <a:gd name="T0" fmla="*/ 1 w 75"/>
                  <a:gd name="T1" fmla="*/ 8 h 76"/>
                  <a:gd name="T2" fmla="*/ 1 w 75"/>
                  <a:gd name="T3" fmla="*/ 8 h 76"/>
                  <a:gd name="T4" fmla="*/ 1 w 75"/>
                  <a:gd name="T5" fmla="*/ 8 h 76"/>
                  <a:gd name="T6" fmla="*/ 2 w 75"/>
                  <a:gd name="T7" fmla="*/ 9 h 76"/>
                  <a:gd name="T8" fmla="*/ 2 w 75"/>
                  <a:gd name="T9" fmla="*/ 9 h 76"/>
                  <a:gd name="T10" fmla="*/ 2 w 75"/>
                  <a:gd name="T11" fmla="*/ 9 h 76"/>
                  <a:gd name="T12" fmla="*/ 2 w 75"/>
                  <a:gd name="T13" fmla="*/ 9 h 76"/>
                  <a:gd name="T14" fmla="*/ 3 w 75"/>
                  <a:gd name="T15" fmla="*/ 9 h 76"/>
                  <a:gd name="T16" fmla="*/ 3 w 75"/>
                  <a:gd name="T17" fmla="*/ 10 h 76"/>
                  <a:gd name="T18" fmla="*/ 4 w 75"/>
                  <a:gd name="T19" fmla="*/ 10 h 76"/>
                  <a:gd name="T20" fmla="*/ 4 w 75"/>
                  <a:gd name="T21" fmla="*/ 10 h 76"/>
                  <a:gd name="T22" fmla="*/ 6 w 75"/>
                  <a:gd name="T23" fmla="*/ 10 h 76"/>
                  <a:gd name="T24" fmla="*/ 6 w 75"/>
                  <a:gd name="T25" fmla="*/ 10 h 76"/>
                  <a:gd name="T26" fmla="*/ 7 w 75"/>
                  <a:gd name="T27" fmla="*/ 10 h 76"/>
                  <a:gd name="T28" fmla="*/ 7 w 75"/>
                  <a:gd name="T29" fmla="*/ 10 h 76"/>
                  <a:gd name="T30" fmla="*/ 8 w 75"/>
                  <a:gd name="T31" fmla="*/ 9 h 76"/>
                  <a:gd name="T32" fmla="*/ 8 w 75"/>
                  <a:gd name="T33" fmla="*/ 9 h 76"/>
                  <a:gd name="T34" fmla="*/ 8 w 75"/>
                  <a:gd name="T35" fmla="*/ 9 h 76"/>
                  <a:gd name="T36" fmla="*/ 9 w 75"/>
                  <a:gd name="T37" fmla="*/ 9 h 76"/>
                  <a:gd name="T38" fmla="*/ 9 w 75"/>
                  <a:gd name="T39" fmla="*/ 9 h 76"/>
                  <a:gd name="T40" fmla="*/ 9 w 75"/>
                  <a:gd name="T41" fmla="*/ 8 h 76"/>
                  <a:gd name="T42" fmla="*/ 9 w 75"/>
                  <a:gd name="T43" fmla="*/ 8 h 76"/>
                  <a:gd name="T44" fmla="*/ 9 w 75"/>
                  <a:gd name="T45" fmla="*/ 8 h 76"/>
                  <a:gd name="T46" fmla="*/ 9 w 75"/>
                  <a:gd name="T47" fmla="*/ 8 h 76"/>
                  <a:gd name="T48" fmla="*/ 10 w 75"/>
                  <a:gd name="T49" fmla="*/ 7 h 76"/>
                  <a:gd name="T50" fmla="*/ 10 w 75"/>
                  <a:gd name="T51" fmla="*/ 7 h 76"/>
                  <a:gd name="T52" fmla="*/ 10 w 75"/>
                  <a:gd name="T53" fmla="*/ 4 h 76"/>
                  <a:gd name="T54" fmla="*/ 9 w 75"/>
                  <a:gd name="T55" fmla="*/ 3 h 76"/>
                  <a:gd name="T56" fmla="*/ 9 w 75"/>
                  <a:gd name="T57" fmla="*/ 3 h 76"/>
                  <a:gd name="T58" fmla="*/ 9 w 75"/>
                  <a:gd name="T59" fmla="*/ 3 h 76"/>
                  <a:gd name="T60" fmla="*/ 9 w 75"/>
                  <a:gd name="T61" fmla="*/ 2 h 76"/>
                  <a:gd name="T62" fmla="*/ 8 w 75"/>
                  <a:gd name="T63" fmla="*/ 2 h 76"/>
                  <a:gd name="T64" fmla="*/ 8 w 75"/>
                  <a:gd name="T65" fmla="*/ 2 h 76"/>
                  <a:gd name="T66" fmla="*/ 8 w 75"/>
                  <a:gd name="T67" fmla="*/ 2 h 76"/>
                  <a:gd name="T68" fmla="*/ 7 w 75"/>
                  <a:gd name="T69" fmla="*/ 1 h 76"/>
                  <a:gd name="T70" fmla="*/ 7 w 75"/>
                  <a:gd name="T71" fmla="*/ 1 h 76"/>
                  <a:gd name="T72" fmla="*/ 7 w 75"/>
                  <a:gd name="T73" fmla="*/ 1 h 76"/>
                  <a:gd name="T74" fmla="*/ 7 w 75"/>
                  <a:gd name="T75" fmla="*/ 1 h 76"/>
                  <a:gd name="T76" fmla="*/ 7 w 75"/>
                  <a:gd name="T77" fmla="*/ 0 h 76"/>
                  <a:gd name="T78" fmla="*/ 7 w 75"/>
                  <a:gd name="T79" fmla="*/ 2 h 76"/>
                  <a:gd name="T80" fmla="*/ 6 w 75"/>
                  <a:gd name="T81" fmla="*/ 2 h 76"/>
                  <a:gd name="T82" fmla="*/ 6 w 75"/>
                  <a:gd name="T83" fmla="*/ 2 h 76"/>
                  <a:gd name="T84" fmla="*/ 6 w 75"/>
                  <a:gd name="T85" fmla="*/ 3 h 76"/>
                  <a:gd name="T86" fmla="*/ 6 w 75"/>
                  <a:gd name="T87" fmla="*/ 3 h 76"/>
                  <a:gd name="T88" fmla="*/ 6 w 75"/>
                  <a:gd name="T89" fmla="*/ 3 h 76"/>
                  <a:gd name="T90" fmla="*/ 5 w 75"/>
                  <a:gd name="T91" fmla="*/ 4 h 76"/>
                  <a:gd name="T92" fmla="*/ 4 w 75"/>
                  <a:gd name="T93" fmla="*/ 5 h 76"/>
                  <a:gd name="T94" fmla="*/ 4 w 75"/>
                  <a:gd name="T95" fmla="*/ 5 h 76"/>
                  <a:gd name="T96" fmla="*/ 4 w 75"/>
                  <a:gd name="T97" fmla="*/ 5 h 76"/>
                  <a:gd name="T98" fmla="*/ 3 w 75"/>
                  <a:gd name="T99" fmla="*/ 5 h 76"/>
                  <a:gd name="T100" fmla="*/ 3 w 75"/>
                  <a:gd name="T101" fmla="*/ 6 h 76"/>
                  <a:gd name="T102" fmla="*/ 3 w 75"/>
                  <a:gd name="T103" fmla="*/ 6 h 76"/>
                  <a:gd name="T104" fmla="*/ 2 w 75"/>
                  <a:gd name="T105" fmla="*/ 6 h 76"/>
                  <a:gd name="T106" fmla="*/ 2 w 75"/>
                  <a:gd name="T107" fmla="*/ 7 h 76"/>
                  <a:gd name="T108" fmla="*/ 1 w 75"/>
                  <a:gd name="T109" fmla="*/ 7 h 76"/>
                  <a:gd name="T110" fmla="*/ 1 w 75"/>
                  <a:gd name="T111" fmla="*/ 7 h 76"/>
                  <a:gd name="T112" fmla="*/ 0 w 75"/>
                  <a:gd name="T113" fmla="*/ 7 h 7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75"/>
                  <a:gd name="T172" fmla="*/ 0 h 76"/>
                  <a:gd name="T173" fmla="*/ 75 w 75"/>
                  <a:gd name="T174" fmla="*/ 76 h 7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75" h="76">
                    <a:moveTo>
                      <a:pt x="0" y="54"/>
                    </a:moveTo>
                    <a:lnTo>
                      <a:pt x="3" y="57"/>
                    </a:lnTo>
                    <a:lnTo>
                      <a:pt x="3" y="58"/>
                    </a:lnTo>
                    <a:lnTo>
                      <a:pt x="4" y="60"/>
                    </a:lnTo>
                    <a:lnTo>
                      <a:pt x="6" y="60"/>
                    </a:lnTo>
                    <a:lnTo>
                      <a:pt x="6" y="61"/>
                    </a:lnTo>
                    <a:lnTo>
                      <a:pt x="8" y="64"/>
                    </a:lnTo>
                    <a:lnTo>
                      <a:pt x="10" y="64"/>
                    </a:lnTo>
                    <a:lnTo>
                      <a:pt x="10" y="65"/>
                    </a:lnTo>
                    <a:lnTo>
                      <a:pt x="11" y="65"/>
                    </a:lnTo>
                    <a:lnTo>
                      <a:pt x="11" y="67"/>
                    </a:lnTo>
                    <a:lnTo>
                      <a:pt x="12" y="67"/>
                    </a:lnTo>
                    <a:lnTo>
                      <a:pt x="15" y="69"/>
                    </a:lnTo>
                    <a:lnTo>
                      <a:pt x="16" y="69"/>
                    </a:lnTo>
                    <a:lnTo>
                      <a:pt x="16" y="71"/>
                    </a:lnTo>
                    <a:lnTo>
                      <a:pt x="18" y="71"/>
                    </a:lnTo>
                    <a:lnTo>
                      <a:pt x="19" y="72"/>
                    </a:lnTo>
                    <a:lnTo>
                      <a:pt x="21" y="72"/>
                    </a:lnTo>
                    <a:lnTo>
                      <a:pt x="22" y="73"/>
                    </a:lnTo>
                    <a:lnTo>
                      <a:pt x="25" y="73"/>
                    </a:lnTo>
                    <a:lnTo>
                      <a:pt x="26" y="75"/>
                    </a:lnTo>
                    <a:lnTo>
                      <a:pt x="30" y="75"/>
                    </a:lnTo>
                    <a:lnTo>
                      <a:pt x="32" y="76"/>
                    </a:lnTo>
                    <a:lnTo>
                      <a:pt x="41" y="76"/>
                    </a:lnTo>
                    <a:lnTo>
                      <a:pt x="41" y="75"/>
                    </a:lnTo>
                    <a:lnTo>
                      <a:pt x="48" y="75"/>
                    </a:lnTo>
                    <a:lnTo>
                      <a:pt x="48" y="73"/>
                    </a:lnTo>
                    <a:lnTo>
                      <a:pt x="51" y="73"/>
                    </a:lnTo>
                    <a:lnTo>
                      <a:pt x="52" y="72"/>
                    </a:lnTo>
                    <a:lnTo>
                      <a:pt x="55" y="72"/>
                    </a:lnTo>
                    <a:lnTo>
                      <a:pt x="57" y="69"/>
                    </a:lnTo>
                    <a:lnTo>
                      <a:pt x="60" y="69"/>
                    </a:lnTo>
                    <a:lnTo>
                      <a:pt x="60" y="68"/>
                    </a:lnTo>
                    <a:lnTo>
                      <a:pt x="62" y="68"/>
                    </a:lnTo>
                    <a:lnTo>
                      <a:pt x="62" y="67"/>
                    </a:lnTo>
                    <a:lnTo>
                      <a:pt x="64" y="67"/>
                    </a:lnTo>
                    <a:lnTo>
                      <a:pt x="64" y="65"/>
                    </a:lnTo>
                    <a:lnTo>
                      <a:pt x="66" y="65"/>
                    </a:lnTo>
                    <a:lnTo>
                      <a:pt x="66" y="64"/>
                    </a:lnTo>
                    <a:lnTo>
                      <a:pt x="67" y="64"/>
                    </a:lnTo>
                    <a:lnTo>
                      <a:pt x="67" y="62"/>
                    </a:lnTo>
                    <a:lnTo>
                      <a:pt x="68" y="62"/>
                    </a:lnTo>
                    <a:lnTo>
                      <a:pt x="68" y="61"/>
                    </a:lnTo>
                    <a:lnTo>
                      <a:pt x="70" y="60"/>
                    </a:lnTo>
                    <a:lnTo>
                      <a:pt x="70" y="58"/>
                    </a:lnTo>
                    <a:lnTo>
                      <a:pt x="71" y="58"/>
                    </a:lnTo>
                    <a:lnTo>
                      <a:pt x="71" y="56"/>
                    </a:lnTo>
                    <a:lnTo>
                      <a:pt x="72" y="56"/>
                    </a:lnTo>
                    <a:lnTo>
                      <a:pt x="72" y="53"/>
                    </a:lnTo>
                    <a:lnTo>
                      <a:pt x="74" y="53"/>
                    </a:lnTo>
                    <a:lnTo>
                      <a:pt x="74" y="48"/>
                    </a:lnTo>
                    <a:lnTo>
                      <a:pt x="75" y="48"/>
                    </a:lnTo>
                    <a:lnTo>
                      <a:pt x="75" y="27"/>
                    </a:lnTo>
                    <a:lnTo>
                      <a:pt x="74" y="27"/>
                    </a:lnTo>
                    <a:lnTo>
                      <a:pt x="74" y="24"/>
                    </a:lnTo>
                    <a:lnTo>
                      <a:pt x="72" y="24"/>
                    </a:lnTo>
                    <a:lnTo>
                      <a:pt x="72" y="22"/>
                    </a:lnTo>
                    <a:lnTo>
                      <a:pt x="71" y="22"/>
                    </a:lnTo>
                    <a:lnTo>
                      <a:pt x="71" y="20"/>
                    </a:lnTo>
                    <a:lnTo>
                      <a:pt x="70" y="20"/>
                    </a:lnTo>
                    <a:lnTo>
                      <a:pt x="70" y="19"/>
                    </a:lnTo>
                    <a:lnTo>
                      <a:pt x="66" y="15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4" y="12"/>
                    </a:lnTo>
                    <a:lnTo>
                      <a:pt x="63" y="12"/>
                    </a:lnTo>
                    <a:lnTo>
                      <a:pt x="62" y="11"/>
                    </a:lnTo>
                    <a:lnTo>
                      <a:pt x="62" y="9"/>
                    </a:lnTo>
                    <a:lnTo>
                      <a:pt x="60" y="9"/>
                    </a:lnTo>
                    <a:lnTo>
                      <a:pt x="56" y="5"/>
                    </a:lnTo>
                    <a:lnTo>
                      <a:pt x="55" y="5"/>
                    </a:lnTo>
                    <a:lnTo>
                      <a:pt x="55" y="4"/>
                    </a:lnTo>
                    <a:lnTo>
                      <a:pt x="53" y="4"/>
                    </a:lnTo>
                    <a:lnTo>
                      <a:pt x="53" y="3"/>
                    </a:lnTo>
                    <a:lnTo>
                      <a:pt x="52" y="3"/>
                    </a:lnTo>
                    <a:lnTo>
                      <a:pt x="52" y="1"/>
                    </a:lnTo>
                    <a:lnTo>
                      <a:pt x="51" y="1"/>
                    </a:lnTo>
                    <a:lnTo>
                      <a:pt x="51" y="0"/>
                    </a:lnTo>
                    <a:lnTo>
                      <a:pt x="49" y="0"/>
                    </a:lnTo>
                    <a:lnTo>
                      <a:pt x="49" y="9"/>
                    </a:lnTo>
                    <a:lnTo>
                      <a:pt x="48" y="11"/>
                    </a:lnTo>
                    <a:lnTo>
                      <a:pt x="48" y="14"/>
                    </a:lnTo>
                    <a:lnTo>
                      <a:pt x="47" y="15"/>
                    </a:lnTo>
                    <a:lnTo>
                      <a:pt x="47" y="16"/>
                    </a:lnTo>
                    <a:lnTo>
                      <a:pt x="45" y="18"/>
                    </a:lnTo>
                    <a:lnTo>
                      <a:pt x="45" y="19"/>
                    </a:lnTo>
                    <a:lnTo>
                      <a:pt x="44" y="19"/>
                    </a:lnTo>
                    <a:lnTo>
                      <a:pt x="44" y="20"/>
                    </a:lnTo>
                    <a:lnTo>
                      <a:pt x="42" y="22"/>
                    </a:lnTo>
                    <a:lnTo>
                      <a:pt x="42" y="23"/>
                    </a:lnTo>
                    <a:lnTo>
                      <a:pt x="36" y="30"/>
                    </a:lnTo>
                    <a:lnTo>
                      <a:pt x="36" y="31"/>
                    </a:lnTo>
                    <a:lnTo>
                      <a:pt x="34" y="31"/>
                    </a:lnTo>
                    <a:lnTo>
                      <a:pt x="30" y="35"/>
                    </a:lnTo>
                    <a:lnTo>
                      <a:pt x="29" y="35"/>
                    </a:lnTo>
                    <a:lnTo>
                      <a:pt x="29" y="37"/>
                    </a:lnTo>
                    <a:lnTo>
                      <a:pt x="27" y="38"/>
                    </a:lnTo>
                    <a:lnTo>
                      <a:pt x="26" y="38"/>
                    </a:lnTo>
                    <a:lnTo>
                      <a:pt x="25" y="39"/>
                    </a:lnTo>
                    <a:lnTo>
                      <a:pt x="23" y="39"/>
                    </a:lnTo>
                    <a:lnTo>
                      <a:pt x="23" y="41"/>
                    </a:lnTo>
                    <a:lnTo>
                      <a:pt x="22" y="42"/>
                    </a:lnTo>
                    <a:lnTo>
                      <a:pt x="21" y="42"/>
                    </a:lnTo>
                    <a:lnTo>
                      <a:pt x="18" y="45"/>
                    </a:lnTo>
                    <a:lnTo>
                      <a:pt x="16" y="45"/>
                    </a:lnTo>
                    <a:lnTo>
                      <a:pt x="15" y="46"/>
                    </a:lnTo>
                    <a:lnTo>
                      <a:pt x="14" y="46"/>
                    </a:lnTo>
                    <a:lnTo>
                      <a:pt x="11" y="49"/>
                    </a:lnTo>
                    <a:lnTo>
                      <a:pt x="10" y="49"/>
                    </a:lnTo>
                    <a:lnTo>
                      <a:pt x="7" y="52"/>
                    </a:lnTo>
                    <a:lnTo>
                      <a:pt x="4" y="52"/>
                    </a:lnTo>
                    <a:lnTo>
                      <a:pt x="3" y="53"/>
                    </a:lnTo>
                    <a:lnTo>
                      <a:pt x="1" y="53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75" name="Freeform 7125"/>
              <p:cNvSpPr>
                <a:spLocks/>
              </p:cNvSpPr>
              <p:nvPr/>
            </p:nvSpPr>
            <p:spPr bwMode="auto">
              <a:xfrm>
                <a:off x="4061" y="1157"/>
                <a:ext cx="36" cy="38"/>
              </a:xfrm>
              <a:custGeom>
                <a:avLst/>
                <a:gdLst>
                  <a:gd name="T0" fmla="*/ 0 w 73"/>
                  <a:gd name="T1" fmla="*/ 6 h 76"/>
                  <a:gd name="T2" fmla="*/ 1 w 73"/>
                  <a:gd name="T3" fmla="*/ 7 h 76"/>
                  <a:gd name="T4" fmla="*/ 2 w 73"/>
                  <a:gd name="T5" fmla="*/ 9 h 76"/>
                  <a:gd name="T6" fmla="*/ 4 w 73"/>
                  <a:gd name="T7" fmla="*/ 10 h 76"/>
                  <a:gd name="T8" fmla="*/ 6 w 73"/>
                  <a:gd name="T9" fmla="*/ 10 h 76"/>
                  <a:gd name="T10" fmla="*/ 7 w 73"/>
                  <a:gd name="T11" fmla="*/ 9 h 76"/>
                  <a:gd name="T12" fmla="*/ 8 w 73"/>
                  <a:gd name="T13" fmla="*/ 6 h 76"/>
                  <a:gd name="T14" fmla="*/ 9 w 73"/>
                  <a:gd name="T15" fmla="*/ 5 h 76"/>
                  <a:gd name="T16" fmla="*/ 8 w 73"/>
                  <a:gd name="T17" fmla="*/ 3 h 76"/>
                  <a:gd name="T18" fmla="*/ 7 w 73"/>
                  <a:gd name="T19" fmla="*/ 1 h 76"/>
                  <a:gd name="T20" fmla="*/ 6 w 73"/>
                  <a:gd name="T21" fmla="*/ 1 h 76"/>
                  <a:gd name="T22" fmla="*/ 4 w 73"/>
                  <a:gd name="T23" fmla="*/ 0 h 76"/>
                  <a:gd name="T24" fmla="*/ 2 w 73"/>
                  <a:gd name="T25" fmla="*/ 1 h 76"/>
                  <a:gd name="T26" fmla="*/ 1 w 73"/>
                  <a:gd name="T27" fmla="*/ 1 h 76"/>
                  <a:gd name="T28" fmla="*/ 0 w 73"/>
                  <a:gd name="T29" fmla="*/ 2 h 76"/>
                  <a:gd name="T30" fmla="*/ 0 w 73"/>
                  <a:gd name="T31" fmla="*/ 5 h 76"/>
                  <a:gd name="T32" fmla="*/ 0 w 73"/>
                  <a:gd name="T33" fmla="*/ 6 h 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3"/>
                  <a:gd name="T52" fmla="*/ 0 h 76"/>
                  <a:gd name="T53" fmla="*/ 73 w 73"/>
                  <a:gd name="T54" fmla="*/ 76 h 7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3" h="76">
                    <a:moveTo>
                      <a:pt x="3" y="48"/>
                    </a:moveTo>
                    <a:lnTo>
                      <a:pt x="10" y="62"/>
                    </a:lnTo>
                    <a:lnTo>
                      <a:pt x="22" y="72"/>
                    </a:lnTo>
                    <a:lnTo>
                      <a:pt x="34" y="76"/>
                    </a:lnTo>
                    <a:lnTo>
                      <a:pt x="48" y="74"/>
                    </a:lnTo>
                    <a:lnTo>
                      <a:pt x="60" y="66"/>
                    </a:lnTo>
                    <a:lnTo>
                      <a:pt x="69" y="55"/>
                    </a:lnTo>
                    <a:lnTo>
                      <a:pt x="73" y="42"/>
                    </a:lnTo>
                    <a:lnTo>
                      <a:pt x="70" y="27"/>
                    </a:lnTo>
                    <a:lnTo>
                      <a:pt x="63" y="13"/>
                    </a:lnTo>
                    <a:lnTo>
                      <a:pt x="51" y="4"/>
                    </a:lnTo>
                    <a:lnTo>
                      <a:pt x="39" y="0"/>
                    </a:lnTo>
                    <a:lnTo>
                      <a:pt x="23" y="1"/>
                    </a:lnTo>
                    <a:lnTo>
                      <a:pt x="11" y="8"/>
                    </a:lnTo>
                    <a:lnTo>
                      <a:pt x="4" y="20"/>
                    </a:lnTo>
                    <a:lnTo>
                      <a:pt x="0" y="34"/>
                    </a:lnTo>
                    <a:lnTo>
                      <a:pt x="3" y="48"/>
                    </a:lnTo>
                    <a:close/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76" name="Freeform 7126"/>
              <p:cNvSpPr>
                <a:spLocks/>
              </p:cNvSpPr>
              <p:nvPr/>
            </p:nvSpPr>
            <p:spPr bwMode="auto">
              <a:xfrm>
                <a:off x="4063" y="1159"/>
                <a:ext cx="31" cy="33"/>
              </a:xfrm>
              <a:custGeom>
                <a:avLst/>
                <a:gdLst>
                  <a:gd name="T0" fmla="*/ 0 w 63"/>
                  <a:gd name="T1" fmla="*/ 5 h 66"/>
                  <a:gd name="T2" fmla="*/ 1 w 63"/>
                  <a:gd name="T3" fmla="*/ 6 h 66"/>
                  <a:gd name="T4" fmla="*/ 2 w 63"/>
                  <a:gd name="T5" fmla="*/ 7 h 66"/>
                  <a:gd name="T6" fmla="*/ 3 w 63"/>
                  <a:gd name="T7" fmla="*/ 8 h 66"/>
                  <a:gd name="T8" fmla="*/ 5 w 63"/>
                  <a:gd name="T9" fmla="*/ 8 h 66"/>
                  <a:gd name="T10" fmla="*/ 6 w 63"/>
                  <a:gd name="T11" fmla="*/ 7 h 66"/>
                  <a:gd name="T12" fmla="*/ 7 w 63"/>
                  <a:gd name="T13" fmla="*/ 6 h 66"/>
                  <a:gd name="T14" fmla="*/ 7 w 63"/>
                  <a:gd name="T15" fmla="*/ 4 h 66"/>
                  <a:gd name="T16" fmla="*/ 7 w 63"/>
                  <a:gd name="T17" fmla="*/ 2 h 66"/>
                  <a:gd name="T18" fmla="*/ 6 w 63"/>
                  <a:gd name="T19" fmla="*/ 1 h 66"/>
                  <a:gd name="T20" fmla="*/ 5 w 63"/>
                  <a:gd name="T21" fmla="*/ 1 h 66"/>
                  <a:gd name="T22" fmla="*/ 4 w 63"/>
                  <a:gd name="T23" fmla="*/ 0 h 66"/>
                  <a:gd name="T24" fmla="*/ 2 w 63"/>
                  <a:gd name="T25" fmla="*/ 1 h 66"/>
                  <a:gd name="T26" fmla="*/ 1 w 63"/>
                  <a:gd name="T27" fmla="*/ 1 h 66"/>
                  <a:gd name="T28" fmla="*/ 0 w 63"/>
                  <a:gd name="T29" fmla="*/ 2 h 66"/>
                  <a:gd name="T30" fmla="*/ 0 w 63"/>
                  <a:gd name="T31" fmla="*/ 3 h 66"/>
                  <a:gd name="T32" fmla="*/ 0 w 63"/>
                  <a:gd name="T33" fmla="*/ 5 h 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3"/>
                  <a:gd name="T52" fmla="*/ 0 h 66"/>
                  <a:gd name="T53" fmla="*/ 63 w 63"/>
                  <a:gd name="T54" fmla="*/ 66 h 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3" h="66">
                    <a:moveTo>
                      <a:pt x="3" y="42"/>
                    </a:moveTo>
                    <a:lnTo>
                      <a:pt x="10" y="54"/>
                    </a:lnTo>
                    <a:lnTo>
                      <a:pt x="19" y="62"/>
                    </a:lnTo>
                    <a:lnTo>
                      <a:pt x="30" y="66"/>
                    </a:lnTo>
                    <a:lnTo>
                      <a:pt x="43" y="65"/>
                    </a:lnTo>
                    <a:lnTo>
                      <a:pt x="54" y="58"/>
                    </a:lnTo>
                    <a:lnTo>
                      <a:pt x="60" y="49"/>
                    </a:lnTo>
                    <a:lnTo>
                      <a:pt x="63" y="36"/>
                    </a:lnTo>
                    <a:lnTo>
                      <a:pt x="62" y="23"/>
                    </a:lnTo>
                    <a:lnTo>
                      <a:pt x="55" y="10"/>
                    </a:lnTo>
                    <a:lnTo>
                      <a:pt x="45" y="4"/>
                    </a:lnTo>
                    <a:lnTo>
                      <a:pt x="33" y="0"/>
                    </a:lnTo>
                    <a:lnTo>
                      <a:pt x="21" y="1"/>
                    </a:lnTo>
                    <a:lnTo>
                      <a:pt x="11" y="8"/>
                    </a:lnTo>
                    <a:lnTo>
                      <a:pt x="4" y="17"/>
                    </a:lnTo>
                    <a:lnTo>
                      <a:pt x="0" y="30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rgbClr val="C0C0C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77" name="Freeform 7127"/>
              <p:cNvSpPr>
                <a:spLocks/>
              </p:cNvSpPr>
              <p:nvPr/>
            </p:nvSpPr>
            <p:spPr bwMode="auto">
              <a:xfrm>
                <a:off x="4102" y="1153"/>
                <a:ext cx="45" cy="49"/>
              </a:xfrm>
              <a:custGeom>
                <a:avLst/>
                <a:gdLst>
                  <a:gd name="T0" fmla="*/ 0 w 88"/>
                  <a:gd name="T1" fmla="*/ 0 h 100"/>
                  <a:gd name="T2" fmla="*/ 8 w 88"/>
                  <a:gd name="T3" fmla="*/ 2 h 100"/>
                  <a:gd name="T4" fmla="*/ 12 w 88"/>
                  <a:gd name="T5" fmla="*/ 12 h 100"/>
                  <a:gd name="T6" fmla="*/ 3 w 88"/>
                  <a:gd name="T7" fmla="*/ 9 h 100"/>
                  <a:gd name="T8" fmla="*/ 0 w 88"/>
                  <a:gd name="T9" fmla="*/ 0 h 1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"/>
                  <a:gd name="T16" fmla="*/ 0 h 100"/>
                  <a:gd name="T17" fmla="*/ 88 w 88"/>
                  <a:gd name="T18" fmla="*/ 100 h 1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" h="100">
                    <a:moveTo>
                      <a:pt x="0" y="0"/>
                    </a:moveTo>
                    <a:lnTo>
                      <a:pt x="60" y="18"/>
                    </a:lnTo>
                    <a:lnTo>
                      <a:pt x="88" y="100"/>
                    </a:lnTo>
                    <a:lnTo>
                      <a:pt x="23" y="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78" name="Freeform 7128"/>
              <p:cNvSpPr>
                <a:spLocks/>
              </p:cNvSpPr>
              <p:nvPr/>
            </p:nvSpPr>
            <p:spPr bwMode="auto">
              <a:xfrm>
                <a:off x="4031" y="1168"/>
                <a:ext cx="34" cy="68"/>
              </a:xfrm>
              <a:custGeom>
                <a:avLst/>
                <a:gdLst>
                  <a:gd name="T0" fmla="*/ 6 w 66"/>
                  <a:gd name="T1" fmla="*/ 0 h 136"/>
                  <a:gd name="T2" fmla="*/ 9 w 66"/>
                  <a:gd name="T3" fmla="*/ 9 h 136"/>
                  <a:gd name="T4" fmla="*/ 4 w 66"/>
                  <a:gd name="T5" fmla="*/ 17 h 136"/>
                  <a:gd name="T6" fmla="*/ 0 w 66"/>
                  <a:gd name="T7" fmla="*/ 5 h 136"/>
                  <a:gd name="T8" fmla="*/ 6 w 66"/>
                  <a:gd name="T9" fmla="*/ 0 h 1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136"/>
                  <a:gd name="T17" fmla="*/ 66 w 66"/>
                  <a:gd name="T18" fmla="*/ 136 h 1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136">
                    <a:moveTo>
                      <a:pt x="42" y="0"/>
                    </a:moveTo>
                    <a:lnTo>
                      <a:pt x="66" y="78"/>
                    </a:lnTo>
                    <a:lnTo>
                      <a:pt x="28" y="136"/>
                    </a:lnTo>
                    <a:lnTo>
                      <a:pt x="0" y="42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79" name="Freeform 7129"/>
              <p:cNvSpPr>
                <a:spLocks/>
              </p:cNvSpPr>
              <p:nvPr/>
            </p:nvSpPr>
            <p:spPr bwMode="auto">
              <a:xfrm>
                <a:off x="4132" y="1215"/>
                <a:ext cx="10" cy="10"/>
              </a:xfrm>
              <a:custGeom>
                <a:avLst/>
                <a:gdLst>
                  <a:gd name="T0" fmla="*/ 3 w 19"/>
                  <a:gd name="T1" fmla="*/ 0 h 19"/>
                  <a:gd name="T2" fmla="*/ 3 w 19"/>
                  <a:gd name="T3" fmla="*/ 3 h 19"/>
                  <a:gd name="T4" fmla="*/ 1 w 19"/>
                  <a:gd name="T5" fmla="*/ 3 h 19"/>
                  <a:gd name="T6" fmla="*/ 0 w 19"/>
                  <a:gd name="T7" fmla="*/ 0 h 19"/>
                  <a:gd name="T8" fmla="*/ 3 w 19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9"/>
                  <a:gd name="T17" fmla="*/ 19 w 19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9">
                    <a:moveTo>
                      <a:pt x="17" y="0"/>
                    </a:moveTo>
                    <a:lnTo>
                      <a:pt x="19" y="19"/>
                    </a:lnTo>
                    <a:lnTo>
                      <a:pt x="1" y="19"/>
                    </a:lnTo>
                    <a:lnTo>
                      <a:pt x="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B2E6CA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80" name="Freeform 7130"/>
              <p:cNvSpPr>
                <a:spLocks/>
              </p:cNvSpPr>
              <p:nvPr/>
            </p:nvSpPr>
            <p:spPr bwMode="auto">
              <a:xfrm>
                <a:off x="4523" y="2321"/>
                <a:ext cx="129" cy="114"/>
              </a:xfrm>
              <a:custGeom>
                <a:avLst/>
                <a:gdLst>
                  <a:gd name="T0" fmla="*/ 31 w 258"/>
                  <a:gd name="T1" fmla="*/ 1 h 227"/>
                  <a:gd name="T2" fmla="*/ 27 w 258"/>
                  <a:gd name="T3" fmla="*/ 4 h 227"/>
                  <a:gd name="T4" fmla="*/ 26 w 258"/>
                  <a:gd name="T5" fmla="*/ 5 h 227"/>
                  <a:gd name="T6" fmla="*/ 23 w 258"/>
                  <a:gd name="T7" fmla="*/ 8 h 227"/>
                  <a:gd name="T8" fmla="*/ 22 w 258"/>
                  <a:gd name="T9" fmla="*/ 9 h 227"/>
                  <a:gd name="T10" fmla="*/ 19 w 258"/>
                  <a:gd name="T11" fmla="*/ 12 h 227"/>
                  <a:gd name="T12" fmla="*/ 17 w 258"/>
                  <a:gd name="T13" fmla="*/ 13 h 227"/>
                  <a:gd name="T14" fmla="*/ 14 w 258"/>
                  <a:gd name="T15" fmla="*/ 15 h 227"/>
                  <a:gd name="T16" fmla="*/ 13 w 258"/>
                  <a:gd name="T17" fmla="*/ 16 h 227"/>
                  <a:gd name="T18" fmla="*/ 10 w 258"/>
                  <a:gd name="T19" fmla="*/ 19 h 227"/>
                  <a:gd name="T20" fmla="*/ 8 w 258"/>
                  <a:gd name="T21" fmla="*/ 20 h 227"/>
                  <a:gd name="T22" fmla="*/ 5 w 258"/>
                  <a:gd name="T23" fmla="*/ 23 h 227"/>
                  <a:gd name="T24" fmla="*/ 4 w 258"/>
                  <a:gd name="T25" fmla="*/ 24 h 227"/>
                  <a:gd name="T26" fmla="*/ 1 w 258"/>
                  <a:gd name="T27" fmla="*/ 27 h 227"/>
                  <a:gd name="T28" fmla="*/ 0 w 258"/>
                  <a:gd name="T29" fmla="*/ 27 h 227"/>
                  <a:gd name="T30" fmla="*/ 4 w 258"/>
                  <a:gd name="T31" fmla="*/ 28 h 227"/>
                  <a:gd name="T32" fmla="*/ 8 w 258"/>
                  <a:gd name="T33" fmla="*/ 28 h 227"/>
                  <a:gd name="T34" fmla="*/ 13 w 258"/>
                  <a:gd name="T35" fmla="*/ 29 h 227"/>
                  <a:gd name="T36" fmla="*/ 18 w 258"/>
                  <a:gd name="T37" fmla="*/ 28 h 227"/>
                  <a:gd name="T38" fmla="*/ 18 w 258"/>
                  <a:gd name="T39" fmla="*/ 28 h 227"/>
                  <a:gd name="T40" fmla="*/ 18 w 258"/>
                  <a:gd name="T41" fmla="*/ 27 h 227"/>
                  <a:gd name="T42" fmla="*/ 19 w 258"/>
                  <a:gd name="T43" fmla="*/ 26 h 227"/>
                  <a:gd name="T44" fmla="*/ 19 w 258"/>
                  <a:gd name="T45" fmla="*/ 26 h 227"/>
                  <a:gd name="T46" fmla="*/ 19 w 258"/>
                  <a:gd name="T47" fmla="*/ 25 h 227"/>
                  <a:gd name="T48" fmla="*/ 20 w 258"/>
                  <a:gd name="T49" fmla="*/ 24 h 227"/>
                  <a:gd name="T50" fmla="*/ 20 w 258"/>
                  <a:gd name="T51" fmla="*/ 24 h 227"/>
                  <a:gd name="T52" fmla="*/ 20 w 258"/>
                  <a:gd name="T53" fmla="*/ 23 h 227"/>
                  <a:gd name="T54" fmla="*/ 21 w 258"/>
                  <a:gd name="T55" fmla="*/ 22 h 227"/>
                  <a:gd name="T56" fmla="*/ 21 w 258"/>
                  <a:gd name="T57" fmla="*/ 22 h 227"/>
                  <a:gd name="T58" fmla="*/ 22 w 258"/>
                  <a:gd name="T59" fmla="*/ 21 h 227"/>
                  <a:gd name="T60" fmla="*/ 22 w 258"/>
                  <a:gd name="T61" fmla="*/ 20 h 227"/>
                  <a:gd name="T62" fmla="*/ 22 w 258"/>
                  <a:gd name="T63" fmla="*/ 19 h 227"/>
                  <a:gd name="T64" fmla="*/ 23 w 258"/>
                  <a:gd name="T65" fmla="*/ 19 h 227"/>
                  <a:gd name="T66" fmla="*/ 23 w 258"/>
                  <a:gd name="T67" fmla="*/ 18 h 227"/>
                  <a:gd name="T68" fmla="*/ 23 w 258"/>
                  <a:gd name="T69" fmla="*/ 17 h 227"/>
                  <a:gd name="T70" fmla="*/ 24 w 258"/>
                  <a:gd name="T71" fmla="*/ 17 h 227"/>
                  <a:gd name="T72" fmla="*/ 24 w 258"/>
                  <a:gd name="T73" fmla="*/ 16 h 227"/>
                  <a:gd name="T74" fmla="*/ 24 w 258"/>
                  <a:gd name="T75" fmla="*/ 15 h 227"/>
                  <a:gd name="T76" fmla="*/ 25 w 258"/>
                  <a:gd name="T77" fmla="*/ 15 h 227"/>
                  <a:gd name="T78" fmla="*/ 25 w 258"/>
                  <a:gd name="T79" fmla="*/ 14 h 227"/>
                  <a:gd name="T80" fmla="*/ 25 w 258"/>
                  <a:gd name="T81" fmla="*/ 13 h 227"/>
                  <a:gd name="T82" fmla="*/ 26 w 258"/>
                  <a:gd name="T83" fmla="*/ 13 h 227"/>
                  <a:gd name="T84" fmla="*/ 26 w 258"/>
                  <a:gd name="T85" fmla="*/ 12 h 227"/>
                  <a:gd name="T86" fmla="*/ 26 w 258"/>
                  <a:gd name="T87" fmla="*/ 11 h 227"/>
                  <a:gd name="T88" fmla="*/ 27 w 258"/>
                  <a:gd name="T89" fmla="*/ 10 h 227"/>
                  <a:gd name="T90" fmla="*/ 27 w 258"/>
                  <a:gd name="T91" fmla="*/ 10 h 227"/>
                  <a:gd name="T92" fmla="*/ 28 w 258"/>
                  <a:gd name="T93" fmla="*/ 9 h 227"/>
                  <a:gd name="T94" fmla="*/ 28 w 258"/>
                  <a:gd name="T95" fmla="*/ 8 h 227"/>
                  <a:gd name="T96" fmla="*/ 28 w 258"/>
                  <a:gd name="T97" fmla="*/ 8 h 227"/>
                  <a:gd name="T98" fmla="*/ 29 w 258"/>
                  <a:gd name="T99" fmla="*/ 7 h 227"/>
                  <a:gd name="T100" fmla="*/ 29 w 258"/>
                  <a:gd name="T101" fmla="*/ 6 h 227"/>
                  <a:gd name="T102" fmla="*/ 29 w 258"/>
                  <a:gd name="T103" fmla="*/ 6 h 227"/>
                  <a:gd name="T104" fmla="*/ 30 w 258"/>
                  <a:gd name="T105" fmla="*/ 5 h 227"/>
                  <a:gd name="T106" fmla="*/ 30 w 258"/>
                  <a:gd name="T107" fmla="*/ 4 h 227"/>
                  <a:gd name="T108" fmla="*/ 30 w 258"/>
                  <a:gd name="T109" fmla="*/ 4 h 227"/>
                  <a:gd name="T110" fmla="*/ 31 w 258"/>
                  <a:gd name="T111" fmla="*/ 3 h 227"/>
                  <a:gd name="T112" fmla="*/ 31 w 258"/>
                  <a:gd name="T113" fmla="*/ 2 h 227"/>
                  <a:gd name="T114" fmla="*/ 31 w 258"/>
                  <a:gd name="T115" fmla="*/ 1 h 227"/>
                  <a:gd name="T116" fmla="*/ 32 w 258"/>
                  <a:gd name="T117" fmla="*/ 1 h 227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58"/>
                  <a:gd name="T178" fmla="*/ 0 h 227"/>
                  <a:gd name="T179" fmla="*/ 258 w 258"/>
                  <a:gd name="T180" fmla="*/ 227 h 227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58" h="227">
                    <a:moveTo>
                      <a:pt x="256" y="0"/>
                    </a:moveTo>
                    <a:lnTo>
                      <a:pt x="256" y="2"/>
                    </a:lnTo>
                    <a:lnTo>
                      <a:pt x="251" y="7"/>
                    </a:lnTo>
                    <a:lnTo>
                      <a:pt x="248" y="7"/>
                    </a:lnTo>
                    <a:lnTo>
                      <a:pt x="248" y="8"/>
                    </a:lnTo>
                    <a:lnTo>
                      <a:pt x="240" y="15"/>
                    </a:lnTo>
                    <a:lnTo>
                      <a:pt x="232" y="22"/>
                    </a:lnTo>
                    <a:lnTo>
                      <a:pt x="223" y="30"/>
                    </a:lnTo>
                    <a:lnTo>
                      <a:pt x="221" y="30"/>
                    </a:lnTo>
                    <a:lnTo>
                      <a:pt x="221" y="32"/>
                    </a:lnTo>
                    <a:lnTo>
                      <a:pt x="215" y="37"/>
                    </a:lnTo>
                    <a:lnTo>
                      <a:pt x="213" y="37"/>
                    </a:lnTo>
                    <a:lnTo>
                      <a:pt x="213" y="38"/>
                    </a:lnTo>
                    <a:lnTo>
                      <a:pt x="204" y="45"/>
                    </a:lnTo>
                    <a:lnTo>
                      <a:pt x="196" y="52"/>
                    </a:lnTo>
                    <a:lnTo>
                      <a:pt x="188" y="60"/>
                    </a:lnTo>
                    <a:lnTo>
                      <a:pt x="185" y="60"/>
                    </a:lnTo>
                    <a:lnTo>
                      <a:pt x="185" y="61"/>
                    </a:lnTo>
                    <a:lnTo>
                      <a:pt x="180" y="67"/>
                    </a:lnTo>
                    <a:lnTo>
                      <a:pt x="177" y="67"/>
                    </a:lnTo>
                    <a:lnTo>
                      <a:pt x="177" y="68"/>
                    </a:lnTo>
                    <a:lnTo>
                      <a:pt x="169" y="75"/>
                    </a:lnTo>
                    <a:lnTo>
                      <a:pt x="161" y="82"/>
                    </a:lnTo>
                    <a:lnTo>
                      <a:pt x="152" y="90"/>
                    </a:lnTo>
                    <a:lnTo>
                      <a:pt x="150" y="90"/>
                    </a:lnTo>
                    <a:lnTo>
                      <a:pt x="150" y="91"/>
                    </a:lnTo>
                    <a:lnTo>
                      <a:pt x="144" y="97"/>
                    </a:lnTo>
                    <a:lnTo>
                      <a:pt x="142" y="97"/>
                    </a:lnTo>
                    <a:lnTo>
                      <a:pt x="142" y="98"/>
                    </a:lnTo>
                    <a:lnTo>
                      <a:pt x="133" y="105"/>
                    </a:lnTo>
                    <a:lnTo>
                      <a:pt x="125" y="112"/>
                    </a:lnTo>
                    <a:lnTo>
                      <a:pt x="117" y="120"/>
                    </a:lnTo>
                    <a:lnTo>
                      <a:pt x="114" y="120"/>
                    </a:lnTo>
                    <a:lnTo>
                      <a:pt x="114" y="121"/>
                    </a:lnTo>
                    <a:lnTo>
                      <a:pt x="109" y="127"/>
                    </a:lnTo>
                    <a:lnTo>
                      <a:pt x="106" y="127"/>
                    </a:lnTo>
                    <a:lnTo>
                      <a:pt x="106" y="128"/>
                    </a:lnTo>
                    <a:lnTo>
                      <a:pt x="98" y="135"/>
                    </a:lnTo>
                    <a:lnTo>
                      <a:pt x="90" y="142"/>
                    </a:lnTo>
                    <a:lnTo>
                      <a:pt x="81" y="150"/>
                    </a:lnTo>
                    <a:lnTo>
                      <a:pt x="79" y="150"/>
                    </a:lnTo>
                    <a:lnTo>
                      <a:pt x="79" y="151"/>
                    </a:lnTo>
                    <a:lnTo>
                      <a:pt x="73" y="157"/>
                    </a:lnTo>
                    <a:lnTo>
                      <a:pt x="71" y="157"/>
                    </a:lnTo>
                    <a:lnTo>
                      <a:pt x="71" y="158"/>
                    </a:lnTo>
                    <a:lnTo>
                      <a:pt x="62" y="165"/>
                    </a:lnTo>
                    <a:lnTo>
                      <a:pt x="54" y="172"/>
                    </a:lnTo>
                    <a:lnTo>
                      <a:pt x="46" y="180"/>
                    </a:lnTo>
                    <a:lnTo>
                      <a:pt x="43" y="180"/>
                    </a:lnTo>
                    <a:lnTo>
                      <a:pt x="43" y="181"/>
                    </a:lnTo>
                    <a:lnTo>
                      <a:pt x="38" y="187"/>
                    </a:lnTo>
                    <a:lnTo>
                      <a:pt x="35" y="187"/>
                    </a:lnTo>
                    <a:lnTo>
                      <a:pt x="35" y="188"/>
                    </a:lnTo>
                    <a:lnTo>
                      <a:pt x="27" y="195"/>
                    </a:lnTo>
                    <a:lnTo>
                      <a:pt x="19" y="201"/>
                    </a:lnTo>
                    <a:lnTo>
                      <a:pt x="11" y="210"/>
                    </a:lnTo>
                    <a:lnTo>
                      <a:pt x="8" y="210"/>
                    </a:lnTo>
                    <a:lnTo>
                      <a:pt x="8" y="211"/>
                    </a:lnTo>
                    <a:lnTo>
                      <a:pt x="2" y="216"/>
                    </a:lnTo>
                    <a:lnTo>
                      <a:pt x="0" y="216"/>
                    </a:lnTo>
                    <a:lnTo>
                      <a:pt x="0" y="218"/>
                    </a:lnTo>
                    <a:lnTo>
                      <a:pt x="17" y="218"/>
                    </a:lnTo>
                    <a:lnTo>
                      <a:pt x="17" y="219"/>
                    </a:lnTo>
                    <a:lnTo>
                      <a:pt x="35" y="219"/>
                    </a:lnTo>
                    <a:lnTo>
                      <a:pt x="35" y="221"/>
                    </a:lnTo>
                    <a:lnTo>
                      <a:pt x="53" y="221"/>
                    </a:lnTo>
                    <a:lnTo>
                      <a:pt x="53" y="222"/>
                    </a:lnTo>
                    <a:lnTo>
                      <a:pt x="71" y="222"/>
                    </a:lnTo>
                    <a:lnTo>
                      <a:pt x="71" y="223"/>
                    </a:lnTo>
                    <a:lnTo>
                      <a:pt x="88" y="223"/>
                    </a:lnTo>
                    <a:lnTo>
                      <a:pt x="88" y="225"/>
                    </a:lnTo>
                    <a:lnTo>
                      <a:pt x="106" y="225"/>
                    </a:lnTo>
                    <a:lnTo>
                      <a:pt x="106" y="226"/>
                    </a:lnTo>
                    <a:lnTo>
                      <a:pt x="143" y="227"/>
                    </a:lnTo>
                    <a:lnTo>
                      <a:pt x="144" y="223"/>
                    </a:lnTo>
                    <a:lnTo>
                      <a:pt x="146" y="223"/>
                    </a:lnTo>
                    <a:lnTo>
                      <a:pt x="146" y="221"/>
                    </a:lnTo>
                    <a:lnTo>
                      <a:pt x="147" y="221"/>
                    </a:lnTo>
                    <a:lnTo>
                      <a:pt x="147" y="218"/>
                    </a:lnTo>
                    <a:lnTo>
                      <a:pt x="148" y="218"/>
                    </a:lnTo>
                    <a:lnTo>
                      <a:pt x="148" y="215"/>
                    </a:lnTo>
                    <a:lnTo>
                      <a:pt x="150" y="215"/>
                    </a:lnTo>
                    <a:lnTo>
                      <a:pt x="150" y="212"/>
                    </a:lnTo>
                    <a:lnTo>
                      <a:pt x="151" y="212"/>
                    </a:lnTo>
                    <a:lnTo>
                      <a:pt x="151" y="210"/>
                    </a:lnTo>
                    <a:lnTo>
                      <a:pt x="152" y="210"/>
                    </a:lnTo>
                    <a:lnTo>
                      <a:pt x="152" y="207"/>
                    </a:lnTo>
                    <a:lnTo>
                      <a:pt x="154" y="207"/>
                    </a:lnTo>
                    <a:lnTo>
                      <a:pt x="154" y="204"/>
                    </a:lnTo>
                    <a:lnTo>
                      <a:pt x="155" y="204"/>
                    </a:lnTo>
                    <a:lnTo>
                      <a:pt x="155" y="201"/>
                    </a:lnTo>
                    <a:lnTo>
                      <a:pt x="157" y="201"/>
                    </a:lnTo>
                    <a:lnTo>
                      <a:pt x="157" y="199"/>
                    </a:lnTo>
                    <a:lnTo>
                      <a:pt x="158" y="199"/>
                    </a:lnTo>
                    <a:lnTo>
                      <a:pt x="158" y="196"/>
                    </a:lnTo>
                    <a:lnTo>
                      <a:pt x="159" y="196"/>
                    </a:lnTo>
                    <a:lnTo>
                      <a:pt x="159" y="193"/>
                    </a:lnTo>
                    <a:lnTo>
                      <a:pt x="161" y="193"/>
                    </a:lnTo>
                    <a:lnTo>
                      <a:pt x="161" y="191"/>
                    </a:lnTo>
                    <a:lnTo>
                      <a:pt x="162" y="191"/>
                    </a:lnTo>
                    <a:lnTo>
                      <a:pt x="162" y="188"/>
                    </a:lnTo>
                    <a:lnTo>
                      <a:pt x="163" y="188"/>
                    </a:lnTo>
                    <a:lnTo>
                      <a:pt x="163" y="185"/>
                    </a:lnTo>
                    <a:lnTo>
                      <a:pt x="165" y="185"/>
                    </a:lnTo>
                    <a:lnTo>
                      <a:pt x="165" y="182"/>
                    </a:lnTo>
                    <a:lnTo>
                      <a:pt x="166" y="182"/>
                    </a:lnTo>
                    <a:lnTo>
                      <a:pt x="166" y="180"/>
                    </a:lnTo>
                    <a:lnTo>
                      <a:pt x="167" y="180"/>
                    </a:lnTo>
                    <a:lnTo>
                      <a:pt x="167" y="177"/>
                    </a:lnTo>
                    <a:lnTo>
                      <a:pt x="169" y="177"/>
                    </a:lnTo>
                    <a:lnTo>
                      <a:pt x="169" y="174"/>
                    </a:lnTo>
                    <a:lnTo>
                      <a:pt x="170" y="174"/>
                    </a:lnTo>
                    <a:lnTo>
                      <a:pt x="170" y="172"/>
                    </a:lnTo>
                    <a:lnTo>
                      <a:pt x="172" y="172"/>
                    </a:lnTo>
                    <a:lnTo>
                      <a:pt x="172" y="169"/>
                    </a:lnTo>
                    <a:lnTo>
                      <a:pt x="173" y="169"/>
                    </a:lnTo>
                    <a:lnTo>
                      <a:pt x="173" y="166"/>
                    </a:lnTo>
                    <a:lnTo>
                      <a:pt x="174" y="166"/>
                    </a:lnTo>
                    <a:lnTo>
                      <a:pt x="174" y="163"/>
                    </a:lnTo>
                    <a:lnTo>
                      <a:pt x="176" y="163"/>
                    </a:lnTo>
                    <a:lnTo>
                      <a:pt x="176" y="161"/>
                    </a:lnTo>
                    <a:lnTo>
                      <a:pt x="177" y="161"/>
                    </a:lnTo>
                    <a:lnTo>
                      <a:pt x="177" y="158"/>
                    </a:lnTo>
                    <a:lnTo>
                      <a:pt x="178" y="158"/>
                    </a:lnTo>
                    <a:lnTo>
                      <a:pt x="178" y="155"/>
                    </a:lnTo>
                    <a:lnTo>
                      <a:pt x="180" y="155"/>
                    </a:lnTo>
                    <a:lnTo>
                      <a:pt x="180" y="153"/>
                    </a:lnTo>
                    <a:lnTo>
                      <a:pt x="182" y="151"/>
                    </a:lnTo>
                    <a:lnTo>
                      <a:pt x="182" y="148"/>
                    </a:lnTo>
                    <a:lnTo>
                      <a:pt x="184" y="148"/>
                    </a:lnTo>
                    <a:lnTo>
                      <a:pt x="184" y="146"/>
                    </a:lnTo>
                    <a:lnTo>
                      <a:pt x="185" y="146"/>
                    </a:lnTo>
                    <a:lnTo>
                      <a:pt x="185" y="143"/>
                    </a:lnTo>
                    <a:lnTo>
                      <a:pt x="187" y="143"/>
                    </a:lnTo>
                    <a:lnTo>
                      <a:pt x="187" y="140"/>
                    </a:lnTo>
                    <a:lnTo>
                      <a:pt x="188" y="140"/>
                    </a:lnTo>
                    <a:lnTo>
                      <a:pt x="188" y="138"/>
                    </a:lnTo>
                    <a:lnTo>
                      <a:pt x="189" y="138"/>
                    </a:lnTo>
                    <a:lnTo>
                      <a:pt x="189" y="135"/>
                    </a:lnTo>
                    <a:lnTo>
                      <a:pt x="191" y="135"/>
                    </a:lnTo>
                    <a:lnTo>
                      <a:pt x="191" y="132"/>
                    </a:lnTo>
                    <a:lnTo>
                      <a:pt x="192" y="132"/>
                    </a:lnTo>
                    <a:lnTo>
                      <a:pt x="192" y="129"/>
                    </a:lnTo>
                    <a:lnTo>
                      <a:pt x="193" y="129"/>
                    </a:lnTo>
                    <a:lnTo>
                      <a:pt x="193" y="127"/>
                    </a:lnTo>
                    <a:lnTo>
                      <a:pt x="195" y="127"/>
                    </a:lnTo>
                    <a:lnTo>
                      <a:pt x="195" y="124"/>
                    </a:lnTo>
                    <a:lnTo>
                      <a:pt x="196" y="124"/>
                    </a:lnTo>
                    <a:lnTo>
                      <a:pt x="196" y="121"/>
                    </a:lnTo>
                    <a:lnTo>
                      <a:pt x="197" y="121"/>
                    </a:lnTo>
                    <a:lnTo>
                      <a:pt x="197" y="119"/>
                    </a:lnTo>
                    <a:lnTo>
                      <a:pt x="199" y="119"/>
                    </a:lnTo>
                    <a:lnTo>
                      <a:pt x="199" y="116"/>
                    </a:lnTo>
                    <a:lnTo>
                      <a:pt x="200" y="116"/>
                    </a:lnTo>
                    <a:lnTo>
                      <a:pt x="200" y="113"/>
                    </a:lnTo>
                    <a:lnTo>
                      <a:pt x="202" y="113"/>
                    </a:lnTo>
                    <a:lnTo>
                      <a:pt x="202" y="110"/>
                    </a:lnTo>
                    <a:lnTo>
                      <a:pt x="203" y="110"/>
                    </a:lnTo>
                    <a:lnTo>
                      <a:pt x="203" y="108"/>
                    </a:lnTo>
                    <a:lnTo>
                      <a:pt x="204" y="108"/>
                    </a:lnTo>
                    <a:lnTo>
                      <a:pt x="204" y="105"/>
                    </a:lnTo>
                    <a:lnTo>
                      <a:pt x="206" y="105"/>
                    </a:lnTo>
                    <a:lnTo>
                      <a:pt x="206" y="102"/>
                    </a:lnTo>
                    <a:lnTo>
                      <a:pt x="207" y="102"/>
                    </a:lnTo>
                    <a:lnTo>
                      <a:pt x="207" y="100"/>
                    </a:lnTo>
                    <a:lnTo>
                      <a:pt x="208" y="100"/>
                    </a:lnTo>
                    <a:lnTo>
                      <a:pt x="208" y="97"/>
                    </a:lnTo>
                    <a:lnTo>
                      <a:pt x="210" y="97"/>
                    </a:lnTo>
                    <a:lnTo>
                      <a:pt x="210" y="94"/>
                    </a:lnTo>
                    <a:lnTo>
                      <a:pt x="211" y="94"/>
                    </a:lnTo>
                    <a:lnTo>
                      <a:pt x="211" y="91"/>
                    </a:lnTo>
                    <a:lnTo>
                      <a:pt x="213" y="91"/>
                    </a:lnTo>
                    <a:lnTo>
                      <a:pt x="213" y="89"/>
                    </a:lnTo>
                    <a:lnTo>
                      <a:pt x="214" y="89"/>
                    </a:lnTo>
                    <a:lnTo>
                      <a:pt x="214" y="86"/>
                    </a:lnTo>
                    <a:lnTo>
                      <a:pt x="215" y="86"/>
                    </a:lnTo>
                    <a:lnTo>
                      <a:pt x="215" y="83"/>
                    </a:lnTo>
                    <a:lnTo>
                      <a:pt x="217" y="83"/>
                    </a:lnTo>
                    <a:lnTo>
                      <a:pt x="217" y="80"/>
                    </a:lnTo>
                    <a:lnTo>
                      <a:pt x="218" y="80"/>
                    </a:lnTo>
                    <a:lnTo>
                      <a:pt x="218" y="78"/>
                    </a:lnTo>
                    <a:lnTo>
                      <a:pt x="221" y="76"/>
                    </a:lnTo>
                    <a:lnTo>
                      <a:pt x="221" y="74"/>
                    </a:lnTo>
                    <a:lnTo>
                      <a:pt x="222" y="74"/>
                    </a:lnTo>
                    <a:lnTo>
                      <a:pt x="222" y="71"/>
                    </a:lnTo>
                    <a:lnTo>
                      <a:pt x="223" y="71"/>
                    </a:lnTo>
                    <a:lnTo>
                      <a:pt x="223" y="68"/>
                    </a:lnTo>
                    <a:lnTo>
                      <a:pt x="225" y="68"/>
                    </a:lnTo>
                    <a:lnTo>
                      <a:pt x="225" y="66"/>
                    </a:lnTo>
                    <a:lnTo>
                      <a:pt x="226" y="66"/>
                    </a:lnTo>
                    <a:lnTo>
                      <a:pt x="226" y="63"/>
                    </a:lnTo>
                    <a:lnTo>
                      <a:pt x="228" y="63"/>
                    </a:lnTo>
                    <a:lnTo>
                      <a:pt x="228" y="60"/>
                    </a:lnTo>
                    <a:lnTo>
                      <a:pt x="229" y="60"/>
                    </a:lnTo>
                    <a:lnTo>
                      <a:pt x="229" y="57"/>
                    </a:lnTo>
                    <a:lnTo>
                      <a:pt x="230" y="57"/>
                    </a:lnTo>
                    <a:lnTo>
                      <a:pt x="230" y="55"/>
                    </a:lnTo>
                    <a:lnTo>
                      <a:pt x="232" y="55"/>
                    </a:lnTo>
                    <a:lnTo>
                      <a:pt x="232" y="52"/>
                    </a:lnTo>
                    <a:lnTo>
                      <a:pt x="233" y="52"/>
                    </a:lnTo>
                    <a:lnTo>
                      <a:pt x="233" y="49"/>
                    </a:lnTo>
                    <a:lnTo>
                      <a:pt x="234" y="49"/>
                    </a:lnTo>
                    <a:lnTo>
                      <a:pt x="234" y="46"/>
                    </a:lnTo>
                    <a:lnTo>
                      <a:pt x="236" y="46"/>
                    </a:lnTo>
                    <a:lnTo>
                      <a:pt x="236" y="44"/>
                    </a:lnTo>
                    <a:lnTo>
                      <a:pt x="237" y="44"/>
                    </a:lnTo>
                    <a:lnTo>
                      <a:pt x="237" y="41"/>
                    </a:lnTo>
                    <a:lnTo>
                      <a:pt x="238" y="41"/>
                    </a:lnTo>
                    <a:lnTo>
                      <a:pt x="238" y="38"/>
                    </a:lnTo>
                    <a:lnTo>
                      <a:pt x="240" y="38"/>
                    </a:lnTo>
                    <a:lnTo>
                      <a:pt x="240" y="36"/>
                    </a:lnTo>
                    <a:lnTo>
                      <a:pt x="241" y="36"/>
                    </a:lnTo>
                    <a:lnTo>
                      <a:pt x="241" y="33"/>
                    </a:lnTo>
                    <a:lnTo>
                      <a:pt x="243" y="33"/>
                    </a:lnTo>
                    <a:lnTo>
                      <a:pt x="243" y="30"/>
                    </a:lnTo>
                    <a:lnTo>
                      <a:pt x="244" y="30"/>
                    </a:lnTo>
                    <a:lnTo>
                      <a:pt x="244" y="27"/>
                    </a:lnTo>
                    <a:lnTo>
                      <a:pt x="245" y="27"/>
                    </a:lnTo>
                    <a:lnTo>
                      <a:pt x="245" y="25"/>
                    </a:lnTo>
                    <a:lnTo>
                      <a:pt x="247" y="25"/>
                    </a:lnTo>
                    <a:lnTo>
                      <a:pt x="247" y="22"/>
                    </a:lnTo>
                    <a:lnTo>
                      <a:pt x="248" y="22"/>
                    </a:lnTo>
                    <a:lnTo>
                      <a:pt x="248" y="19"/>
                    </a:lnTo>
                    <a:lnTo>
                      <a:pt x="249" y="19"/>
                    </a:lnTo>
                    <a:lnTo>
                      <a:pt x="249" y="17"/>
                    </a:lnTo>
                    <a:lnTo>
                      <a:pt x="251" y="17"/>
                    </a:lnTo>
                    <a:lnTo>
                      <a:pt x="251" y="14"/>
                    </a:lnTo>
                    <a:lnTo>
                      <a:pt x="252" y="14"/>
                    </a:lnTo>
                    <a:lnTo>
                      <a:pt x="252" y="11"/>
                    </a:lnTo>
                    <a:lnTo>
                      <a:pt x="253" y="11"/>
                    </a:lnTo>
                    <a:lnTo>
                      <a:pt x="253" y="8"/>
                    </a:lnTo>
                    <a:lnTo>
                      <a:pt x="255" y="8"/>
                    </a:lnTo>
                    <a:lnTo>
                      <a:pt x="255" y="6"/>
                    </a:lnTo>
                    <a:lnTo>
                      <a:pt x="256" y="6"/>
                    </a:lnTo>
                    <a:lnTo>
                      <a:pt x="256" y="3"/>
                    </a:lnTo>
                    <a:lnTo>
                      <a:pt x="258" y="3"/>
                    </a:lnTo>
                    <a:lnTo>
                      <a:pt x="258" y="0"/>
                    </a:lnTo>
                    <a:lnTo>
                      <a:pt x="256" y="0"/>
                    </a:lnTo>
                    <a:close/>
                  </a:path>
                </a:pathLst>
              </a:custGeom>
              <a:solidFill>
                <a:srgbClr val="5BB5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81" name="Freeform 7131"/>
              <p:cNvSpPr>
                <a:spLocks/>
              </p:cNvSpPr>
              <p:nvPr/>
            </p:nvSpPr>
            <p:spPr bwMode="auto">
              <a:xfrm>
                <a:off x="4523" y="2321"/>
                <a:ext cx="129" cy="113"/>
              </a:xfrm>
              <a:custGeom>
                <a:avLst/>
                <a:gdLst>
                  <a:gd name="T0" fmla="*/ 0 w 256"/>
                  <a:gd name="T1" fmla="*/ 27 h 226"/>
                  <a:gd name="T2" fmla="*/ 18 w 256"/>
                  <a:gd name="T3" fmla="*/ 28 h 226"/>
                  <a:gd name="T4" fmla="*/ 33 w 256"/>
                  <a:gd name="T5" fmla="*/ 0 h 226"/>
                  <a:gd name="T6" fmla="*/ 0 w 256"/>
                  <a:gd name="T7" fmla="*/ 27 h 2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6"/>
                  <a:gd name="T13" fmla="*/ 0 h 226"/>
                  <a:gd name="T14" fmla="*/ 256 w 256"/>
                  <a:gd name="T15" fmla="*/ 226 h 2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6" h="226">
                    <a:moveTo>
                      <a:pt x="0" y="216"/>
                    </a:moveTo>
                    <a:lnTo>
                      <a:pt x="142" y="226"/>
                    </a:lnTo>
                    <a:lnTo>
                      <a:pt x="256" y="0"/>
                    </a:lnTo>
                    <a:lnTo>
                      <a:pt x="0" y="216"/>
                    </a:lnTo>
                    <a:close/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82" name="Freeform 7132"/>
              <p:cNvSpPr>
                <a:spLocks/>
              </p:cNvSpPr>
              <p:nvPr/>
            </p:nvSpPr>
            <p:spPr bwMode="auto">
              <a:xfrm>
                <a:off x="4658" y="2261"/>
                <a:ext cx="622" cy="58"/>
              </a:xfrm>
              <a:custGeom>
                <a:avLst/>
                <a:gdLst>
                  <a:gd name="T0" fmla="*/ 150 w 1243"/>
                  <a:gd name="T1" fmla="*/ 0 h 117"/>
                  <a:gd name="T2" fmla="*/ 146 w 1243"/>
                  <a:gd name="T3" fmla="*/ 0 h 117"/>
                  <a:gd name="T4" fmla="*/ 141 w 1243"/>
                  <a:gd name="T5" fmla="*/ 1 h 117"/>
                  <a:gd name="T6" fmla="*/ 137 w 1243"/>
                  <a:gd name="T7" fmla="*/ 1 h 117"/>
                  <a:gd name="T8" fmla="*/ 130 w 1243"/>
                  <a:gd name="T9" fmla="*/ 2 h 117"/>
                  <a:gd name="T10" fmla="*/ 126 w 1243"/>
                  <a:gd name="T11" fmla="*/ 2 h 117"/>
                  <a:gd name="T12" fmla="*/ 121 w 1243"/>
                  <a:gd name="T13" fmla="*/ 3 h 117"/>
                  <a:gd name="T14" fmla="*/ 117 w 1243"/>
                  <a:gd name="T15" fmla="*/ 3 h 117"/>
                  <a:gd name="T16" fmla="*/ 112 w 1243"/>
                  <a:gd name="T17" fmla="*/ 4 h 117"/>
                  <a:gd name="T18" fmla="*/ 107 w 1243"/>
                  <a:gd name="T19" fmla="*/ 4 h 117"/>
                  <a:gd name="T20" fmla="*/ 101 w 1243"/>
                  <a:gd name="T21" fmla="*/ 5 h 117"/>
                  <a:gd name="T22" fmla="*/ 97 w 1243"/>
                  <a:gd name="T23" fmla="*/ 5 h 117"/>
                  <a:gd name="T24" fmla="*/ 92 w 1243"/>
                  <a:gd name="T25" fmla="*/ 5 h 117"/>
                  <a:gd name="T26" fmla="*/ 89 w 1243"/>
                  <a:gd name="T27" fmla="*/ 6 h 117"/>
                  <a:gd name="T28" fmla="*/ 81 w 1243"/>
                  <a:gd name="T29" fmla="*/ 6 h 117"/>
                  <a:gd name="T30" fmla="*/ 78 w 1243"/>
                  <a:gd name="T31" fmla="*/ 7 h 117"/>
                  <a:gd name="T32" fmla="*/ 72 w 1243"/>
                  <a:gd name="T33" fmla="*/ 7 h 117"/>
                  <a:gd name="T34" fmla="*/ 69 w 1243"/>
                  <a:gd name="T35" fmla="*/ 8 h 117"/>
                  <a:gd name="T36" fmla="*/ 61 w 1243"/>
                  <a:gd name="T37" fmla="*/ 8 h 117"/>
                  <a:gd name="T38" fmla="*/ 58 w 1243"/>
                  <a:gd name="T39" fmla="*/ 9 h 117"/>
                  <a:gd name="T40" fmla="*/ 53 w 1243"/>
                  <a:gd name="T41" fmla="*/ 9 h 117"/>
                  <a:gd name="T42" fmla="*/ 49 w 1243"/>
                  <a:gd name="T43" fmla="*/ 10 h 117"/>
                  <a:gd name="T44" fmla="*/ 42 w 1243"/>
                  <a:gd name="T45" fmla="*/ 10 h 117"/>
                  <a:gd name="T46" fmla="*/ 38 w 1243"/>
                  <a:gd name="T47" fmla="*/ 11 h 117"/>
                  <a:gd name="T48" fmla="*/ 33 w 1243"/>
                  <a:gd name="T49" fmla="*/ 11 h 117"/>
                  <a:gd name="T50" fmla="*/ 29 w 1243"/>
                  <a:gd name="T51" fmla="*/ 11 h 117"/>
                  <a:gd name="T52" fmla="*/ 24 w 1243"/>
                  <a:gd name="T53" fmla="*/ 12 h 117"/>
                  <a:gd name="T54" fmla="*/ 18 w 1243"/>
                  <a:gd name="T55" fmla="*/ 13 h 117"/>
                  <a:gd name="T56" fmla="*/ 13 w 1243"/>
                  <a:gd name="T57" fmla="*/ 13 h 117"/>
                  <a:gd name="T58" fmla="*/ 9 w 1243"/>
                  <a:gd name="T59" fmla="*/ 13 h 117"/>
                  <a:gd name="T60" fmla="*/ 4 w 1243"/>
                  <a:gd name="T61" fmla="*/ 14 h 117"/>
                  <a:gd name="T62" fmla="*/ 0 w 1243"/>
                  <a:gd name="T63" fmla="*/ 14 h 117"/>
                  <a:gd name="T64" fmla="*/ 50 w 1243"/>
                  <a:gd name="T65" fmla="*/ 14 h 117"/>
                  <a:gd name="T66" fmla="*/ 55 w 1243"/>
                  <a:gd name="T67" fmla="*/ 13 h 117"/>
                  <a:gd name="T68" fmla="*/ 62 w 1243"/>
                  <a:gd name="T69" fmla="*/ 13 h 117"/>
                  <a:gd name="T70" fmla="*/ 67 w 1243"/>
                  <a:gd name="T71" fmla="*/ 12 h 117"/>
                  <a:gd name="T72" fmla="*/ 73 w 1243"/>
                  <a:gd name="T73" fmla="*/ 11 h 117"/>
                  <a:gd name="T74" fmla="*/ 78 w 1243"/>
                  <a:gd name="T75" fmla="*/ 11 h 117"/>
                  <a:gd name="T76" fmla="*/ 85 w 1243"/>
                  <a:gd name="T77" fmla="*/ 10 h 117"/>
                  <a:gd name="T78" fmla="*/ 90 w 1243"/>
                  <a:gd name="T79" fmla="*/ 9 h 117"/>
                  <a:gd name="T80" fmla="*/ 96 w 1243"/>
                  <a:gd name="T81" fmla="*/ 9 h 117"/>
                  <a:gd name="T82" fmla="*/ 100 w 1243"/>
                  <a:gd name="T83" fmla="*/ 8 h 117"/>
                  <a:gd name="T84" fmla="*/ 108 w 1243"/>
                  <a:gd name="T85" fmla="*/ 8 h 117"/>
                  <a:gd name="T86" fmla="*/ 111 w 1243"/>
                  <a:gd name="T87" fmla="*/ 7 h 117"/>
                  <a:gd name="T88" fmla="*/ 118 w 1243"/>
                  <a:gd name="T89" fmla="*/ 7 h 117"/>
                  <a:gd name="T90" fmla="*/ 123 w 1243"/>
                  <a:gd name="T91" fmla="*/ 6 h 117"/>
                  <a:gd name="T92" fmla="*/ 130 w 1243"/>
                  <a:gd name="T93" fmla="*/ 6 h 117"/>
                  <a:gd name="T94" fmla="*/ 135 w 1243"/>
                  <a:gd name="T95" fmla="*/ 5 h 117"/>
                  <a:gd name="T96" fmla="*/ 141 w 1243"/>
                  <a:gd name="T97" fmla="*/ 4 h 117"/>
                  <a:gd name="T98" fmla="*/ 146 w 1243"/>
                  <a:gd name="T99" fmla="*/ 4 h 117"/>
                  <a:gd name="T100" fmla="*/ 156 w 1243"/>
                  <a:gd name="T101" fmla="*/ 3 h 117"/>
                  <a:gd name="T102" fmla="*/ 155 w 1243"/>
                  <a:gd name="T103" fmla="*/ 0 h 11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43"/>
                  <a:gd name="T157" fmla="*/ 0 h 117"/>
                  <a:gd name="T158" fmla="*/ 1243 w 1243"/>
                  <a:gd name="T159" fmla="*/ 117 h 11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43" h="117">
                    <a:moveTo>
                      <a:pt x="1223" y="0"/>
                    </a:moveTo>
                    <a:lnTo>
                      <a:pt x="1223" y="2"/>
                    </a:lnTo>
                    <a:lnTo>
                      <a:pt x="1208" y="2"/>
                    </a:lnTo>
                    <a:lnTo>
                      <a:pt x="1208" y="3"/>
                    </a:lnTo>
                    <a:lnTo>
                      <a:pt x="1194" y="3"/>
                    </a:lnTo>
                    <a:lnTo>
                      <a:pt x="1194" y="4"/>
                    </a:lnTo>
                    <a:lnTo>
                      <a:pt x="1179" y="4"/>
                    </a:lnTo>
                    <a:lnTo>
                      <a:pt x="1179" y="6"/>
                    </a:lnTo>
                    <a:lnTo>
                      <a:pt x="1165" y="6"/>
                    </a:lnTo>
                    <a:lnTo>
                      <a:pt x="1165" y="7"/>
                    </a:lnTo>
                    <a:lnTo>
                      <a:pt x="1150" y="7"/>
                    </a:lnTo>
                    <a:lnTo>
                      <a:pt x="1150" y="8"/>
                    </a:lnTo>
                    <a:lnTo>
                      <a:pt x="1137" y="8"/>
                    </a:lnTo>
                    <a:lnTo>
                      <a:pt x="1137" y="10"/>
                    </a:lnTo>
                    <a:lnTo>
                      <a:pt x="1122" y="10"/>
                    </a:lnTo>
                    <a:lnTo>
                      <a:pt x="1122" y="11"/>
                    </a:lnTo>
                    <a:lnTo>
                      <a:pt x="1108" y="11"/>
                    </a:lnTo>
                    <a:lnTo>
                      <a:pt x="1108" y="13"/>
                    </a:lnTo>
                    <a:lnTo>
                      <a:pt x="1093" y="13"/>
                    </a:lnTo>
                    <a:lnTo>
                      <a:pt x="1093" y="14"/>
                    </a:lnTo>
                    <a:lnTo>
                      <a:pt x="1079" y="14"/>
                    </a:lnTo>
                    <a:lnTo>
                      <a:pt x="1079" y="15"/>
                    </a:lnTo>
                    <a:lnTo>
                      <a:pt x="1049" y="17"/>
                    </a:lnTo>
                    <a:lnTo>
                      <a:pt x="1049" y="18"/>
                    </a:lnTo>
                    <a:lnTo>
                      <a:pt x="1036" y="18"/>
                    </a:lnTo>
                    <a:lnTo>
                      <a:pt x="1036" y="19"/>
                    </a:lnTo>
                    <a:lnTo>
                      <a:pt x="1021" y="19"/>
                    </a:lnTo>
                    <a:lnTo>
                      <a:pt x="1021" y="21"/>
                    </a:lnTo>
                    <a:lnTo>
                      <a:pt x="1007" y="21"/>
                    </a:lnTo>
                    <a:lnTo>
                      <a:pt x="1007" y="22"/>
                    </a:lnTo>
                    <a:lnTo>
                      <a:pt x="992" y="22"/>
                    </a:lnTo>
                    <a:lnTo>
                      <a:pt x="992" y="23"/>
                    </a:lnTo>
                    <a:lnTo>
                      <a:pt x="978" y="23"/>
                    </a:lnTo>
                    <a:lnTo>
                      <a:pt x="978" y="25"/>
                    </a:lnTo>
                    <a:lnTo>
                      <a:pt x="963" y="25"/>
                    </a:lnTo>
                    <a:lnTo>
                      <a:pt x="963" y="26"/>
                    </a:lnTo>
                    <a:lnTo>
                      <a:pt x="950" y="26"/>
                    </a:lnTo>
                    <a:lnTo>
                      <a:pt x="950" y="27"/>
                    </a:lnTo>
                    <a:lnTo>
                      <a:pt x="935" y="27"/>
                    </a:lnTo>
                    <a:lnTo>
                      <a:pt x="935" y="29"/>
                    </a:lnTo>
                    <a:lnTo>
                      <a:pt x="921" y="29"/>
                    </a:lnTo>
                    <a:lnTo>
                      <a:pt x="921" y="30"/>
                    </a:lnTo>
                    <a:lnTo>
                      <a:pt x="906" y="30"/>
                    </a:lnTo>
                    <a:lnTo>
                      <a:pt x="906" y="32"/>
                    </a:lnTo>
                    <a:lnTo>
                      <a:pt x="892" y="32"/>
                    </a:lnTo>
                    <a:lnTo>
                      <a:pt x="892" y="33"/>
                    </a:lnTo>
                    <a:lnTo>
                      <a:pt x="862" y="34"/>
                    </a:lnTo>
                    <a:lnTo>
                      <a:pt x="862" y="36"/>
                    </a:lnTo>
                    <a:lnTo>
                      <a:pt x="849" y="36"/>
                    </a:lnTo>
                    <a:lnTo>
                      <a:pt x="849" y="37"/>
                    </a:lnTo>
                    <a:lnTo>
                      <a:pt x="834" y="37"/>
                    </a:lnTo>
                    <a:lnTo>
                      <a:pt x="834" y="38"/>
                    </a:lnTo>
                    <a:lnTo>
                      <a:pt x="820" y="38"/>
                    </a:lnTo>
                    <a:lnTo>
                      <a:pt x="820" y="40"/>
                    </a:lnTo>
                    <a:lnTo>
                      <a:pt x="805" y="40"/>
                    </a:lnTo>
                    <a:lnTo>
                      <a:pt x="805" y="41"/>
                    </a:lnTo>
                    <a:lnTo>
                      <a:pt x="791" y="41"/>
                    </a:lnTo>
                    <a:lnTo>
                      <a:pt x="791" y="42"/>
                    </a:lnTo>
                    <a:lnTo>
                      <a:pt x="776" y="42"/>
                    </a:lnTo>
                    <a:lnTo>
                      <a:pt x="776" y="44"/>
                    </a:lnTo>
                    <a:lnTo>
                      <a:pt x="763" y="44"/>
                    </a:lnTo>
                    <a:lnTo>
                      <a:pt x="763" y="45"/>
                    </a:lnTo>
                    <a:lnTo>
                      <a:pt x="748" y="45"/>
                    </a:lnTo>
                    <a:lnTo>
                      <a:pt x="748" y="47"/>
                    </a:lnTo>
                    <a:lnTo>
                      <a:pt x="734" y="47"/>
                    </a:lnTo>
                    <a:lnTo>
                      <a:pt x="734" y="48"/>
                    </a:lnTo>
                    <a:lnTo>
                      <a:pt x="719" y="48"/>
                    </a:lnTo>
                    <a:lnTo>
                      <a:pt x="719" y="49"/>
                    </a:lnTo>
                    <a:lnTo>
                      <a:pt x="705" y="49"/>
                    </a:lnTo>
                    <a:lnTo>
                      <a:pt x="705" y="51"/>
                    </a:lnTo>
                    <a:lnTo>
                      <a:pt x="675" y="52"/>
                    </a:lnTo>
                    <a:lnTo>
                      <a:pt x="675" y="53"/>
                    </a:lnTo>
                    <a:lnTo>
                      <a:pt x="662" y="53"/>
                    </a:lnTo>
                    <a:lnTo>
                      <a:pt x="662" y="55"/>
                    </a:lnTo>
                    <a:lnTo>
                      <a:pt x="647" y="55"/>
                    </a:lnTo>
                    <a:lnTo>
                      <a:pt x="647" y="56"/>
                    </a:lnTo>
                    <a:lnTo>
                      <a:pt x="633" y="56"/>
                    </a:lnTo>
                    <a:lnTo>
                      <a:pt x="633" y="57"/>
                    </a:lnTo>
                    <a:lnTo>
                      <a:pt x="618" y="57"/>
                    </a:lnTo>
                    <a:lnTo>
                      <a:pt x="618" y="59"/>
                    </a:lnTo>
                    <a:lnTo>
                      <a:pt x="604" y="59"/>
                    </a:lnTo>
                    <a:lnTo>
                      <a:pt x="604" y="60"/>
                    </a:lnTo>
                    <a:lnTo>
                      <a:pt x="589" y="60"/>
                    </a:lnTo>
                    <a:lnTo>
                      <a:pt x="589" y="61"/>
                    </a:lnTo>
                    <a:lnTo>
                      <a:pt x="576" y="61"/>
                    </a:lnTo>
                    <a:lnTo>
                      <a:pt x="576" y="63"/>
                    </a:lnTo>
                    <a:lnTo>
                      <a:pt x="561" y="63"/>
                    </a:lnTo>
                    <a:lnTo>
                      <a:pt x="561" y="64"/>
                    </a:lnTo>
                    <a:lnTo>
                      <a:pt x="547" y="64"/>
                    </a:lnTo>
                    <a:lnTo>
                      <a:pt x="547" y="66"/>
                    </a:lnTo>
                    <a:lnTo>
                      <a:pt x="517" y="67"/>
                    </a:lnTo>
                    <a:lnTo>
                      <a:pt x="517" y="68"/>
                    </a:lnTo>
                    <a:lnTo>
                      <a:pt x="503" y="68"/>
                    </a:lnTo>
                    <a:lnTo>
                      <a:pt x="503" y="70"/>
                    </a:lnTo>
                    <a:lnTo>
                      <a:pt x="488" y="70"/>
                    </a:lnTo>
                    <a:lnTo>
                      <a:pt x="488" y="71"/>
                    </a:lnTo>
                    <a:lnTo>
                      <a:pt x="475" y="71"/>
                    </a:lnTo>
                    <a:lnTo>
                      <a:pt x="475" y="72"/>
                    </a:lnTo>
                    <a:lnTo>
                      <a:pt x="460" y="72"/>
                    </a:lnTo>
                    <a:lnTo>
                      <a:pt x="460" y="74"/>
                    </a:lnTo>
                    <a:lnTo>
                      <a:pt x="446" y="74"/>
                    </a:lnTo>
                    <a:lnTo>
                      <a:pt x="446" y="75"/>
                    </a:lnTo>
                    <a:lnTo>
                      <a:pt x="431" y="75"/>
                    </a:lnTo>
                    <a:lnTo>
                      <a:pt x="431" y="76"/>
                    </a:lnTo>
                    <a:lnTo>
                      <a:pt x="417" y="76"/>
                    </a:lnTo>
                    <a:lnTo>
                      <a:pt x="417" y="78"/>
                    </a:lnTo>
                    <a:lnTo>
                      <a:pt x="402" y="78"/>
                    </a:lnTo>
                    <a:lnTo>
                      <a:pt x="402" y="79"/>
                    </a:lnTo>
                    <a:lnTo>
                      <a:pt x="389" y="79"/>
                    </a:lnTo>
                    <a:lnTo>
                      <a:pt x="389" y="80"/>
                    </a:lnTo>
                    <a:lnTo>
                      <a:pt x="374" y="80"/>
                    </a:lnTo>
                    <a:lnTo>
                      <a:pt x="374" y="82"/>
                    </a:lnTo>
                    <a:lnTo>
                      <a:pt x="360" y="82"/>
                    </a:lnTo>
                    <a:lnTo>
                      <a:pt x="360" y="83"/>
                    </a:lnTo>
                    <a:lnTo>
                      <a:pt x="330" y="85"/>
                    </a:lnTo>
                    <a:lnTo>
                      <a:pt x="330" y="86"/>
                    </a:lnTo>
                    <a:lnTo>
                      <a:pt x="316" y="86"/>
                    </a:lnTo>
                    <a:lnTo>
                      <a:pt x="316" y="87"/>
                    </a:lnTo>
                    <a:lnTo>
                      <a:pt x="301" y="87"/>
                    </a:lnTo>
                    <a:lnTo>
                      <a:pt x="301" y="89"/>
                    </a:lnTo>
                    <a:lnTo>
                      <a:pt x="288" y="89"/>
                    </a:lnTo>
                    <a:lnTo>
                      <a:pt x="288" y="90"/>
                    </a:lnTo>
                    <a:lnTo>
                      <a:pt x="273" y="90"/>
                    </a:lnTo>
                    <a:lnTo>
                      <a:pt x="273" y="91"/>
                    </a:lnTo>
                    <a:lnTo>
                      <a:pt x="259" y="91"/>
                    </a:lnTo>
                    <a:lnTo>
                      <a:pt x="259" y="93"/>
                    </a:lnTo>
                    <a:lnTo>
                      <a:pt x="244" y="93"/>
                    </a:lnTo>
                    <a:lnTo>
                      <a:pt x="244" y="94"/>
                    </a:lnTo>
                    <a:lnTo>
                      <a:pt x="230" y="94"/>
                    </a:lnTo>
                    <a:lnTo>
                      <a:pt x="230" y="95"/>
                    </a:lnTo>
                    <a:lnTo>
                      <a:pt x="215" y="95"/>
                    </a:lnTo>
                    <a:lnTo>
                      <a:pt x="215" y="97"/>
                    </a:lnTo>
                    <a:lnTo>
                      <a:pt x="202" y="97"/>
                    </a:lnTo>
                    <a:lnTo>
                      <a:pt x="202" y="98"/>
                    </a:lnTo>
                    <a:lnTo>
                      <a:pt x="187" y="98"/>
                    </a:lnTo>
                    <a:lnTo>
                      <a:pt x="187" y="100"/>
                    </a:lnTo>
                    <a:lnTo>
                      <a:pt x="173" y="100"/>
                    </a:lnTo>
                    <a:lnTo>
                      <a:pt x="173" y="101"/>
                    </a:lnTo>
                    <a:lnTo>
                      <a:pt x="143" y="102"/>
                    </a:lnTo>
                    <a:lnTo>
                      <a:pt x="143" y="104"/>
                    </a:lnTo>
                    <a:lnTo>
                      <a:pt x="129" y="104"/>
                    </a:lnTo>
                    <a:lnTo>
                      <a:pt x="129" y="105"/>
                    </a:lnTo>
                    <a:lnTo>
                      <a:pt x="114" y="105"/>
                    </a:lnTo>
                    <a:lnTo>
                      <a:pt x="114" y="106"/>
                    </a:lnTo>
                    <a:lnTo>
                      <a:pt x="101" y="106"/>
                    </a:lnTo>
                    <a:lnTo>
                      <a:pt x="101" y="108"/>
                    </a:lnTo>
                    <a:lnTo>
                      <a:pt x="86" y="108"/>
                    </a:lnTo>
                    <a:lnTo>
                      <a:pt x="86" y="109"/>
                    </a:lnTo>
                    <a:lnTo>
                      <a:pt x="72" y="109"/>
                    </a:lnTo>
                    <a:lnTo>
                      <a:pt x="72" y="110"/>
                    </a:lnTo>
                    <a:lnTo>
                      <a:pt x="57" y="110"/>
                    </a:lnTo>
                    <a:lnTo>
                      <a:pt x="57" y="112"/>
                    </a:lnTo>
                    <a:lnTo>
                      <a:pt x="43" y="112"/>
                    </a:lnTo>
                    <a:lnTo>
                      <a:pt x="43" y="113"/>
                    </a:lnTo>
                    <a:lnTo>
                      <a:pt x="28" y="113"/>
                    </a:lnTo>
                    <a:lnTo>
                      <a:pt x="28" y="114"/>
                    </a:lnTo>
                    <a:lnTo>
                      <a:pt x="15" y="114"/>
                    </a:lnTo>
                    <a:lnTo>
                      <a:pt x="15" y="116"/>
                    </a:lnTo>
                    <a:lnTo>
                      <a:pt x="0" y="116"/>
                    </a:lnTo>
                    <a:lnTo>
                      <a:pt x="0" y="117"/>
                    </a:lnTo>
                    <a:lnTo>
                      <a:pt x="356" y="117"/>
                    </a:lnTo>
                    <a:lnTo>
                      <a:pt x="356" y="116"/>
                    </a:lnTo>
                    <a:lnTo>
                      <a:pt x="383" y="114"/>
                    </a:lnTo>
                    <a:lnTo>
                      <a:pt x="383" y="113"/>
                    </a:lnTo>
                    <a:lnTo>
                      <a:pt x="397" y="113"/>
                    </a:lnTo>
                    <a:lnTo>
                      <a:pt x="397" y="112"/>
                    </a:lnTo>
                    <a:lnTo>
                      <a:pt x="409" y="112"/>
                    </a:lnTo>
                    <a:lnTo>
                      <a:pt x="409" y="110"/>
                    </a:lnTo>
                    <a:lnTo>
                      <a:pt x="437" y="109"/>
                    </a:lnTo>
                    <a:lnTo>
                      <a:pt x="437" y="108"/>
                    </a:lnTo>
                    <a:lnTo>
                      <a:pt x="449" y="108"/>
                    </a:lnTo>
                    <a:lnTo>
                      <a:pt x="449" y="106"/>
                    </a:lnTo>
                    <a:lnTo>
                      <a:pt x="476" y="105"/>
                    </a:lnTo>
                    <a:lnTo>
                      <a:pt x="476" y="104"/>
                    </a:lnTo>
                    <a:lnTo>
                      <a:pt x="490" y="104"/>
                    </a:lnTo>
                    <a:lnTo>
                      <a:pt x="490" y="102"/>
                    </a:lnTo>
                    <a:lnTo>
                      <a:pt x="502" y="102"/>
                    </a:lnTo>
                    <a:lnTo>
                      <a:pt x="502" y="101"/>
                    </a:lnTo>
                    <a:lnTo>
                      <a:pt x="529" y="100"/>
                    </a:lnTo>
                    <a:lnTo>
                      <a:pt x="529" y="98"/>
                    </a:lnTo>
                    <a:lnTo>
                      <a:pt x="543" y="98"/>
                    </a:lnTo>
                    <a:lnTo>
                      <a:pt x="543" y="97"/>
                    </a:lnTo>
                    <a:lnTo>
                      <a:pt x="555" y="97"/>
                    </a:lnTo>
                    <a:lnTo>
                      <a:pt x="555" y="95"/>
                    </a:lnTo>
                    <a:lnTo>
                      <a:pt x="583" y="94"/>
                    </a:lnTo>
                    <a:lnTo>
                      <a:pt x="583" y="93"/>
                    </a:lnTo>
                    <a:lnTo>
                      <a:pt x="595" y="93"/>
                    </a:lnTo>
                    <a:lnTo>
                      <a:pt x="595" y="91"/>
                    </a:lnTo>
                    <a:lnTo>
                      <a:pt x="622" y="90"/>
                    </a:lnTo>
                    <a:lnTo>
                      <a:pt x="622" y="89"/>
                    </a:lnTo>
                    <a:lnTo>
                      <a:pt x="636" y="89"/>
                    </a:lnTo>
                    <a:lnTo>
                      <a:pt x="636" y="87"/>
                    </a:lnTo>
                    <a:lnTo>
                      <a:pt x="648" y="87"/>
                    </a:lnTo>
                    <a:lnTo>
                      <a:pt x="648" y="86"/>
                    </a:lnTo>
                    <a:lnTo>
                      <a:pt x="675" y="85"/>
                    </a:lnTo>
                    <a:lnTo>
                      <a:pt x="675" y="83"/>
                    </a:lnTo>
                    <a:lnTo>
                      <a:pt x="688" y="83"/>
                    </a:lnTo>
                    <a:lnTo>
                      <a:pt x="688" y="82"/>
                    </a:lnTo>
                    <a:lnTo>
                      <a:pt x="715" y="80"/>
                    </a:lnTo>
                    <a:lnTo>
                      <a:pt x="715" y="79"/>
                    </a:lnTo>
                    <a:lnTo>
                      <a:pt x="729" y="79"/>
                    </a:lnTo>
                    <a:lnTo>
                      <a:pt x="729" y="78"/>
                    </a:lnTo>
                    <a:lnTo>
                      <a:pt x="741" y="78"/>
                    </a:lnTo>
                    <a:lnTo>
                      <a:pt x="741" y="76"/>
                    </a:lnTo>
                    <a:lnTo>
                      <a:pt x="768" y="75"/>
                    </a:lnTo>
                    <a:lnTo>
                      <a:pt x="768" y="74"/>
                    </a:lnTo>
                    <a:lnTo>
                      <a:pt x="782" y="74"/>
                    </a:lnTo>
                    <a:lnTo>
                      <a:pt x="782" y="72"/>
                    </a:lnTo>
                    <a:lnTo>
                      <a:pt x="794" y="72"/>
                    </a:lnTo>
                    <a:lnTo>
                      <a:pt x="794" y="71"/>
                    </a:lnTo>
                    <a:lnTo>
                      <a:pt x="821" y="70"/>
                    </a:lnTo>
                    <a:lnTo>
                      <a:pt x="821" y="68"/>
                    </a:lnTo>
                    <a:lnTo>
                      <a:pt x="834" y="68"/>
                    </a:lnTo>
                    <a:lnTo>
                      <a:pt x="834" y="67"/>
                    </a:lnTo>
                    <a:lnTo>
                      <a:pt x="861" y="66"/>
                    </a:lnTo>
                    <a:lnTo>
                      <a:pt x="861" y="64"/>
                    </a:lnTo>
                    <a:lnTo>
                      <a:pt x="875" y="64"/>
                    </a:lnTo>
                    <a:lnTo>
                      <a:pt x="875" y="63"/>
                    </a:lnTo>
                    <a:lnTo>
                      <a:pt x="887" y="63"/>
                    </a:lnTo>
                    <a:lnTo>
                      <a:pt x="887" y="61"/>
                    </a:lnTo>
                    <a:lnTo>
                      <a:pt x="914" y="60"/>
                    </a:lnTo>
                    <a:lnTo>
                      <a:pt x="914" y="59"/>
                    </a:lnTo>
                    <a:lnTo>
                      <a:pt x="928" y="59"/>
                    </a:lnTo>
                    <a:lnTo>
                      <a:pt x="928" y="57"/>
                    </a:lnTo>
                    <a:lnTo>
                      <a:pt x="940" y="57"/>
                    </a:lnTo>
                    <a:lnTo>
                      <a:pt x="940" y="56"/>
                    </a:lnTo>
                    <a:lnTo>
                      <a:pt x="967" y="55"/>
                    </a:lnTo>
                    <a:lnTo>
                      <a:pt x="967" y="53"/>
                    </a:lnTo>
                    <a:lnTo>
                      <a:pt x="980" y="53"/>
                    </a:lnTo>
                    <a:lnTo>
                      <a:pt x="980" y="52"/>
                    </a:lnTo>
                    <a:lnTo>
                      <a:pt x="1007" y="51"/>
                    </a:lnTo>
                    <a:lnTo>
                      <a:pt x="1007" y="49"/>
                    </a:lnTo>
                    <a:lnTo>
                      <a:pt x="1021" y="49"/>
                    </a:lnTo>
                    <a:lnTo>
                      <a:pt x="1021" y="48"/>
                    </a:lnTo>
                    <a:lnTo>
                      <a:pt x="1033" y="48"/>
                    </a:lnTo>
                    <a:lnTo>
                      <a:pt x="1033" y="47"/>
                    </a:lnTo>
                    <a:lnTo>
                      <a:pt x="1060" y="45"/>
                    </a:lnTo>
                    <a:lnTo>
                      <a:pt x="1060" y="44"/>
                    </a:lnTo>
                    <a:lnTo>
                      <a:pt x="1074" y="44"/>
                    </a:lnTo>
                    <a:lnTo>
                      <a:pt x="1074" y="42"/>
                    </a:lnTo>
                    <a:lnTo>
                      <a:pt x="1086" y="42"/>
                    </a:lnTo>
                    <a:lnTo>
                      <a:pt x="1086" y="41"/>
                    </a:lnTo>
                    <a:lnTo>
                      <a:pt x="1113" y="40"/>
                    </a:lnTo>
                    <a:lnTo>
                      <a:pt x="1113" y="38"/>
                    </a:lnTo>
                    <a:lnTo>
                      <a:pt x="1126" y="38"/>
                    </a:lnTo>
                    <a:lnTo>
                      <a:pt x="1126" y="37"/>
                    </a:lnTo>
                    <a:lnTo>
                      <a:pt x="1153" y="36"/>
                    </a:lnTo>
                    <a:lnTo>
                      <a:pt x="1153" y="34"/>
                    </a:lnTo>
                    <a:lnTo>
                      <a:pt x="1167" y="34"/>
                    </a:lnTo>
                    <a:lnTo>
                      <a:pt x="1167" y="33"/>
                    </a:lnTo>
                    <a:lnTo>
                      <a:pt x="1179" y="33"/>
                    </a:lnTo>
                    <a:lnTo>
                      <a:pt x="1179" y="32"/>
                    </a:lnTo>
                    <a:lnTo>
                      <a:pt x="1206" y="30"/>
                    </a:lnTo>
                    <a:lnTo>
                      <a:pt x="1206" y="29"/>
                    </a:lnTo>
                    <a:lnTo>
                      <a:pt x="1243" y="29"/>
                    </a:lnTo>
                    <a:lnTo>
                      <a:pt x="1242" y="21"/>
                    </a:lnTo>
                    <a:lnTo>
                      <a:pt x="1240" y="21"/>
                    </a:lnTo>
                    <a:lnTo>
                      <a:pt x="1239" y="10"/>
                    </a:lnTo>
                    <a:lnTo>
                      <a:pt x="1238" y="10"/>
                    </a:lnTo>
                    <a:lnTo>
                      <a:pt x="1238" y="4"/>
                    </a:lnTo>
                    <a:lnTo>
                      <a:pt x="1236" y="4"/>
                    </a:lnTo>
                    <a:lnTo>
                      <a:pt x="1236" y="0"/>
                    </a:lnTo>
                    <a:lnTo>
                      <a:pt x="1223" y="0"/>
                    </a:lnTo>
                    <a:close/>
                  </a:path>
                </a:pathLst>
              </a:custGeom>
              <a:solidFill>
                <a:srgbClr val="5BB5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83" name="Freeform 7133"/>
              <p:cNvSpPr>
                <a:spLocks/>
              </p:cNvSpPr>
              <p:nvPr/>
            </p:nvSpPr>
            <p:spPr bwMode="auto">
              <a:xfrm>
                <a:off x="5267" y="2275"/>
                <a:ext cx="25" cy="44"/>
              </a:xfrm>
              <a:custGeom>
                <a:avLst/>
                <a:gdLst>
                  <a:gd name="T0" fmla="*/ 0 w 49"/>
                  <a:gd name="T1" fmla="*/ 0 h 88"/>
                  <a:gd name="T2" fmla="*/ 0 w 49"/>
                  <a:gd name="T3" fmla="*/ 1 h 88"/>
                  <a:gd name="T4" fmla="*/ 1 w 49"/>
                  <a:gd name="T5" fmla="*/ 1 h 88"/>
                  <a:gd name="T6" fmla="*/ 1 w 49"/>
                  <a:gd name="T7" fmla="*/ 1 h 88"/>
                  <a:gd name="T8" fmla="*/ 1 w 49"/>
                  <a:gd name="T9" fmla="*/ 1 h 88"/>
                  <a:gd name="T10" fmla="*/ 1 w 49"/>
                  <a:gd name="T11" fmla="*/ 3 h 88"/>
                  <a:gd name="T12" fmla="*/ 1 w 49"/>
                  <a:gd name="T13" fmla="*/ 3 h 88"/>
                  <a:gd name="T14" fmla="*/ 1 w 49"/>
                  <a:gd name="T15" fmla="*/ 5 h 88"/>
                  <a:gd name="T16" fmla="*/ 2 w 49"/>
                  <a:gd name="T17" fmla="*/ 5 h 88"/>
                  <a:gd name="T18" fmla="*/ 2 w 49"/>
                  <a:gd name="T19" fmla="*/ 6 h 88"/>
                  <a:gd name="T20" fmla="*/ 2 w 49"/>
                  <a:gd name="T21" fmla="*/ 6 h 88"/>
                  <a:gd name="T22" fmla="*/ 2 w 49"/>
                  <a:gd name="T23" fmla="*/ 6 h 88"/>
                  <a:gd name="T24" fmla="*/ 2 w 49"/>
                  <a:gd name="T25" fmla="*/ 6 h 88"/>
                  <a:gd name="T26" fmla="*/ 2 w 49"/>
                  <a:gd name="T27" fmla="*/ 7 h 88"/>
                  <a:gd name="T28" fmla="*/ 2 w 49"/>
                  <a:gd name="T29" fmla="*/ 7 h 88"/>
                  <a:gd name="T30" fmla="*/ 3 w 49"/>
                  <a:gd name="T31" fmla="*/ 9 h 88"/>
                  <a:gd name="T32" fmla="*/ 3 w 49"/>
                  <a:gd name="T33" fmla="*/ 9 h 88"/>
                  <a:gd name="T34" fmla="*/ 3 w 49"/>
                  <a:gd name="T35" fmla="*/ 10 h 88"/>
                  <a:gd name="T36" fmla="*/ 3 w 49"/>
                  <a:gd name="T37" fmla="*/ 10 h 88"/>
                  <a:gd name="T38" fmla="*/ 3 w 49"/>
                  <a:gd name="T39" fmla="*/ 11 h 88"/>
                  <a:gd name="T40" fmla="*/ 3 w 49"/>
                  <a:gd name="T41" fmla="*/ 11 h 88"/>
                  <a:gd name="T42" fmla="*/ 3 w 49"/>
                  <a:gd name="T43" fmla="*/ 11 h 88"/>
                  <a:gd name="T44" fmla="*/ 3 w 49"/>
                  <a:gd name="T45" fmla="*/ 11 h 88"/>
                  <a:gd name="T46" fmla="*/ 3 w 49"/>
                  <a:gd name="T47" fmla="*/ 11 h 88"/>
                  <a:gd name="T48" fmla="*/ 7 w 49"/>
                  <a:gd name="T49" fmla="*/ 11 h 88"/>
                  <a:gd name="T50" fmla="*/ 7 w 49"/>
                  <a:gd name="T51" fmla="*/ 11 h 88"/>
                  <a:gd name="T52" fmla="*/ 6 w 49"/>
                  <a:gd name="T53" fmla="*/ 11 h 88"/>
                  <a:gd name="T54" fmla="*/ 6 w 49"/>
                  <a:gd name="T55" fmla="*/ 10 h 88"/>
                  <a:gd name="T56" fmla="*/ 6 w 49"/>
                  <a:gd name="T57" fmla="*/ 10 h 88"/>
                  <a:gd name="T58" fmla="*/ 6 w 49"/>
                  <a:gd name="T59" fmla="*/ 9 h 88"/>
                  <a:gd name="T60" fmla="*/ 6 w 49"/>
                  <a:gd name="T61" fmla="*/ 9 h 88"/>
                  <a:gd name="T62" fmla="*/ 6 w 49"/>
                  <a:gd name="T63" fmla="*/ 8 h 88"/>
                  <a:gd name="T64" fmla="*/ 6 w 49"/>
                  <a:gd name="T65" fmla="*/ 8 h 88"/>
                  <a:gd name="T66" fmla="*/ 6 w 49"/>
                  <a:gd name="T67" fmla="*/ 6 h 88"/>
                  <a:gd name="T68" fmla="*/ 5 w 49"/>
                  <a:gd name="T69" fmla="*/ 6 h 88"/>
                  <a:gd name="T70" fmla="*/ 5 w 49"/>
                  <a:gd name="T71" fmla="*/ 6 h 88"/>
                  <a:gd name="T72" fmla="*/ 5 w 49"/>
                  <a:gd name="T73" fmla="*/ 6 h 88"/>
                  <a:gd name="T74" fmla="*/ 5 w 49"/>
                  <a:gd name="T75" fmla="*/ 5 h 88"/>
                  <a:gd name="T76" fmla="*/ 5 w 49"/>
                  <a:gd name="T77" fmla="*/ 5 h 88"/>
                  <a:gd name="T78" fmla="*/ 5 w 49"/>
                  <a:gd name="T79" fmla="*/ 3 h 88"/>
                  <a:gd name="T80" fmla="*/ 5 w 49"/>
                  <a:gd name="T81" fmla="*/ 3 h 88"/>
                  <a:gd name="T82" fmla="*/ 5 w 49"/>
                  <a:gd name="T83" fmla="*/ 3 h 88"/>
                  <a:gd name="T84" fmla="*/ 4 w 49"/>
                  <a:gd name="T85" fmla="*/ 3 h 88"/>
                  <a:gd name="T86" fmla="*/ 4 w 49"/>
                  <a:gd name="T87" fmla="*/ 3 h 88"/>
                  <a:gd name="T88" fmla="*/ 4 w 49"/>
                  <a:gd name="T89" fmla="*/ 3 h 88"/>
                  <a:gd name="T90" fmla="*/ 4 w 49"/>
                  <a:gd name="T91" fmla="*/ 1 h 88"/>
                  <a:gd name="T92" fmla="*/ 4 w 49"/>
                  <a:gd name="T93" fmla="*/ 1 h 88"/>
                  <a:gd name="T94" fmla="*/ 4 w 49"/>
                  <a:gd name="T95" fmla="*/ 1 h 88"/>
                  <a:gd name="T96" fmla="*/ 4 w 49"/>
                  <a:gd name="T97" fmla="*/ 1 h 88"/>
                  <a:gd name="T98" fmla="*/ 4 w 49"/>
                  <a:gd name="T99" fmla="*/ 0 h 88"/>
                  <a:gd name="T100" fmla="*/ 0 w 49"/>
                  <a:gd name="T101" fmla="*/ 0 h 8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9"/>
                  <a:gd name="T154" fmla="*/ 0 h 88"/>
                  <a:gd name="T155" fmla="*/ 49 w 49"/>
                  <a:gd name="T156" fmla="*/ 88 h 8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9" h="88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8" y="35"/>
                    </a:lnTo>
                    <a:lnTo>
                      <a:pt x="10" y="35"/>
                    </a:lnTo>
                    <a:lnTo>
                      <a:pt x="10" y="41"/>
                    </a:lnTo>
                    <a:lnTo>
                      <a:pt x="11" y="41"/>
                    </a:lnTo>
                    <a:lnTo>
                      <a:pt x="11" y="45"/>
                    </a:lnTo>
                    <a:lnTo>
                      <a:pt x="12" y="45"/>
                    </a:lnTo>
                    <a:lnTo>
                      <a:pt x="14" y="56"/>
                    </a:lnTo>
                    <a:lnTo>
                      <a:pt x="15" y="56"/>
                    </a:lnTo>
                    <a:lnTo>
                      <a:pt x="17" y="66"/>
                    </a:lnTo>
                    <a:lnTo>
                      <a:pt x="18" y="66"/>
                    </a:lnTo>
                    <a:lnTo>
                      <a:pt x="19" y="77"/>
                    </a:lnTo>
                    <a:lnTo>
                      <a:pt x="21" y="77"/>
                    </a:lnTo>
                    <a:lnTo>
                      <a:pt x="21" y="83"/>
                    </a:lnTo>
                    <a:lnTo>
                      <a:pt x="22" y="83"/>
                    </a:lnTo>
                    <a:lnTo>
                      <a:pt x="22" y="87"/>
                    </a:lnTo>
                    <a:lnTo>
                      <a:pt x="23" y="87"/>
                    </a:lnTo>
                    <a:lnTo>
                      <a:pt x="23" y="88"/>
                    </a:lnTo>
                    <a:lnTo>
                      <a:pt x="49" y="88"/>
                    </a:lnTo>
                    <a:lnTo>
                      <a:pt x="49" y="84"/>
                    </a:lnTo>
                    <a:lnTo>
                      <a:pt x="48" y="84"/>
                    </a:lnTo>
                    <a:lnTo>
                      <a:pt x="47" y="73"/>
                    </a:lnTo>
                    <a:lnTo>
                      <a:pt x="45" y="73"/>
                    </a:lnTo>
                    <a:lnTo>
                      <a:pt x="45" y="68"/>
                    </a:lnTo>
                    <a:lnTo>
                      <a:pt x="44" y="68"/>
                    </a:lnTo>
                    <a:lnTo>
                      <a:pt x="44" y="64"/>
                    </a:lnTo>
                    <a:lnTo>
                      <a:pt x="43" y="64"/>
                    </a:lnTo>
                    <a:lnTo>
                      <a:pt x="41" y="53"/>
                    </a:lnTo>
                    <a:lnTo>
                      <a:pt x="40" y="53"/>
                    </a:lnTo>
                    <a:lnTo>
                      <a:pt x="38" y="42"/>
                    </a:lnTo>
                    <a:lnTo>
                      <a:pt x="37" y="42"/>
                    </a:lnTo>
                    <a:lnTo>
                      <a:pt x="37" y="38"/>
                    </a:lnTo>
                    <a:lnTo>
                      <a:pt x="36" y="38"/>
                    </a:lnTo>
                    <a:lnTo>
                      <a:pt x="34" y="27"/>
                    </a:lnTo>
                    <a:lnTo>
                      <a:pt x="33" y="27"/>
                    </a:lnTo>
                    <a:lnTo>
                      <a:pt x="33" y="22"/>
                    </a:lnTo>
                    <a:lnTo>
                      <a:pt x="32" y="22"/>
                    </a:lnTo>
                    <a:lnTo>
                      <a:pt x="32" y="18"/>
                    </a:lnTo>
                    <a:lnTo>
                      <a:pt x="30" y="18"/>
                    </a:lnTo>
                    <a:lnTo>
                      <a:pt x="29" y="7"/>
                    </a:lnTo>
                    <a:lnTo>
                      <a:pt x="27" y="7"/>
                    </a:lnTo>
                    <a:lnTo>
                      <a:pt x="27" y="1"/>
                    </a:lnTo>
                    <a:lnTo>
                      <a:pt x="26" y="1"/>
                    </a:lnTo>
                    <a:lnTo>
                      <a:pt x="2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BB5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  <p:sp>
            <p:nvSpPr>
              <p:cNvPr id="284" name="Freeform 7134"/>
              <p:cNvSpPr>
                <a:spLocks/>
              </p:cNvSpPr>
              <p:nvPr/>
            </p:nvSpPr>
            <p:spPr bwMode="auto">
              <a:xfrm>
                <a:off x="4623" y="2318"/>
                <a:ext cx="214" cy="60"/>
              </a:xfrm>
              <a:custGeom>
                <a:avLst/>
                <a:gdLst>
                  <a:gd name="T0" fmla="*/ 7 w 427"/>
                  <a:gd name="T1" fmla="*/ 1 h 118"/>
                  <a:gd name="T2" fmla="*/ 7 w 427"/>
                  <a:gd name="T3" fmla="*/ 1 h 118"/>
                  <a:gd name="T4" fmla="*/ 7 w 427"/>
                  <a:gd name="T5" fmla="*/ 2 h 118"/>
                  <a:gd name="T6" fmla="*/ 7 w 427"/>
                  <a:gd name="T7" fmla="*/ 2 h 118"/>
                  <a:gd name="T8" fmla="*/ 6 w 427"/>
                  <a:gd name="T9" fmla="*/ 3 h 118"/>
                  <a:gd name="T10" fmla="*/ 6 w 427"/>
                  <a:gd name="T11" fmla="*/ 3 h 118"/>
                  <a:gd name="T12" fmla="*/ 6 w 427"/>
                  <a:gd name="T13" fmla="*/ 4 h 118"/>
                  <a:gd name="T14" fmla="*/ 6 w 427"/>
                  <a:gd name="T15" fmla="*/ 4 h 118"/>
                  <a:gd name="T16" fmla="*/ 5 w 427"/>
                  <a:gd name="T17" fmla="*/ 5 h 118"/>
                  <a:gd name="T18" fmla="*/ 5 w 427"/>
                  <a:gd name="T19" fmla="*/ 6 h 118"/>
                  <a:gd name="T20" fmla="*/ 5 w 427"/>
                  <a:gd name="T21" fmla="*/ 6 h 118"/>
                  <a:gd name="T22" fmla="*/ 5 w 427"/>
                  <a:gd name="T23" fmla="*/ 7 h 118"/>
                  <a:gd name="T24" fmla="*/ 4 w 427"/>
                  <a:gd name="T25" fmla="*/ 7 h 118"/>
                  <a:gd name="T26" fmla="*/ 4 w 427"/>
                  <a:gd name="T27" fmla="*/ 8 h 118"/>
                  <a:gd name="T28" fmla="*/ 4 w 427"/>
                  <a:gd name="T29" fmla="*/ 9 h 118"/>
                  <a:gd name="T30" fmla="*/ 3 w 427"/>
                  <a:gd name="T31" fmla="*/ 9 h 118"/>
                  <a:gd name="T32" fmla="*/ 3 w 427"/>
                  <a:gd name="T33" fmla="*/ 10 h 118"/>
                  <a:gd name="T34" fmla="*/ 3 w 427"/>
                  <a:gd name="T35" fmla="*/ 10 h 118"/>
                  <a:gd name="T36" fmla="*/ 3 w 427"/>
                  <a:gd name="T37" fmla="*/ 11 h 118"/>
                  <a:gd name="T38" fmla="*/ 2 w 427"/>
                  <a:gd name="T39" fmla="*/ 11 h 118"/>
                  <a:gd name="T40" fmla="*/ 2 w 427"/>
                  <a:gd name="T41" fmla="*/ 12 h 118"/>
                  <a:gd name="T42" fmla="*/ 2 w 427"/>
                  <a:gd name="T43" fmla="*/ 13 h 118"/>
                  <a:gd name="T44" fmla="*/ 1 w 427"/>
                  <a:gd name="T45" fmla="*/ 13 h 118"/>
                  <a:gd name="T46" fmla="*/ 1 w 427"/>
                  <a:gd name="T47" fmla="*/ 14 h 118"/>
                  <a:gd name="T48" fmla="*/ 1 w 427"/>
                  <a:gd name="T49" fmla="*/ 14 h 118"/>
                  <a:gd name="T50" fmla="*/ 1 w 427"/>
                  <a:gd name="T51" fmla="*/ 15 h 118"/>
                  <a:gd name="T52" fmla="*/ 0 w 427"/>
                  <a:gd name="T53" fmla="*/ 15 h 118"/>
                  <a:gd name="T54" fmla="*/ 5 w 427"/>
                  <a:gd name="T55" fmla="*/ 15 h 118"/>
                  <a:gd name="T56" fmla="*/ 6 w 427"/>
                  <a:gd name="T57" fmla="*/ 15 h 118"/>
                  <a:gd name="T58" fmla="*/ 6 w 427"/>
                  <a:gd name="T59" fmla="*/ 14 h 118"/>
                  <a:gd name="T60" fmla="*/ 6 w 427"/>
                  <a:gd name="T61" fmla="*/ 14 h 118"/>
                  <a:gd name="T62" fmla="*/ 7 w 427"/>
                  <a:gd name="T63" fmla="*/ 13 h 118"/>
                  <a:gd name="T64" fmla="*/ 7 w 427"/>
                  <a:gd name="T65" fmla="*/ 12 h 118"/>
                  <a:gd name="T66" fmla="*/ 7 w 427"/>
                  <a:gd name="T67" fmla="*/ 12 h 118"/>
                  <a:gd name="T68" fmla="*/ 8 w 427"/>
                  <a:gd name="T69" fmla="*/ 11 h 118"/>
                  <a:gd name="T70" fmla="*/ 8 w 427"/>
                  <a:gd name="T71" fmla="*/ 11 h 118"/>
                  <a:gd name="T72" fmla="*/ 8 w 427"/>
                  <a:gd name="T73" fmla="*/ 10 h 118"/>
                  <a:gd name="T74" fmla="*/ 8 w 427"/>
                  <a:gd name="T75" fmla="*/ 10 h 118"/>
                  <a:gd name="T76" fmla="*/ 9 w 427"/>
                  <a:gd name="T77" fmla="*/ 9 h 118"/>
                  <a:gd name="T78" fmla="*/ 9 w 427"/>
                  <a:gd name="T79" fmla="*/ 8 h 118"/>
                  <a:gd name="T80" fmla="*/ 9 w 427"/>
                  <a:gd name="T81" fmla="*/ 8 h 118"/>
                  <a:gd name="T82" fmla="*/ 9 w 427"/>
                  <a:gd name="T83" fmla="*/ 7 h 118"/>
                  <a:gd name="T84" fmla="*/ 10 w 427"/>
                  <a:gd name="T85" fmla="*/ 7 h 118"/>
                  <a:gd name="T86" fmla="*/ 10 w 427"/>
                  <a:gd name="T87" fmla="*/ 6 h 118"/>
                  <a:gd name="T88" fmla="*/ 10 w 427"/>
                  <a:gd name="T89" fmla="*/ 6 h 118"/>
                  <a:gd name="T90" fmla="*/ 11 w 427"/>
                  <a:gd name="T91" fmla="*/ 5 h 118"/>
                  <a:gd name="T92" fmla="*/ 12 w 427"/>
                  <a:gd name="T93" fmla="*/ 5 h 118"/>
                  <a:gd name="T94" fmla="*/ 17 w 427"/>
                  <a:gd name="T95" fmla="*/ 4 h 118"/>
                  <a:gd name="T96" fmla="*/ 21 w 427"/>
                  <a:gd name="T97" fmla="*/ 4 h 118"/>
                  <a:gd name="T98" fmla="*/ 24 w 427"/>
                  <a:gd name="T99" fmla="*/ 4 h 118"/>
                  <a:gd name="T100" fmla="*/ 27 w 427"/>
                  <a:gd name="T101" fmla="*/ 3 h 118"/>
                  <a:gd name="T102" fmla="*/ 32 w 427"/>
                  <a:gd name="T103" fmla="*/ 3 h 118"/>
                  <a:gd name="T104" fmla="*/ 34 w 427"/>
                  <a:gd name="T105" fmla="*/ 2 h 118"/>
                  <a:gd name="T106" fmla="*/ 39 w 427"/>
                  <a:gd name="T107" fmla="*/ 2 h 118"/>
                  <a:gd name="T108" fmla="*/ 41 w 427"/>
                  <a:gd name="T109" fmla="*/ 2 h 118"/>
                  <a:gd name="T110" fmla="*/ 46 w 427"/>
                  <a:gd name="T111" fmla="*/ 1 h 118"/>
                  <a:gd name="T112" fmla="*/ 47 w 427"/>
                  <a:gd name="T113" fmla="*/ 1 h 118"/>
                  <a:gd name="T114" fmla="*/ 52 w 427"/>
                  <a:gd name="T115" fmla="*/ 1 h 118"/>
                  <a:gd name="T116" fmla="*/ 54 w 427"/>
                  <a:gd name="T117" fmla="*/ 0 h 11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427"/>
                  <a:gd name="T178" fmla="*/ 0 h 118"/>
                  <a:gd name="T179" fmla="*/ 427 w 427"/>
                  <a:gd name="T180" fmla="*/ 118 h 11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427" h="118">
                    <a:moveTo>
                      <a:pt x="71" y="0"/>
                    </a:moveTo>
                    <a:lnTo>
                      <a:pt x="71" y="1"/>
                    </a:lnTo>
                    <a:lnTo>
                      <a:pt x="56" y="1"/>
                    </a:lnTo>
                    <a:lnTo>
                      <a:pt x="56" y="5"/>
                    </a:lnTo>
                    <a:lnTo>
                      <a:pt x="54" y="5"/>
                    </a:lnTo>
                    <a:lnTo>
                      <a:pt x="54" y="8"/>
                    </a:lnTo>
                    <a:lnTo>
                      <a:pt x="53" y="8"/>
                    </a:lnTo>
                    <a:lnTo>
                      <a:pt x="53" y="11"/>
                    </a:lnTo>
                    <a:lnTo>
                      <a:pt x="52" y="11"/>
                    </a:lnTo>
                    <a:lnTo>
                      <a:pt x="52" y="13"/>
                    </a:lnTo>
                    <a:lnTo>
                      <a:pt x="50" y="13"/>
                    </a:lnTo>
                    <a:lnTo>
                      <a:pt x="50" y="16"/>
                    </a:lnTo>
                    <a:lnTo>
                      <a:pt x="49" y="16"/>
                    </a:lnTo>
                    <a:lnTo>
                      <a:pt x="49" y="19"/>
                    </a:lnTo>
                    <a:lnTo>
                      <a:pt x="48" y="19"/>
                    </a:lnTo>
                    <a:lnTo>
                      <a:pt x="48" y="22"/>
                    </a:lnTo>
                    <a:lnTo>
                      <a:pt x="46" y="22"/>
                    </a:lnTo>
                    <a:lnTo>
                      <a:pt x="46" y="24"/>
                    </a:lnTo>
                    <a:lnTo>
                      <a:pt x="45" y="24"/>
                    </a:lnTo>
                    <a:lnTo>
                      <a:pt x="45" y="27"/>
                    </a:lnTo>
                    <a:lnTo>
                      <a:pt x="44" y="27"/>
                    </a:lnTo>
                    <a:lnTo>
                      <a:pt x="44" y="30"/>
                    </a:lnTo>
                    <a:lnTo>
                      <a:pt x="42" y="30"/>
                    </a:lnTo>
                    <a:lnTo>
                      <a:pt x="42" y="32"/>
                    </a:lnTo>
                    <a:lnTo>
                      <a:pt x="41" y="32"/>
                    </a:lnTo>
                    <a:lnTo>
                      <a:pt x="41" y="35"/>
                    </a:lnTo>
                    <a:lnTo>
                      <a:pt x="39" y="35"/>
                    </a:lnTo>
                    <a:lnTo>
                      <a:pt x="39" y="38"/>
                    </a:lnTo>
                    <a:lnTo>
                      <a:pt x="38" y="38"/>
                    </a:lnTo>
                    <a:lnTo>
                      <a:pt x="38" y="41"/>
                    </a:lnTo>
                    <a:lnTo>
                      <a:pt x="37" y="41"/>
                    </a:lnTo>
                    <a:lnTo>
                      <a:pt x="37" y="43"/>
                    </a:lnTo>
                    <a:lnTo>
                      <a:pt x="35" y="43"/>
                    </a:lnTo>
                    <a:lnTo>
                      <a:pt x="34" y="50"/>
                    </a:lnTo>
                    <a:lnTo>
                      <a:pt x="33" y="50"/>
                    </a:lnTo>
                    <a:lnTo>
                      <a:pt x="33" y="53"/>
                    </a:lnTo>
                    <a:lnTo>
                      <a:pt x="31" y="53"/>
                    </a:lnTo>
                    <a:lnTo>
                      <a:pt x="31" y="56"/>
                    </a:lnTo>
                    <a:lnTo>
                      <a:pt x="30" y="56"/>
                    </a:lnTo>
                    <a:lnTo>
                      <a:pt x="30" y="58"/>
                    </a:lnTo>
                    <a:lnTo>
                      <a:pt x="29" y="58"/>
                    </a:lnTo>
                    <a:lnTo>
                      <a:pt x="29" y="61"/>
                    </a:lnTo>
                    <a:lnTo>
                      <a:pt x="27" y="61"/>
                    </a:lnTo>
                    <a:lnTo>
                      <a:pt x="27" y="64"/>
                    </a:lnTo>
                    <a:lnTo>
                      <a:pt x="26" y="64"/>
                    </a:lnTo>
                    <a:lnTo>
                      <a:pt x="26" y="66"/>
                    </a:lnTo>
                    <a:lnTo>
                      <a:pt x="24" y="66"/>
                    </a:lnTo>
                    <a:lnTo>
                      <a:pt x="24" y="69"/>
                    </a:lnTo>
                    <a:lnTo>
                      <a:pt x="23" y="69"/>
                    </a:lnTo>
                    <a:lnTo>
                      <a:pt x="23" y="72"/>
                    </a:lnTo>
                    <a:lnTo>
                      <a:pt x="22" y="72"/>
                    </a:lnTo>
                    <a:lnTo>
                      <a:pt x="22" y="75"/>
                    </a:lnTo>
                    <a:lnTo>
                      <a:pt x="20" y="75"/>
                    </a:lnTo>
                    <a:lnTo>
                      <a:pt x="20" y="77"/>
                    </a:lnTo>
                    <a:lnTo>
                      <a:pt x="19" y="77"/>
                    </a:lnTo>
                    <a:lnTo>
                      <a:pt x="19" y="80"/>
                    </a:lnTo>
                    <a:lnTo>
                      <a:pt x="18" y="80"/>
                    </a:lnTo>
                    <a:lnTo>
                      <a:pt x="18" y="83"/>
                    </a:lnTo>
                    <a:lnTo>
                      <a:pt x="16" y="83"/>
                    </a:lnTo>
                    <a:lnTo>
                      <a:pt x="16" y="85"/>
                    </a:lnTo>
                    <a:lnTo>
                      <a:pt x="15" y="85"/>
                    </a:lnTo>
                    <a:lnTo>
                      <a:pt x="15" y="88"/>
                    </a:lnTo>
                    <a:lnTo>
                      <a:pt x="14" y="88"/>
                    </a:lnTo>
                    <a:lnTo>
                      <a:pt x="12" y="95"/>
                    </a:lnTo>
                    <a:lnTo>
                      <a:pt x="11" y="95"/>
                    </a:lnTo>
                    <a:lnTo>
                      <a:pt x="11" y="98"/>
                    </a:lnTo>
                    <a:lnTo>
                      <a:pt x="9" y="98"/>
                    </a:lnTo>
                    <a:lnTo>
                      <a:pt x="9" y="100"/>
                    </a:lnTo>
                    <a:lnTo>
                      <a:pt x="8" y="100"/>
                    </a:lnTo>
                    <a:lnTo>
                      <a:pt x="8" y="103"/>
                    </a:lnTo>
                    <a:lnTo>
                      <a:pt x="7" y="103"/>
                    </a:lnTo>
                    <a:lnTo>
                      <a:pt x="7" y="106"/>
                    </a:lnTo>
                    <a:lnTo>
                      <a:pt x="5" y="106"/>
                    </a:lnTo>
                    <a:lnTo>
                      <a:pt x="5" y="109"/>
                    </a:lnTo>
                    <a:lnTo>
                      <a:pt x="4" y="109"/>
                    </a:lnTo>
                    <a:lnTo>
                      <a:pt x="4" y="111"/>
                    </a:lnTo>
                    <a:lnTo>
                      <a:pt x="3" y="111"/>
                    </a:lnTo>
                    <a:lnTo>
                      <a:pt x="3" y="114"/>
                    </a:lnTo>
                    <a:lnTo>
                      <a:pt x="1" y="114"/>
                    </a:lnTo>
                    <a:lnTo>
                      <a:pt x="1" y="117"/>
                    </a:lnTo>
                    <a:lnTo>
                      <a:pt x="0" y="117"/>
                    </a:lnTo>
                    <a:lnTo>
                      <a:pt x="0" y="118"/>
                    </a:lnTo>
                    <a:lnTo>
                      <a:pt x="39" y="118"/>
                    </a:lnTo>
                    <a:lnTo>
                      <a:pt x="39" y="115"/>
                    </a:lnTo>
                    <a:lnTo>
                      <a:pt x="41" y="115"/>
                    </a:lnTo>
                    <a:lnTo>
                      <a:pt x="41" y="113"/>
                    </a:lnTo>
                    <a:lnTo>
                      <a:pt x="42" y="113"/>
                    </a:lnTo>
                    <a:lnTo>
                      <a:pt x="42" y="110"/>
                    </a:lnTo>
                    <a:lnTo>
                      <a:pt x="44" y="110"/>
                    </a:lnTo>
                    <a:lnTo>
                      <a:pt x="44" y="107"/>
                    </a:lnTo>
                    <a:lnTo>
                      <a:pt x="45" y="107"/>
                    </a:lnTo>
                    <a:lnTo>
                      <a:pt x="45" y="105"/>
                    </a:lnTo>
                    <a:lnTo>
                      <a:pt x="46" y="105"/>
                    </a:lnTo>
                    <a:lnTo>
                      <a:pt x="46" y="102"/>
                    </a:lnTo>
                    <a:lnTo>
                      <a:pt x="49" y="100"/>
                    </a:lnTo>
                    <a:lnTo>
                      <a:pt x="49" y="98"/>
                    </a:lnTo>
                    <a:lnTo>
                      <a:pt x="50" y="98"/>
                    </a:lnTo>
                    <a:lnTo>
                      <a:pt x="50" y="95"/>
                    </a:lnTo>
                    <a:lnTo>
                      <a:pt x="52" y="95"/>
                    </a:lnTo>
                    <a:lnTo>
                      <a:pt x="52" y="92"/>
                    </a:lnTo>
                    <a:lnTo>
                      <a:pt x="53" y="92"/>
                    </a:lnTo>
                    <a:lnTo>
                      <a:pt x="53" y="90"/>
                    </a:lnTo>
                    <a:lnTo>
                      <a:pt x="54" y="90"/>
                    </a:lnTo>
                    <a:lnTo>
                      <a:pt x="54" y="87"/>
                    </a:lnTo>
                    <a:lnTo>
                      <a:pt x="57" y="85"/>
                    </a:lnTo>
                    <a:lnTo>
                      <a:pt x="57" y="83"/>
                    </a:lnTo>
                    <a:lnTo>
                      <a:pt x="59" y="83"/>
                    </a:lnTo>
                    <a:lnTo>
                      <a:pt x="59" y="80"/>
                    </a:lnTo>
                    <a:lnTo>
                      <a:pt x="60" y="80"/>
                    </a:lnTo>
                    <a:lnTo>
                      <a:pt x="60" y="77"/>
                    </a:lnTo>
                    <a:lnTo>
                      <a:pt x="61" y="77"/>
                    </a:lnTo>
                    <a:lnTo>
                      <a:pt x="61" y="75"/>
                    </a:lnTo>
                    <a:lnTo>
                      <a:pt x="63" y="75"/>
                    </a:lnTo>
                    <a:lnTo>
                      <a:pt x="63" y="72"/>
                    </a:lnTo>
                    <a:lnTo>
                      <a:pt x="64" y="72"/>
                    </a:lnTo>
                    <a:lnTo>
                      <a:pt x="64" y="69"/>
                    </a:lnTo>
                    <a:lnTo>
                      <a:pt x="67" y="68"/>
                    </a:lnTo>
                    <a:lnTo>
                      <a:pt x="67" y="65"/>
                    </a:lnTo>
                    <a:lnTo>
                      <a:pt x="68" y="65"/>
                    </a:lnTo>
                    <a:lnTo>
                      <a:pt x="68" y="62"/>
                    </a:lnTo>
                    <a:lnTo>
                      <a:pt x="69" y="62"/>
                    </a:lnTo>
                    <a:lnTo>
                      <a:pt x="69" y="60"/>
                    </a:lnTo>
                    <a:lnTo>
                      <a:pt x="71" y="60"/>
                    </a:lnTo>
                    <a:lnTo>
                      <a:pt x="71" y="57"/>
                    </a:lnTo>
                    <a:lnTo>
                      <a:pt x="72" y="57"/>
                    </a:lnTo>
                    <a:lnTo>
                      <a:pt x="72" y="54"/>
                    </a:lnTo>
                    <a:lnTo>
                      <a:pt x="74" y="54"/>
                    </a:lnTo>
                    <a:lnTo>
                      <a:pt x="74" y="51"/>
                    </a:lnTo>
                    <a:lnTo>
                      <a:pt x="76" y="50"/>
                    </a:lnTo>
                    <a:lnTo>
                      <a:pt x="76" y="47"/>
                    </a:lnTo>
                    <a:lnTo>
                      <a:pt x="78" y="47"/>
                    </a:lnTo>
                    <a:lnTo>
                      <a:pt x="78" y="45"/>
                    </a:lnTo>
                    <a:lnTo>
                      <a:pt x="79" y="45"/>
                    </a:lnTo>
                    <a:lnTo>
                      <a:pt x="79" y="42"/>
                    </a:lnTo>
                    <a:lnTo>
                      <a:pt x="80" y="42"/>
                    </a:lnTo>
                    <a:lnTo>
                      <a:pt x="80" y="39"/>
                    </a:lnTo>
                    <a:lnTo>
                      <a:pt x="82" y="39"/>
                    </a:lnTo>
                    <a:lnTo>
                      <a:pt x="82" y="37"/>
                    </a:lnTo>
                    <a:lnTo>
                      <a:pt x="84" y="35"/>
                    </a:lnTo>
                    <a:lnTo>
                      <a:pt x="95" y="35"/>
                    </a:lnTo>
                    <a:lnTo>
                      <a:pt x="95" y="34"/>
                    </a:lnTo>
                    <a:lnTo>
                      <a:pt x="123" y="32"/>
                    </a:lnTo>
                    <a:lnTo>
                      <a:pt x="123" y="31"/>
                    </a:lnTo>
                    <a:lnTo>
                      <a:pt x="135" y="31"/>
                    </a:lnTo>
                    <a:lnTo>
                      <a:pt x="135" y="30"/>
                    </a:lnTo>
                    <a:lnTo>
                      <a:pt x="162" y="28"/>
                    </a:lnTo>
                    <a:lnTo>
                      <a:pt x="162" y="27"/>
                    </a:lnTo>
                    <a:lnTo>
                      <a:pt x="176" y="27"/>
                    </a:lnTo>
                    <a:lnTo>
                      <a:pt x="176" y="26"/>
                    </a:lnTo>
                    <a:lnTo>
                      <a:pt x="188" y="26"/>
                    </a:lnTo>
                    <a:lnTo>
                      <a:pt x="188" y="24"/>
                    </a:lnTo>
                    <a:lnTo>
                      <a:pt x="215" y="23"/>
                    </a:lnTo>
                    <a:lnTo>
                      <a:pt x="215" y="22"/>
                    </a:lnTo>
                    <a:lnTo>
                      <a:pt x="228" y="22"/>
                    </a:lnTo>
                    <a:lnTo>
                      <a:pt x="228" y="20"/>
                    </a:lnTo>
                    <a:lnTo>
                      <a:pt x="255" y="19"/>
                    </a:lnTo>
                    <a:lnTo>
                      <a:pt x="255" y="18"/>
                    </a:lnTo>
                    <a:lnTo>
                      <a:pt x="269" y="18"/>
                    </a:lnTo>
                    <a:lnTo>
                      <a:pt x="269" y="16"/>
                    </a:lnTo>
                    <a:lnTo>
                      <a:pt x="281" y="16"/>
                    </a:lnTo>
                    <a:lnTo>
                      <a:pt x="281" y="15"/>
                    </a:lnTo>
                    <a:lnTo>
                      <a:pt x="308" y="13"/>
                    </a:lnTo>
                    <a:lnTo>
                      <a:pt x="308" y="12"/>
                    </a:lnTo>
                    <a:lnTo>
                      <a:pt x="322" y="12"/>
                    </a:lnTo>
                    <a:lnTo>
                      <a:pt x="322" y="11"/>
                    </a:lnTo>
                    <a:lnTo>
                      <a:pt x="334" y="11"/>
                    </a:lnTo>
                    <a:lnTo>
                      <a:pt x="334" y="9"/>
                    </a:lnTo>
                    <a:lnTo>
                      <a:pt x="362" y="8"/>
                    </a:lnTo>
                    <a:lnTo>
                      <a:pt x="362" y="7"/>
                    </a:lnTo>
                    <a:lnTo>
                      <a:pt x="374" y="7"/>
                    </a:lnTo>
                    <a:lnTo>
                      <a:pt x="374" y="5"/>
                    </a:lnTo>
                    <a:lnTo>
                      <a:pt x="401" y="4"/>
                    </a:lnTo>
                    <a:lnTo>
                      <a:pt x="401" y="3"/>
                    </a:lnTo>
                    <a:lnTo>
                      <a:pt x="415" y="3"/>
                    </a:lnTo>
                    <a:lnTo>
                      <a:pt x="415" y="1"/>
                    </a:lnTo>
                    <a:lnTo>
                      <a:pt x="427" y="1"/>
                    </a:lnTo>
                    <a:lnTo>
                      <a:pt x="427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71C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pl-PL" altLang="pl-PL"/>
              </a:p>
            </p:txBody>
          </p:sp>
        </p:grpSp>
        <p:sp>
          <p:nvSpPr>
            <p:cNvPr id="26" name="Freeform 7135"/>
            <p:cNvSpPr>
              <a:spLocks/>
            </p:cNvSpPr>
            <p:nvPr/>
          </p:nvSpPr>
          <p:spPr bwMode="auto">
            <a:xfrm>
              <a:off x="5279" y="2318"/>
              <a:ext cx="22" cy="60"/>
            </a:xfrm>
            <a:custGeom>
              <a:avLst/>
              <a:gdLst>
                <a:gd name="T0" fmla="*/ 0 w 45"/>
                <a:gd name="T1" fmla="*/ 0 h 118"/>
                <a:gd name="T2" fmla="*/ 0 w 45"/>
                <a:gd name="T3" fmla="*/ 2 h 118"/>
                <a:gd name="T4" fmla="*/ 0 w 45"/>
                <a:gd name="T5" fmla="*/ 2 h 118"/>
                <a:gd name="T6" fmla="*/ 0 w 45"/>
                <a:gd name="T7" fmla="*/ 3 h 118"/>
                <a:gd name="T8" fmla="*/ 0 w 45"/>
                <a:gd name="T9" fmla="*/ 3 h 118"/>
                <a:gd name="T10" fmla="*/ 0 w 45"/>
                <a:gd name="T11" fmla="*/ 4 h 118"/>
                <a:gd name="T12" fmla="*/ 1 w 45"/>
                <a:gd name="T13" fmla="*/ 4 h 118"/>
                <a:gd name="T14" fmla="*/ 1 w 45"/>
                <a:gd name="T15" fmla="*/ 5 h 118"/>
                <a:gd name="T16" fmla="*/ 1 w 45"/>
                <a:gd name="T17" fmla="*/ 5 h 118"/>
                <a:gd name="T18" fmla="*/ 1 w 45"/>
                <a:gd name="T19" fmla="*/ 6 h 118"/>
                <a:gd name="T20" fmla="*/ 1 w 45"/>
                <a:gd name="T21" fmla="*/ 6 h 118"/>
                <a:gd name="T22" fmla="*/ 1 w 45"/>
                <a:gd name="T23" fmla="*/ 7 h 118"/>
                <a:gd name="T24" fmla="*/ 1 w 45"/>
                <a:gd name="T25" fmla="*/ 7 h 118"/>
                <a:gd name="T26" fmla="*/ 1 w 45"/>
                <a:gd name="T27" fmla="*/ 9 h 118"/>
                <a:gd name="T28" fmla="*/ 2 w 45"/>
                <a:gd name="T29" fmla="*/ 9 h 118"/>
                <a:gd name="T30" fmla="*/ 2 w 45"/>
                <a:gd name="T31" fmla="*/ 10 h 118"/>
                <a:gd name="T32" fmla="*/ 2 w 45"/>
                <a:gd name="T33" fmla="*/ 10 h 118"/>
                <a:gd name="T34" fmla="*/ 2 w 45"/>
                <a:gd name="T35" fmla="*/ 11 h 118"/>
                <a:gd name="T36" fmla="*/ 2 w 45"/>
                <a:gd name="T37" fmla="*/ 11 h 118"/>
                <a:gd name="T38" fmla="*/ 2 w 45"/>
                <a:gd name="T39" fmla="*/ 13 h 118"/>
                <a:gd name="T40" fmla="*/ 2 w 45"/>
                <a:gd name="T41" fmla="*/ 13 h 118"/>
                <a:gd name="T42" fmla="*/ 2 w 45"/>
                <a:gd name="T43" fmla="*/ 15 h 118"/>
                <a:gd name="T44" fmla="*/ 3 w 45"/>
                <a:gd name="T45" fmla="*/ 15 h 118"/>
                <a:gd name="T46" fmla="*/ 3 w 45"/>
                <a:gd name="T47" fmla="*/ 16 h 118"/>
                <a:gd name="T48" fmla="*/ 5 w 45"/>
                <a:gd name="T49" fmla="*/ 16 h 118"/>
                <a:gd name="T50" fmla="*/ 5 w 45"/>
                <a:gd name="T51" fmla="*/ 9 h 118"/>
                <a:gd name="T52" fmla="*/ 5 w 45"/>
                <a:gd name="T53" fmla="*/ 9 h 118"/>
                <a:gd name="T54" fmla="*/ 5 w 45"/>
                <a:gd name="T55" fmla="*/ 8 h 118"/>
                <a:gd name="T56" fmla="*/ 5 w 45"/>
                <a:gd name="T57" fmla="*/ 8 h 118"/>
                <a:gd name="T58" fmla="*/ 5 w 45"/>
                <a:gd name="T59" fmla="*/ 7 h 118"/>
                <a:gd name="T60" fmla="*/ 5 w 45"/>
                <a:gd name="T61" fmla="*/ 7 h 118"/>
                <a:gd name="T62" fmla="*/ 5 w 45"/>
                <a:gd name="T63" fmla="*/ 7 h 118"/>
                <a:gd name="T64" fmla="*/ 4 w 45"/>
                <a:gd name="T65" fmla="*/ 7 h 118"/>
                <a:gd name="T66" fmla="*/ 4 w 45"/>
                <a:gd name="T67" fmla="*/ 5 h 118"/>
                <a:gd name="T68" fmla="*/ 4 w 45"/>
                <a:gd name="T69" fmla="*/ 5 h 118"/>
                <a:gd name="T70" fmla="*/ 4 w 45"/>
                <a:gd name="T71" fmla="*/ 4 h 118"/>
                <a:gd name="T72" fmla="*/ 4 w 45"/>
                <a:gd name="T73" fmla="*/ 4 h 118"/>
                <a:gd name="T74" fmla="*/ 4 w 45"/>
                <a:gd name="T75" fmla="*/ 3 h 118"/>
                <a:gd name="T76" fmla="*/ 4 w 45"/>
                <a:gd name="T77" fmla="*/ 3 h 118"/>
                <a:gd name="T78" fmla="*/ 3 w 45"/>
                <a:gd name="T79" fmla="*/ 2 h 118"/>
                <a:gd name="T80" fmla="*/ 3 w 45"/>
                <a:gd name="T81" fmla="*/ 2 h 118"/>
                <a:gd name="T82" fmla="*/ 3 w 45"/>
                <a:gd name="T83" fmla="*/ 1 h 118"/>
                <a:gd name="T84" fmla="*/ 3 w 45"/>
                <a:gd name="T85" fmla="*/ 1 h 118"/>
                <a:gd name="T86" fmla="*/ 3 w 45"/>
                <a:gd name="T87" fmla="*/ 1 h 118"/>
                <a:gd name="T88" fmla="*/ 3 w 45"/>
                <a:gd name="T89" fmla="*/ 1 h 118"/>
                <a:gd name="T90" fmla="*/ 3 w 45"/>
                <a:gd name="T91" fmla="*/ 0 h 118"/>
                <a:gd name="T92" fmla="*/ 0 w 45"/>
                <a:gd name="T93" fmla="*/ 0 h 11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5"/>
                <a:gd name="T142" fmla="*/ 0 h 118"/>
                <a:gd name="T143" fmla="*/ 45 w 45"/>
                <a:gd name="T144" fmla="*/ 118 h 11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5" h="118">
                  <a:moveTo>
                    <a:pt x="0" y="0"/>
                  </a:moveTo>
                  <a:lnTo>
                    <a:pt x="2" y="11"/>
                  </a:lnTo>
                  <a:lnTo>
                    <a:pt x="3" y="11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7" y="32"/>
                  </a:lnTo>
                  <a:lnTo>
                    <a:pt x="9" y="32"/>
                  </a:lnTo>
                  <a:lnTo>
                    <a:pt x="9" y="38"/>
                  </a:lnTo>
                  <a:lnTo>
                    <a:pt x="10" y="38"/>
                  </a:lnTo>
                  <a:lnTo>
                    <a:pt x="10" y="42"/>
                  </a:lnTo>
                  <a:lnTo>
                    <a:pt x="11" y="42"/>
                  </a:lnTo>
                  <a:lnTo>
                    <a:pt x="13" y="53"/>
                  </a:lnTo>
                  <a:lnTo>
                    <a:pt x="14" y="53"/>
                  </a:lnTo>
                  <a:lnTo>
                    <a:pt x="15" y="64"/>
                  </a:lnTo>
                  <a:lnTo>
                    <a:pt x="17" y="64"/>
                  </a:lnTo>
                  <a:lnTo>
                    <a:pt x="18" y="75"/>
                  </a:lnTo>
                  <a:lnTo>
                    <a:pt x="20" y="75"/>
                  </a:lnTo>
                  <a:lnTo>
                    <a:pt x="20" y="80"/>
                  </a:lnTo>
                  <a:lnTo>
                    <a:pt x="21" y="80"/>
                  </a:lnTo>
                  <a:lnTo>
                    <a:pt x="21" y="99"/>
                  </a:lnTo>
                  <a:lnTo>
                    <a:pt x="22" y="99"/>
                  </a:lnTo>
                  <a:lnTo>
                    <a:pt x="22" y="114"/>
                  </a:lnTo>
                  <a:lnTo>
                    <a:pt x="24" y="114"/>
                  </a:lnTo>
                  <a:lnTo>
                    <a:pt x="24" y="118"/>
                  </a:lnTo>
                  <a:lnTo>
                    <a:pt x="45" y="118"/>
                  </a:lnTo>
                  <a:lnTo>
                    <a:pt x="45" y="69"/>
                  </a:lnTo>
                  <a:lnTo>
                    <a:pt x="44" y="69"/>
                  </a:lnTo>
                  <a:lnTo>
                    <a:pt x="43" y="58"/>
                  </a:lnTo>
                  <a:lnTo>
                    <a:pt x="41" y="58"/>
                  </a:lnTo>
                  <a:lnTo>
                    <a:pt x="41" y="53"/>
                  </a:lnTo>
                  <a:lnTo>
                    <a:pt x="40" y="53"/>
                  </a:lnTo>
                  <a:lnTo>
                    <a:pt x="40" y="49"/>
                  </a:lnTo>
                  <a:lnTo>
                    <a:pt x="39" y="49"/>
                  </a:lnTo>
                  <a:lnTo>
                    <a:pt x="37" y="38"/>
                  </a:lnTo>
                  <a:lnTo>
                    <a:pt x="36" y="38"/>
                  </a:lnTo>
                  <a:lnTo>
                    <a:pt x="35" y="27"/>
                  </a:lnTo>
                  <a:lnTo>
                    <a:pt x="33" y="27"/>
                  </a:lnTo>
                  <a:lnTo>
                    <a:pt x="33" y="23"/>
                  </a:lnTo>
                  <a:lnTo>
                    <a:pt x="32" y="23"/>
                  </a:lnTo>
                  <a:lnTo>
                    <a:pt x="30" y="12"/>
                  </a:lnTo>
                  <a:lnTo>
                    <a:pt x="29" y="12"/>
                  </a:lnTo>
                  <a:lnTo>
                    <a:pt x="29" y="7"/>
                  </a:lnTo>
                  <a:lnTo>
                    <a:pt x="28" y="7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1C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27" name="Freeform 7136"/>
            <p:cNvSpPr>
              <a:spLocks/>
            </p:cNvSpPr>
            <p:nvPr/>
          </p:nvSpPr>
          <p:spPr bwMode="auto">
            <a:xfrm>
              <a:off x="4596" y="2377"/>
              <a:ext cx="47" cy="60"/>
            </a:xfrm>
            <a:custGeom>
              <a:avLst/>
              <a:gdLst>
                <a:gd name="T0" fmla="*/ 6 w 94"/>
                <a:gd name="T1" fmla="*/ 1 h 119"/>
                <a:gd name="T2" fmla="*/ 6 w 94"/>
                <a:gd name="T3" fmla="*/ 1 h 119"/>
                <a:gd name="T4" fmla="*/ 6 w 94"/>
                <a:gd name="T5" fmla="*/ 2 h 119"/>
                <a:gd name="T6" fmla="*/ 6 w 94"/>
                <a:gd name="T7" fmla="*/ 2 h 119"/>
                <a:gd name="T8" fmla="*/ 6 w 94"/>
                <a:gd name="T9" fmla="*/ 3 h 119"/>
                <a:gd name="T10" fmla="*/ 6 w 94"/>
                <a:gd name="T11" fmla="*/ 4 h 119"/>
                <a:gd name="T12" fmla="*/ 5 w 94"/>
                <a:gd name="T13" fmla="*/ 4 h 119"/>
                <a:gd name="T14" fmla="*/ 5 w 94"/>
                <a:gd name="T15" fmla="*/ 5 h 119"/>
                <a:gd name="T16" fmla="*/ 5 w 94"/>
                <a:gd name="T17" fmla="*/ 5 h 119"/>
                <a:gd name="T18" fmla="*/ 5 w 94"/>
                <a:gd name="T19" fmla="*/ 6 h 119"/>
                <a:gd name="T20" fmla="*/ 4 w 94"/>
                <a:gd name="T21" fmla="*/ 6 h 119"/>
                <a:gd name="T22" fmla="*/ 3 w 94"/>
                <a:gd name="T23" fmla="*/ 7 h 119"/>
                <a:gd name="T24" fmla="*/ 3 w 94"/>
                <a:gd name="T25" fmla="*/ 7 h 119"/>
                <a:gd name="T26" fmla="*/ 3 w 94"/>
                <a:gd name="T27" fmla="*/ 8 h 119"/>
                <a:gd name="T28" fmla="*/ 3 w 94"/>
                <a:gd name="T29" fmla="*/ 8 h 119"/>
                <a:gd name="T30" fmla="*/ 3 w 94"/>
                <a:gd name="T31" fmla="*/ 10 h 119"/>
                <a:gd name="T32" fmla="*/ 3 w 94"/>
                <a:gd name="T33" fmla="*/ 10 h 119"/>
                <a:gd name="T34" fmla="*/ 3 w 94"/>
                <a:gd name="T35" fmla="*/ 11 h 119"/>
                <a:gd name="T36" fmla="*/ 1 w 94"/>
                <a:gd name="T37" fmla="*/ 11 h 119"/>
                <a:gd name="T38" fmla="*/ 1 w 94"/>
                <a:gd name="T39" fmla="*/ 12 h 119"/>
                <a:gd name="T40" fmla="*/ 1 w 94"/>
                <a:gd name="T41" fmla="*/ 12 h 119"/>
                <a:gd name="T42" fmla="*/ 1 w 94"/>
                <a:gd name="T43" fmla="*/ 13 h 119"/>
                <a:gd name="T44" fmla="*/ 1 w 94"/>
                <a:gd name="T45" fmla="*/ 13 h 119"/>
                <a:gd name="T46" fmla="*/ 1 w 94"/>
                <a:gd name="T47" fmla="*/ 14 h 119"/>
                <a:gd name="T48" fmla="*/ 1 w 94"/>
                <a:gd name="T49" fmla="*/ 14 h 119"/>
                <a:gd name="T50" fmla="*/ 0 w 94"/>
                <a:gd name="T51" fmla="*/ 15 h 119"/>
                <a:gd name="T52" fmla="*/ 4 w 94"/>
                <a:gd name="T53" fmla="*/ 15 h 119"/>
                <a:gd name="T54" fmla="*/ 5 w 94"/>
                <a:gd name="T55" fmla="*/ 14 h 119"/>
                <a:gd name="T56" fmla="*/ 5 w 94"/>
                <a:gd name="T57" fmla="*/ 14 h 119"/>
                <a:gd name="T58" fmla="*/ 5 w 94"/>
                <a:gd name="T59" fmla="*/ 13 h 119"/>
                <a:gd name="T60" fmla="*/ 6 w 94"/>
                <a:gd name="T61" fmla="*/ 13 h 119"/>
                <a:gd name="T62" fmla="*/ 6 w 94"/>
                <a:gd name="T63" fmla="*/ 12 h 119"/>
                <a:gd name="T64" fmla="*/ 6 w 94"/>
                <a:gd name="T65" fmla="*/ 12 h 119"/>
                <a:gd name="T66" fmla="*/ 6 w 94"/>
                <a:gd name="T67" fmla="*/ 11 h 119"/>
                <a:gd name="T68" fmla="*/ 6 w 94"/>
                <a:gd name="T69" fmla="*/ 11 h 119"/>
                <a:gd name="T70" fmla="*/ 6 w 94"/>
                <a:gd name="T71" fmla="*/ 10 h 119"/>
                <a:gd name="T72" fmla="*/ 6 w 94"/>
                <a:gd name="T73" fmla="*/ 10 h 119"/>
                <a:gd name="T74" fmla="*/ 7 w 94"/>
                <a:gd name="T75" fmla="*/ 9 h 119"/>
                <a:gd name="T76" fmla="*/ 7 w 94"/>
                <a:gd name="T77" fmla="*/ 8 h 119"/>
                <a:gd name="T78" fmla="*/ 7 w 94"/>
                <a:gd name="T79" fmla="*/ 8 h 119"/>
                <a:gd name="T80" fmla="*/ 8 w 94"/>
                <a:gd name="T81" fmla="*/ 7 h 119"/>
                <a:gd name="T82" fmla="*/ 9 w 94"/>
                <a:gd name="T83" fmla="*/ 7 h 119"/>
                <a:gd name="T84" fmla="*/ 9 w 94"/>
                <a:gd name="T85" fmla="*/ 6 h 119"/>
                <a:gd name="T86" fmla="*/ 9 w 94"/>
                <a:gd name="T87" fmla="*/ 6 h 119"/>
                <a:gd name="T88" fmla="*/ 10 w 94"/>
                <a:gd name="T89" fmla="*/ 5 h 119"/>
                <a:gd name="T90" fmla="*/ 10 w 94"/>
                <a:gd name="T91" fmla="*/ 4 h 119"/>
                <a:gd name="T92" fmla="*/ 10 w 94"/>
                <a:gd name="T93" fmla="*/ 4 h 119"/>
                <a:gd name="T94" fmla="*/ 11 w 94"/>
                <a:gd name="T95" fmla="*/ 3 h 119"/>
                <a:gd name="T96" fmla="*/ 11 w 94"/>
                <a:gd name="T97" fmla="*/ 3 h 119"/>
                <a:gd name="T98" fmla="*/ 11 w 94"/>
                <a:gd name="T99" fmla="*/ 2 h 119"/>
                <a:gd name="T100" fmla="*/ 12 w 94"/>
                <a:gd name="T101" fmla="*/ 2 h 119"/>
                <a:gd name="T102" fmla="*/ 12 w 94"/>
                <a:gd name="T103" fmla="*/ 1 h 119"/>
                <a:gd name="T104" fmla="*/ 12 w 94"/>
                <a:gd name="T105" fmla="*/ 0 h 11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94"/>
                <a:gd name="T160" fmla="*/ 0 h 119"/>
                <a:gd name="T161" fmla="*/ 94 w 94"/>
                <a:gd name="T162" fmla="*/ 119 h 11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94" h="119">
                  <a:moveTo>
                    <a:pt x="55" y="0"/>
                  </a:moveTo>
                  <a:lnTo>
                    <a:pt x="55" y="2"/>
                  </a:lnTo>
                  <a:lnTo>
                    <a:pt x="53" y="2"/>
                  </a:lnTo>
                  <a:lnTo>
                    <a:pt x="53" y="5"/>
                  </a:lnTo>
                  <a:lnTo>
                    <a:pt x="52" y="5"/>
                  </a:lnTo>
                  <a:lnTo>
                    <a:pt x="52" y="8"/>
                  </a:lnTo>
                  <a:lnTo>
                    <a:pt x="51" y="8"/>
                  </a:lnTo>
                  <a:lnTo>
                    <a:pt x="51" y="11"/>
                  </a:lnTo>
                  <a:lnTo>
                    <a:pt x="49" y="11"/>
                  </a:lnTo>
                  <a:lnTo>
                    <a:pt x="49" y="13"/>
                  </a:lnTo>
                  <a:lnTo>
                    <a:pt x="48" y="13"/>
                  </a:lnTo>
                  <a:lnTo>
                    <a:pt x="48" y="16"/>
                  </a:lnTo>
                  <a:lnTo>
                    <a:pt x="47" y="16"/>
                  </a:lnTo>
                  <a:lnTo>
                    <a:pt x="47" y="19"/>
                  </a:lnTo>
                  <a:lnTo>
                    <a:pt x="45" y="19"/>
                  </a:lnTo>
                  <a:lnTo>
                    <a:pt x="44" y="26"/>
                  </a:lnTo>
                  <a:lnTo>
                    <a:pt x="43" y="26"/>
                  </a:lnTo>
                  <a:lnTo>
                    <a:pt x="43" y="28"/>
                  </a:lnTo>
                  <a:lnTo>
                    <a:pt x="41" y="28"/>
                  </a:lnTo>
                  <a:lnTo>
                    <a:pt x="41" y="31"/>
                  </a:lnTo>
                  <a:lnTo>
                    <a:pt x="40" y="31"/>
                  </a:lnTo>
                  <a:lnTo>
                    <a:pt x="40" y="34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7" y="36"/>
                  </a:lnTo>
                  <a:lnTo>
                    <a:pt x="37" y="39"/>
                  </a:lnTo>
                  <a:lnTo>
                    <a:pt x="36" y="39"/>
                  </a:lnTo>
                  <a:lnTo>
                    <a:pt x="36" y="42"/>
                  </a:lnTo>
                  <a:lnTo>
                    <a:pt x="34" y="42"/>
                  </a:lnTo>
                  <a:lnTo>
                    <a:pt x="34" y="45"/>
                  </a:lnTo>
                  <a:lnTo>
                    <a:pt x="33" y="45"/>
                  </a:lnTo>
                  <a:lnTo>
                    <a:pt x="33" y="47"/>
                  </a:lnTo>
                  <a:lnTo>
                    <a:pt x="32" y="47"/>
                  </a:lnTo>
                  <a:lnTo>
                    <a:pt x="32" y="50"/>
                  </a:lnTo>
                  <a:lnTo>
                    <a:pt x="30" y="50"/>
                  </a:lnTo>
                  <a:lnTo>
                    <a:pt x="30" y="53"/>
                  </a:lnTo>
                  <a:lnTo>
                    <a:pt x="29" y="53"/>
                  </a:lnTo>
                  <a:lnTo>
                    <a:pt x="29" y="55"/>
                  </a:lnTo>
                  <a:lnTo>
                    <a:pt x="28" y="55"/>
                  </a:lnTo>
                  <a:lnTo>
                    <a:pt x="28" y="58"/>
                  </a:lnTo>
                  <a:lnTo>
                    <a:pt x="26" y="58"/>
                  </a:lnTo>
                  <a:lnTo>
                    <a:pt x="26" y="61"/>
                  </a:lnTo>
                  <a:lnTo>
                    <a:pt x="25" y="61"/>
                  </a:lnTo>
                  <a:lnTo>
                    <a:pt x="25" y="64"/>
                  </a:lnTo>
                  <a:lnTo>
                    <a:pt x="23" y="64"/>
                  </a:lnTo>
                  <a:lnTo>
                    <a:pt x="22" y="70"/>
                  </a:lnTo>
                  <a:lnTo>
                    <a:pt x="21" y="70"/>
                  </a:lnTo>
                  <a:lnTo>
                    <a:pt x="21" y="73"/>
                  </a:lnTo>
                  <a:lnTo>
                    <a:pt x="19" y="73"/>
                  </a:lnTo>
                  <a:lnTo>
                    <a:pt x="19" y="76"/>
                  </a:lnTo>
                  <a:lnTo>
                    <a:pt x="18" y="76"/>
                  </a:lnTo>
                  <a:lnTo>
                    <a:pt x="18" y="79"/>
                  </a:lnTo>
                  <a:lnTo>
                    <a:pt x="17" y="79"/>
                  </a:lnTo>
                  <a:lnTo>
                    <a:pt x="17" y="81"/>
                  </a:lnTo>
                  <a:lnTo>
                    <a:pt x="15" y="81"/>
                  </a:lnTo>
                  <a:lnTo>
                    <a:pt x="15" y="84"/>
                  </a:lnTo>
                  <a:lnTo>
                    <a:pt x="14" y="84"/>
                  </a:lnTo>
                  <a:lnTo>
                    <a:pt x="14" y="87"/>
                  </a:lnTo>
                  <a:lnTo>
                    <a:pt x="13" y="87"/>
                  </a:lnTo>
                  <a:lnTo>
                    <a:pt x="13" y="89"/>
                  </a:lnTo>
                  <a:lnTo>
                    <a:pt x="11" y="89"/>
                  </a:lnTo>
                  <a:lnTo>
                    <a:pt x="11" y="92"/>
                  </a:lnTo>
                  <a:lnTo>
                    <a:pt x="10" y="92"/>
                  </a:lnTo>
                  <a:lnTo>
                    <a:pt x="10" y="95"/>
                  </a:lnTo>
                  <a:lnTo>
                    <a:pt x="8" y="95"/>
                  </a:lnTo>
                  <a:lnTo>
                    <a:pt x="8" y="98"/>
                  </a:lnTo>
                  <a:lnTo>
                    <a:pt x="7" y="98"/>
                  </a:lnTo>
                  <a:lnTo>
                    <a:pt x="7" y="100"/>
                  </a:lnTo>
                  <a:lnTo>
                    <a:pt x="6" y="100"/>
                  </a:lnTo>
                  <a:lnTo>
                    <a:pt x="6" y="103"/>
                  </a:lnTo>
                  <a:lnTo>
                    <a:pt x="4" y="103"/>
                  </a:lnTo>
                  <a:lnTo>
                    <a:pt x="4" y="106"/>
                  </a:lnTo>
                  <a:lnTo>
                    <a:pt x="3" y="106"/>
                  </a:lnTo>
                  <a:lnTo>
                    <a:pt x="3" y="109"/>
                  </a:lnTo>
                  <a:lnTo>
                    <a:pt x="2" y="109"/>
                  </a:lnTo>
                  <a:lnTo>
                    <a:pt x="2" y="111"/>
                  </a:lnTo>
                  <a:lnTo>
                    <a:pt x="0" y="111"/>
                  </a:lnTo>
                  <a:lnTo>
                    <a:pt x="0" y="119"/>
                  </a:lnTo>
                  <a:lnTo>
                    <a:pt x="30" y="119"/>
                  </a:lnTo>
                  <a:lnTo>
                    <a:pt x="30" y="117"/>
                  </a:lnTo>
                  <a:lnTo>
                    <a:pt x="32" y="117"/>
                  </a:lnTo>
                  <a:lnTo>
                    <a:pt x="32" y="114"/>
                  </a:lnTo>
                  <a:lnTo>
                    <a:pt x="33" y="114"/>
                  </a:lnTo>
                  <a:lnTo>
                    <a:pt x="33" y="111"/>
                  </a:lnTo>
                  <a:lnTo>
                    <a:pt x="34" y="111"/>
                  </a:lnTo>
                  <a:lnTo>
                    <a:pt x="34" y="109"/>
                  </a:lnTo>
                  <a:lnTo>
                    <a:pt x="36" y="109"/>
                  </a:lnTo>
                  <a:lnTo>
                    <a:pt x="36" y="106"/>
                  </a:lnTo>
                  <a:lnTo>
                    <a:pt x="38" y="104"/>
                  </a:lnTo>
                  <a:lnTo>
                    <a:pt x="38" y="102"/>
                  </a:lnTo>
                  <a:lnTo>
                    <a:pt x="40" y="102"/>
                  </a:lnTo>
                  <a:lnTo>
                    <a:pt x="40" y="99"/>
                  </a:lnTo>
                  <a:lnTo>
                    <a:pt x="41" y="99"/>
                  </a:lnTo>
                  <a:lnTo>
                    <a:pt x="41" y="96"/>
                  </a:lnTo>
                  <a:lnTo>
                    <a:pt x="43" y="96"/>
                  </a:lnTo>
                  <a:lnTo>
                    <a:pt x="43" y="94"/>
                  </a:lnTo>
                  <a:lnTo>
                    <a:pt x="44" y="94"/>
                  </a:lnTo>
                  <a:lnTo>
                    <a:pt x="44" y="91"/>
                  </a:lnTo>
                  <a:lnTo>
                    <a:pt x="45" y="91"/>
                  </a:lnTo>
                  <a:lnTo>
                    <a:pt x="45" y="88"/>
                  </a:lnTo>
                  <a:lnTo>
                    <a:pt x="48" y="87"/>
                  </a:lnTo>
                  <a:lnTo>
                    <a:pt x="48" y="84"/>
                  </a:lnTo>
                  <a:lnTo>
                    <a:pt x="49" y="84"/>
                  </a:lnTo>
                  <a:lnTo>
                    <a:pt x="49" y="81"/>
                  </a:lnTo>
                  <a:lnTo>
                    <a:pt x="51" y="81"/>
                  </a:lnTo>
                  <a:lnTo>
                    <a:pt x="51" y="79"/>
                  </a:lnTo>
                  <a:lnTo>
                    <a:pt x="52" y="79"/>
                  </a:lnTo>
                  <a:lnTo>
                    <a:pt x="52" y="76"/>
                  </a:lnTo>
                  <a:lnTo>
                    <a:pt x="53" y="76"/>
                  </a:lnTo>
                  <a:lnTo>
                    <a:pt x="53" y="73"/>
                  </a:lnTo>
                  <a:lnTo>
                    <a:pt x="55" y="73"/>
                  </a:lnTo>
                  <a:lnTo>
                    <a:pt x="55" y="70"/>
                  </a:lnTo>
                  <a:lnTo>
                    <a:pt x="58" y="69"/>
                  </a:lnTo>
                  <a:lnTo>
                    <a:pt x="58" y="66"/>
                  </a:lnTo>
                  <a:lnTo>
                    <a:pt x="59" y="66"/>
                  </a:lnTo>
                  <a:lnTo>
                    <a:pt x="59" y="64"/>
                  </a:lnTo>
                  <a:lnTo>
                    <a:pt x="60" y="64"/>
                  </a:lnTo>
                  <a:lnTo>
                    <a:pt x="60" y="61"/>
                  </a:lnTo>
                  <a:lnTo>
                    <a:pt x="62" y="61"/>
                  </a:lnTo>
                  <a:lnTo>
                    <a:pt x="62" y="58"/>
                  </a:lnTo>
                  <a:lnTo>
                    <a:pt x="63" y="58"/>
                  </a:lnTo>
                  <a:lnTo>
                    <a:pt x="63" y="55"/>
                  </a:lnTo>
                  <a:lnTo>
                    <a:pt x="64" y="55"/>
                  </a:lnTo>
                  <a:lnTo>
                    <a:pt x="64" y="53"/>
                  </a:lnTo>
                  <a:lnTo>
                    <a:pt x="67" y="51"/>
                  </a:lnTo>
                  <a:lnTo>
                    <a:pt x="67" y="49"/>
                  </a:lnTo>
                  <a:lnTo>
                    <a:pt x="69" y="49"/>
                  </a:lnTo>
                  <a:lnTo>
                    <a:pt x="69" y="46"/>
                  </a:lnTo>
                  <a:lnTo>
                    <a:pt x="70" y="46"/>
                  </a:lnTo>
                  <a:lnTo>
                    <a:pt x="70" y="43"/>
                  </a:lnTo>
                  <a:lnTo>
                    <a:pt x="71" y="43"/>
                  </a:lnTo>
                  <a:lnTo>
                    <a:pt x="71" y="41"/>
                  </a:lnTo>
                  <a:lnTo>
                    <a:pt x="73" y="41"/>
                  </a:lnTo>
                  <a:lnTo>
                    <a:pt x="73" y="38"/>
                  </a:lnTo>
                  <a:lnTo>
                    <a:pt x="75" y="36"/>
                  </a:lnTo>
                  <a:lnTo>
                    <a:pt x="75" y="34"/>
                  </a:lnTo>
                  <a:lnTo>
                    <a:pt x="77" y="34"/>
                  </a:lnTo>
                  <a:lnTo>
                    <a:pt x="77" y="31"/>
                  </a:lnTo>
                  <a:lnTo>
                    <a:pt x="78" y="31"/>
                  </a:lnTo>
                  <a:lnTo>
                    <a:pt x="78" y="28"/>
                  </a:lnTo>
                  <a:lnTo>
                    <a:pt x="79" y="28"/>
                  </a:lnTo>
                  <a:lnTo>
                    <a:pt x="79" y="26"/>
                  </a:lnTo>
                  <a:lnTo>
                    <a:pt x="81" y="26"/>
                  </a:lnTo>
                  <a:lnTo>
                    <a:pt x="81" y="23"/>
                  </a:lnTo>
                  <a:lnTo>
                    <a:pt x="82" y="23"/>
                  </a:lnTo>
                  <a:lnTo>
                    <a:pt x="82" y="20"/>
                  </a:lnTo>
                  <a:lnTo>
                    <a:pt x="85" y="19"/>
                  </a:lnTo>
                  <a:lnTo>
                    <a:pt x="85" y="16"/>
                  </a:lnTo>
                  <a:lnTo>
                    <a:pt x="86" y="16"/>
                  </a:lnTo>
                  <a:lnTo>
                    <a:pt x="86" y="13"/>
                  </a:lnTo>
                  <a:lnTo>
                    <a:pt x="88" y="13"/>
                  </a:lnTo>
                  <a:lnTo>
                    <a:pt x="88" y="11"/>
                  </a:lnTo>
                  <a:lnTo>
                    <a:pt x="89" y="11"/>
                  </a:lnTo>
                  <a:lnTo>
                    <a:pt x="89" y="8"/>
                  </a:lnTo>
                  <a:lnTo>
                    <a:pt x="90" y="8"/>
                  </a:lnTo>
                  <a:lnTo>
                    <a:pt x="90" y="5"/>
                  </a:lnTo>
                  <a:lnTo>
                    <a:pt x="92" y="5"/>
                  </a:lnTo>
                  <a:lnTo>
                    <a:pt x="92" y="2"/>
                  </a:lnTo>
                  <a:lnTo>
                    <a:pt x="94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87C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28" name="Freeform 7137"/>
            <p:cNvSpPr>
              <a:spLocks/>
            </p:cNvSpPr>
            <p:nvPr/>
          </p:nvSpPr>
          <p:spPr bwMode="auto">
            <a:xfrm>
              <a:off x="5290" y="2377"/>
              <a:ext cx="11" cy="13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1 h 27"/>
                <a:gd name="T4" fmla="*/ 1 w 21"/>
                <a:gd name="T5" fmla="*/ 1 h 27"/>
                <a:gd name="T6" fmla="*/ 1 w 21"/>
                <a:gd name="T7" fmla="*/ 3 h 27"/>
                <a:gd name="T8" fmla="*/ 2 w 21"/>
                <a:gd name="T9" fmla="*/ 3 h 27"/>
                <a:gd name="T10" fmla="*/ 2 w 21"/>
                <a:gd name="T11" fmla="*/ 3 h 27"/>
                <a:gd name="T12" fmla="*/ 3 w 21"/>
                <a:gd name="T13" fmla="*/ 2 h 27"/>
                <a:gd name="T14" fmla="*/ 3 w 21"/>
                <a:gd name="T15" fmla="*/ 2 h 27"/>
                <a:gd name="T16" fmla="*/ 3 w 21"/>
                <a:gd name="T17" fmla="*/ 2 h 27"/>
                <a:gd name="T18" fmla="*/ 3 w 21"/>
                <a:gd name="T19" fmla="*/ 0 h 27"/>
                <a:gd name="T20" fmla="*/ 0 w 21"/>
                <a:gd name="T21" fmla="*/ 0 h 2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"/>
                <a:gd name="T34" fmla="*/ 0 h 27"/>
                <a:gd name="T35" fmla="*/ 21 w 21"/>
                <a:gd name="T36" fmla="*/ 27 h 2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" h="27">
                  <a:moveTo>
                    <a:pt x="0" y="0"/>
                  </a:moveTo>
                  <a:lnTo>
                    <a:pt x="0" y="12"/>
                  </a:lnTo>
                  <a:lnTo>
                    <a:pt x="1" y="12"/>
                  </a:lnTo>
                  <a:lnTo>
                    <a:pt x="1" y="27"/>
                  </a:lnTo>
                  <a:lnTo>
                    <a:pt x="9" y="26"/>
                  </a:lnTo>
                  <a:lnTo>
                    <a:pt x="9" y="24"/>
                  </a:lnTo>
                  <a:lnTo>
                    <a:pt x="17" y="23"/>
                  </a:lnTo>
                  <a:lnTo>
                    <a:pt x="17" y="21"/>
                  </a:lnTo>
                  <a:lnTo>
                    <a:pt x="21" y="21"/>
                  </a:ln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C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29" name="Freeform 7138"/>
            <p:cNvSpPr>
              <a:spLocks/>
            </p:cNvSpPr>
            <p:nvPr/>
          </p:nvSpPr>
          <p:spPr bwMode="auto">
            <a:xfrm>
              <a:off x="4588" y="2436"/>
              <a:ext cx="23" cy="58"/>
            </a:xfrm>
            <a:custGeom>
              <a:avLst/>
              <a:gdLst>
                <a:gd name="T0" fmla="*/ 2 w 45"/>
                <a:gd name="T1" fmla="*/ 0 h 117"/>
                <a:gd name="T2" fmla="*/ 2 w 45"/>
                <a:gd name="T3" fmla="*/ 0 h 117"/>
                <a:gd name="T4" fmla="*/ 2 w 45"/>
                <a:gd name="T5" fmla="*/ 0 h 117"/>
                <a:gd name="T6" fmla="*/ 2 w 45"/>
                <a:gd name="T7" fmla="*/ 2 h 117"/>
                <a:gd name="T8" fmla="*/ 2 w 45"/>
                <a:gd name="T9" fmla="*/ 2 h 117"/>
                <a:gd name="T10" fmla="*/ 2 w 45"/>
                <a:gd name="T11" fmla="*/ 3 h 117"/>
                <a:gd name="T12" fmla="*/ 2 w 45"/>
                <a:gd name="T13" fmla="*/ 3 h 117"/>
                <a:gd name="T14" fmla="*/ 2 w 45"/>
                <a:gd name="T15" fmla="*/ 6 h 117"/>
                <a:gd name="T16" fmla="*/ 1 w 45"/>
                <a:gd name="T17" fmla="*/ 6 h 117"/>
                <a:gd name="T18" fmla="*/ 1 w 45"/>
                <a:gd name="T19" fmla="*/ 7 h 117"/>
                <a:gd name="T20" fmla="*/ 1 w 45"/>
                <a:gd name="T21" fmla="*/ 7 h 117"/>
                <a:gd name="T22" fmla="*/ 1 w 45"/>
                <a:gd name="T23" fmla="*/ 9 h 117"/>
                <a:gd name="T24" fmla="*/ 1 w 45"/>
                <a:gd name="T25" fmla="*/ 9 h 117"/>
                <a:gd name="T26" fmla="*/ 1 w 45"/>
                <a:gd name="T27" fmla="*/ 11 h 117"/>
                <a:gd name="T28" fmla="*/ 1 w 45"/>
                <a:gd name="T29" fmla="*/ 11 h 117"/>
                <a:gd name="T30" fmla="*/ 1 w 45"/>
                <a:gd name="T31" fmla="*/ 13 h 117"/>
                <a:gd name="T32" fmla="*/ 0 w 45"/>
                <a:gd name="T33" fmla="*/ 13 h 117"/>
                <a:gd name="T34" fmla="*/ 0 w 45"/>
                <a:gd name="T35" fmla="*/ 14 h 117"/>
                <a:gd name="T36" fmla="*/ 5 w 45"/>
                <a:gd name="T37" fmla="*/ 14 h 117"/>
                <a:gd name="T38" fmla="*/ 5 w 45"/>
                <a:gd name="T39" fmla="*/ 12 h 117"/>
                <a:gd name="T40" fmla="*/ 5 w 45"/>
                <a:gd name="T41" fmla="*/ 12 h 117"/>
                <a:gd name="T42" fmla="*/ 5 w 45"/>
                <a:gd name="T43" fmla="*/ 10 h 117"/>
                <a:gd name="T44" fmla="*/ 5 w 45"/>
                <a:gd name="T45" fmla="*/ 10 h 117"/>
                <a:gd name="T46" fmla="*/ 5 w 45"/>
                <a:gd name="T47" fmla="*/ 8 h 117"/>
                <a:gd name="T48" fmla="*/ 5 w 45"/>
                <a:gd name="T49" fmla="*/ 8 h 117"/>
                <a:gd name="T50" fmla="*/ 5 w 45"/>
                <a:gd name="T51" fmla="*/ 6 h 117"/>
                <a:gd name="T52" fmla="*/ 6 w 45"/>
                <a:gd name="T53" fmla="*/ 6 h 117"/>
                <a:gd name="T54" fmla="*/ 6 w 45"/>
                <a:gd name="T55" fmla="*/ 4 h 117"/>
                <a:gd name="T56" fmla="*/ 6 w 45"/>
                <a:gd name="T57" fmla="*/ 4 h 117"/>
                <a:gd name="T58" fmla="*/ 6 w 45"/>
                <a:gd name="T59" fmla="*/ 0 h 117"/>
                <a:gd name="T60" fmla="*/ 6 w 45"/>
                <a:gd name="T61" fmla="*/ 0 h 117"/>
                <a:gd name="T62" fmla="*/ 6 w 45"/>
                <a:gd name="T63" fmla="*/ 0 h 117"/>
                <a:gd name="T64" fmla="*/ 2 w 45"/>
                <a:gd name="T65" fmla="*/ 0 h 1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5"/>
                <a:gd name="T100" fmla="*/ 0 h 117"/>
                <a:gd name="T101" fmla="*/ 45 w 45"/>
                <a:gd name="T102" fmla="*/ 117 h 11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5" h="117">
                  <a:moveTo>
                    <a:pt x="15" y="0"/>
                  </a:moveTo>
                  <a:lnTo>
                    <a:pt x="15" y="5"/>
                  </a:lnTo>
                  <a:lnTo>
                    <a:pt x="14" y="5"/>
                  </a:lnTo>
                  <a:lnTo>
                    <a:pt x="14" y="16"/>
                  </a:lnTo>
                  <a:lnTo>
                    <a:pt x="13" y="16"/>
                  </a:lnTo>
                  <a:lnTo>
                    <a:pt x="13" y="27"/>
                  </a:lnTo>
                  <a:lnTo>
                    <a:pt x="11" y="27"/>
                  </a:lnTo>
                  <a:lnTo>
                    <a:pt x="10" y="48"/>
                  </a:lnTo>
                  <a:lnTo>
                    <a:pt x="8" y="48"/>
                  </a:lnTo>
                  <a:lnTo>
                    <a:pt x="8" y="58"/>
                  </a:lnTo>
                  <a:lnTo>
                    <a:pt x="7" y="58"/>
                  </a:lnTo>
                  <a:lnTo>
                    <a:pt x="6" y="79"/>
                  </a:lnTo>
                  <a:lnTo>
                    <a:pt x="4" y="79"/>
                  </a:lnTo>
                  <a:lnTo>
                    <a:pt x="4" y="90"/>
                  </a:lnTo>
                  <a:lnTo>
                    <a:pt x="3" y="90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0" y="117"/>
                  </a:lnTo>
                  <a:lnTo>
                    <a:pt x="36" y="117"/>
                  </a:lnTo>
                  <a:lnTo>
                    <a:pt x="36" y="101"/>
                  </a:lnTo>
                  <a:lnTo>
                    <a:pt x="37" y="101"/>
                  </a:lnTo>
                  <a:lnTo>
                    <a:pt x="37" y="84"/>
                  </a:lnTo>
                  <a:lnTo>
                    <a:pt x="38" y="84"/>
                  </a:lnTo>
                  <a:lnTo>
                    <a:pt x="38" y="68"/>
                  </a:lnTo>
                  <a:lnTo>
                    <a:pt x="40" y="68"/>
                  </a:lnTo>
                  <a:lnTo>
                    <a:pt x="40" y="52"/>
                  </a:lnTo>
                  <a:lnTo>
                    <a:pt x="41" y="52"/>
                  </a:lnTo>
                  <a:lnTo>
                    <a:pt x="41" y="35"/>
                  </a:lnTo>
                  <a:lnTo>
                    <a:pt x="43" y="35"/>
                  </a:lnTo>
                  <a:lnTo>
                    <a:pt x="44" y="1"/>
                  </a:lnTo>
                  <a:lnTo>
                    <a:pt x="45" y="1"/>
                  </a:lnTo>
                  <a:lnTo>
                    <a:pt x="4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9CD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30" name="Freeform 7139"/>
            <p:cNvSpPr>
              <a:spLocks/>
            </p:cNvSpPr>
            <p:nvPr/>
          </p:nvSpPr>
          <p:spPr bwMode="auto">
            <a:xfrm>
              <a:off x="4581" y="2494"/>
              <a:ext cx="25" cy="58"/>
            </a:xfrm>
            <a:custGeom>
              <a:avLst/>
              <a:gdLst>
                <a:gd name="T0" fmla="*/ 2 w 49"/>
                <a:gd name="T1" fmla="*/ 0 h 115"/>
                <a:gd name="T2" fmla="*/ 2 w 49"/>
                <a:gd name="T3" fmla="*/ 1 h 115"/>
                <a:gd name="T4" fmla="*/ 2 w 49"/>
                <a:gd name="T5" fmla="*/ 1 h 115"/>
                <a:gd name="T6" fmla="*/ 2 w 49"/>
                <a:gd name="T7" fmla="*/ 4 h 115"/>
                <a:gd name="T8" fmla="*/ 2 w 49"/>
                <a:gd name="T9" fmla="*/ 4 h 115"/>
                <a:gd name="T10" fmla="*/ 2 w 49"/>
                <a:gd name="T11" fmla="*/ 5 h 115"/>
                <a:gd name="T12" fmla="*/ 1 w 49"/>
                <a:gd name="T13" fmla="*/ 5 h 115"/>
                <a:gd name="T14" fmla="*/ 1 w 49"/>
                <a:gd name="T15" fmla="*/ 8 h 115"/>
                <a:gd name="T16" fmla="*/ 1 w 49"/>
                <a:gd name="T17" fmla="*/ 8 h 115"/>
                <a:gd name="T18" fmla="*/ 1 w 49"/>
                <a:gd name="T19" fmla="*/ 9 h 115"/>
                <a:gd name="T20" fmla="*/ 1 w 49"/>
                <a:gd name="T21" fmla="*/ 9 h 115"/>
                <a:gd name="T22" fmla="*/ 1 w 49"/>
                <a:gd name="T23" fmla="*/ 11 h 115"/>
                <a:gd name="T24" fmla="*/ 1 w 49"/>
                <a:gd name="T25" fmla="*/ 11 h 115"/>
                <a:gd name="T26" fmla="*/ 1 w 49"/>
                <a:gd name="T27" fmla="*/ 13 h 115"/>
                <a:gd name="T28" fmla="*/ 0 w 49"/>
                <a:gd name="T29" fmla="*/ 13 h 115"/>
                <a:gd name="T30" fmla="*/ 0 w 49"/>
                <a:gd name="T31" fmla="*/ 14 h 115"/>
                <a:gd name="T32" fmla="*/ 2 w 49"/>
                <a:gd name="T33" fmla="*/ 14 h 115"/>
                <a:gd name="T34" fmla="*/ 2 w 49"/>
                <a:gd name="T35" fmla="*/ 14 h 115"/>
                <a:gd name="T36" fmla="*/ 3 w 49"/>
                <a:gd name="T37" fmla="*/ 14 h 115"/>
                <a:gd name="T38" fmla="*/ 3 w 49"/>
                <a:gd name="T39" fmla="*/ 14 h 115"/>
                <a:gd name="T40" fmla="*/ 4 w 49"/>
                <a:gd name="T41" fmla="*/ 14 h 115"/>
                <a:gd name="T42" fmla="*/ 4 w 49"/>
                <a:gd name="T43" fmla="*/ 15 h 115"/>
                <a:gd name="T44" fmla="*/ 4 w 49"/>
                <a:gd name="T45" fmla="*/ 15 h 115"/>
                <a:gd name="T46" fmla="*/ 4 w 49"/>
                <a:gd name="T47" fmla="*/ 15 h 115"/>
                <a:gd name="T48" fmla="*/ 5 w 49"/>
                <a:gd name="T49" fmla="*/ 15 h 115"/>
                <a:gd name="T50" fmla="*/ 5 w 49"/>
                <a:gd name="T51" fmla="*/ 13 h 115"/>
                <a:gd name="T52" fmla="*/ 6 w 49"/>
                <a:gd name="T53" fmla="*/ 13 h 115"/>
                <a:gd name="T54" fmla="*/ 6 w 49"/>
                <a:gd name="T55" fmla="*/ 11 h 115"/>
                <a:gd name="T56" fmla="*/ 6 w 49"/>
                <a:gd name="T57" fmla="*/ 11 h 115"/>
                <a:gd name="T58" fmla="*/ 6 w 49"/>
                <a:gd name="T59" fmla="*/ 9 h 115"/>
                <a:gd name="T60" fmla="*/ 6 w 49"/>
                <a:gd name="T61" fmla="*/ 9 h 115"/>
                <a:gd name="T62" fmla="*/ 6 w 49"/>
                <a:gd name="T63" fmla="*/ 7 h 115"/>
                <a:gd name="T64" fmla="*/ 6 w 49"/>
                <a:gd name="T65" fmla="*/ 7 h 115"/>
                <a:gd name="T66" fmla="*/ 6 w 49"/>
                <a:gd name="T67" fmla="*/ 5 h 115"/>
                <a:gd name="T68" fmla="*/ 6 w 49"/>
                <a:gd name="T69" fmla="*/ 5 h 115"/>
                <a:gd name="T70" fmla="*/ 6 w 49"/>
                <a:gd name="T71" fmla="*/ 3 h 115"/>
                <a:gd name="T72" fmla="*/ 6 w 49"/>
                <a:gd name="T73" fmla="*/ 3 h 115"/>
                <a:gd name="T74" fmla="*/ 6 w 49"/>
                <a:gd name="T75" fmla="*/ 1 h 115"/>
                <a:gd name="T76" fmla="*/ 7 w 49"/>
                <a:gd name="T77" fmla="*/ 1 h 115"/>
                <a:gd name="T78" fmla="*/ 7 w 49"/>
                <a:gd name="T79" fmla="*/ 0 h 115"/>
                <a:gd name="T80" fmla="*/ 2 w 49"/>
                <a:gd name="T81" fmla="*/ 0 h 11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"/>
                <a:gd name="T124" fmla="*/ 0 h 115"/>
                <a:gd name="T125" fmla="*/ 49 w 49"/>
                <a:gd name="T126" fmla="*/ 115 h 11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" h="115">
                  <a:moveTo>
                    <a:pt x="13" y="0"/>
                  </a:moveTo>
                  <a:lnTo>
                    <a:pt x="13" y="5"/>
                  </a:lnTo>
                  <a:lnTo>
                    <a:pt x="12" y="5"/>
                  </a:lnTo>
                  <a:lnTo>
                    <a:pt x="11" y="25"/>
                  </a:lnTo>
                  <a:lnTo>
                    <a:pt x="9" y="25"/>
                  </a:lnTo>
                  <a:lnTo>
                    <a:pt x="9" y="36"/>
                  </a:lnTo>
                  <a:lnTo>
                    <a:pt x="8" y="36"/>
                  </a:lnTo>
                  <a:lnTo>
                    <a:pt x="6" y="57"/>
                  </a:lnTo>
                  <a:lnTo>
                    <a:pt x="5" y="57"/>
                  </a:lnTo>
                  <a:lnTo>
                    <a:pt x="5" y="68"/>
                  </a:lnTo>
                  <a:lnTo>
                    <a:pt x="4" y="68"/>
                  </a:lnTo>
                  <a:lnTo>
                    <a:pt x="2" y="88"/>
                  </a:lnTo>
                  <a:lnTo>
                    <a:pt x="1" y="88"/>
                  </a:lnTo>
                  <a:lnTo>
                    <a:pt x="1" y="99"/>
                  </a:lnTo>
                  <a:lnTo>
                    <a:pt x="0" y="99"/>
                  </a:lnTo>
                  <a:lnTo>
                    <a:pt x="0" y="108"/>
                  </a:lnTo>
                  <a:lnTo>
                    <a:pt x="12" y="110"/>
                  </a:lnTo>
                  <a:lnTo>
                    <a:pt x="12" y="111"/>
                  </a:lnTo>
                  <a:lnTo>
                    <a:pt x="19" y="111"/>
                  </a:lnTo>
                  <a:lnTo>
                    <a:pt x="19" y="112"/>
                  </a:lnTo>
                  <a:lnTo>
                    <a:pt x="26" y="112"/>
                  </a:lnTo>
                  <a:lnTo>
                    <a:pt x="26" y="114"/>
                  </a:lnTo>
                  <a:lnTo>
                    <a:pt x="32" y="114"/>
                  </a:lnTo>
                  <a:lnTo>
                    <a:pt x="32" y="115"/>
                  </a:lnTo>
                  <a:lnTo>
                    <a:pt x="39" y="115"/>
                  </a:lnTo>
                  <a:lnTo>
                    <a:pt x="39" y="99"/>
                  </a:lnTo>
                  <a:lnTo>
                    <a:pt x="41" y="99"/>
                  </a:lnTo>
                  <a:lnTo>
                    <a:pt x="41" y="83"/>
                  </a:lnTo>
                  <a:lnTo>
                    <a:pt x="42" y="83"/>
                  </a:lnTo>
                  <a:lnTo>
                    <a:pt x="42" y="66"/>
                  </a:lnTo>
                  <a:lnTo>
                    <a:pt x="43" y="66"/>
                  </a:lnTo>
                  <a:lnTo>
                    <a:pt x="43" y="50"/>
                  </a:lnTo>
                  <a:lnTo>
                    <a:pt x="45" y="50"/>
                  </a:lnTo>
                  <a:lnTo>
                    <a:pt x="45" y="34"/>
                  </a:lnTo>
                  <a:lnTo>
                    <a:pt x="46" y="34"/>
                  </a:lnTo>
                  <a:lnTo>
                    <a:pt x="46" y="17"/>
                  </a:lnTo>
                  <a:lnTo>
                    <a:pt x="47" y="17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49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2E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31" name="Freeform 7140"/>
            <p:cNvSpPr>
              <a:spLocks/>
            </p:cNvSpPr>
            <p:nvPr/>
          </p:nvSpPr>
          <p:spPr bwMode="auto">
            <a:xfrm>
              <a:off x="4581" y="2261"/>
              <a:ext cx="720" cy="290"/>
            </a:xfrm>
            <a:custGeom>
              <a:avLst/>
              <a:gdLst>
                <a:gd name="T0" fmla="*/ 5 w 1438"/>
                <a:gd name="T1" fmla="*/ 72 h 581"/>
                <a:gd name="T2" fmla="*/ 0 w 1438"/>
                <a:gd name="T3" fmla="*/ 71 h 581"/>
                <a:gd name="T4" fmla="*/ 4 w 1438"/>
                <a:gd name="T5" fmla="*/ 43 h 581"/>
                <a:gd name="T6" fmla="*/ 18 w 1438"/>
                <a:gd name="T7" fmla="*/ 14 h 581"/>
                <a:gd name="T8" fmla="*/ 174 w 1438"/>
                <a:gd name="T9" fmla="*/ 0 h 581"/>
                <a:gd name="T10" fmla="*/ 181 w 1438"/>
                <a:gd name="T11" fmla="*/ 23 h 581"/>
                <a:gd name="T12" fmla="*/ 181 w 1438"/>
                <a:gd name="T13" fmla="*/ 31 h 581"/>
                <a:gd name="T14" fmla="*/ 178 w 1438"/>
                <a:gd name="T15" fmla="*/ 32 h 581"/>
                <a:gd name="T16" fmla="*/ 177 w 1438"/>
                <a:gd name="T17" fmla="*/ 25 h 581"/>
                <a:gd name="T18" fmla="*/ 172 w 1438"/>
                <a:gd name="T19" fmla="*/ 3 h 581"/>
                <a:gd name="T20" fmla="*/ 21 w 1438"/>
                <a:gd name="T21" fmla="*/ 18 h 581"/>
                <a:gd name="T22" fmla="*/ 7 w 1438"/>
                <a:gd name="T23" fmla="*/ 44 h 581"/>
                <a:gd name="T24" fmla="*/ 5 w 1438"/>
                <a:gd name="T25" fmla="*/ 72 h 58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38"/>
                <a:gd name="T40" fmla="*/ 0 h 581"/>
                <a:gd name="T41" fmla="*/ 1438 w 1438"/>
                <a:gd name="T42" fmla="*/ 581 h 58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38" h="581">
                  <a:moveTo>
                    <a:pt x="38" y="581"/>
                  </a:moveTo>
                  <a:lnTo>
                    <a:pt x="0" y="574"/>
                  </a:lnTo>
                  <a:lnTo>
                    <a:pt x="28" y="346"/>
                  </a:lnTo>
                  <a:lnTo>
                    <a:pt x="139" y="117"/>
                  </a:lnTo>
                  <a:lnTo>
                    <a:pt x="1389" y="0"/>
                  </a:lnTo>
                  <a:lnTo>
                    <a:pt x="1438" y="189"/>
                  </a:lnTo>
                  <a:lnTo>
                    <a:pt x="1438" y="253"/>
                  </a:lnTo>
                  <a:lnTo>
                    <a:pt x="1419" y="259"/>
                  </a:lnTo>
                  <a:lnTo>
                    <a:pt x="1415" y="200"/>
                  </a:lnTo>
                  <a:lnTo>
                    <a:pt x="1371" y="27"/>
                  </a:lnTo>
                  <a:lnTo>
                    <a:pt x="165" y="150"/>
                  </a:lnTo>
                  <a:lnTo>
                    <a:pt x="56" y="352"/>
                  </a:lnTo>
                  <a:lnTo>
                    <a:pt x="38" y="581"/>
                  </a:lnTo>
                  <a:close/>
                </a:path>
              </a:pathLst>
            </a:custGeom>
            <a:noFill/>
            <a:ln w="0">
              <a:solidFill>
                <a:srgbClr val="21212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32" name="Freeform 7141"/>
            <p:cNvSpPr>
              <a:spLocks/>
            </p:cNvSpPr>
            <p:nvPr/>
          </p:nvSpPr>
          <p:spPr bwMode="auto">
            <a:xfrm>
              <a:off x="4486" y="2428"/>
              <a:ext cx="108" cy="128"/>
            </a:xfrm>
            <a:custGeom>
              <a:avLst/>
              <a:gdLst>
                <a:gd name="T0" fmla="*/ 27 w 217"/>
                <a:gd name="T1" fmla="*/ 1 h 257"/>
                <a:gd name="T2" fmla="*/ 9 w 217"/>
                <a:gd name="T3" fmla="*/ 0 h 257"/>
                <a:gd name="T4" fmla="*/ 0 w 217"/>
                <a:gd name="T5" fmla="*/ 29 h 257"/>
                <a:gd name="T6" fmla="*/ 16 w 217"/>
                <a:gd name="T7" fmla="*/ 32 h 257"/>
                <a:gd name="T8" fmla="*/ 24 w 217"/>
                <a:gd name="T9" fmla="*/ 29 h 257"/>
                <a:gd name="T10" fmla="*/ 27 w 217"/>
                <a:gd name="T11" fmla="*/ 1 h 2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7"/>
                <a:gd name="T19" fmla="*/ 0 h 257"/>
                <a:gd name="T20" fmla="*/ 217 w 217"/>
                <a:gd name="T21" fmla="*/ 257 h 2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7" h="257">
                  <a:moveTo>
                    <a:pt x="217" y="12"/>
                  </a:moveTo>
                  <a:lnTo>
                    <a:pt x="77" y="0"/>
                  </a:lnTo>
                  <a:lnTo>
                    <a:pt x="0" y="236"/>
                  </a:lnTo>
                  <a:lnTo>
                    <a:pt x="128" y="257"/>
                  </a:lnTo>
                  <a:lnTo>
                    <a:pt x="193" y="236"/>
                  </a:lnTo>
                  <a:lnTo>
                    <a:pt x="217" y="12"/>
                  </a:lnTo>
                  <a:close/>
                </a:path>
              </a:pathLst>
            </a:custGeom>
            <a:solidFill>
              <a:srgbClr val="5BB57C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33" name="Freeform 7142"/>
            <p:cNvSpPr>
              <a:spLocks/>
            </p:cNvSpPr>
            <p:nvPr/>
          </p:nvSpPr>
          <p:spPr bwMode="auto">
            <a:xfrm>
              <a:off x="4354" y="2321"/>
              <a:ext cx="296" cy="151"/>
            </a:xfrm>
            <a:custGeom>
              <a:avLst/>
              <a:gdLst>
                <a:gd name="T0" fmla="*/ 74 w 591"/>
                <a:gd name="T1" fmla="*/ 0 h 302"/>
                <a:gd name="T2" fmla="*/ 41 w 591"/>
                <a:gd name="T3" fmla="*/ 5 h 302"/>
                <a:gd name="T4" fmla="*/ 0 w 591"/>
                <a:gd name="T5" fmla="*/ 38 h 302"/>
                <a:gd name="T6" fmla="*/ 43 w 591"/>
                <a:gd name="T7" fmla="*/ 26 h 302"/>
                <a:gd name="T8" fmla="*/ 74 w 591"/>
                <a:gd name="T9" fmla="*/ 0 h 3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1"/>
                <a:gd name="T16" fmla="*/ 0 h 302"/>
                <a:gd name="T17" fmla="*/ 591 w 591"/>
                <a:gd name="T18" fmla="*/ 302 h 3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1" h="302">
                  <a:moveTo>
                    <a:pt x="591" y="0"/>
                  </a:moveTo>
                  <a:lnTo>
                    <a:pt x="322" y="41"/>
                  </a:lnTo>
                  <a:lnTo>
                    <a:pt x="0" y="302"/>
                  </a:lnTo>
                  <a:lnTo>
                    <a:pt x="343" y="214"/>
                  </a:lnTo>
                  <a:lnTo>
                    <a:pt x="591" y="0"/>
                  </a:lnTo>
                  <a:close/>
                </a:path>
              </a:pathLst>
            </a:custGeom>
            <a:solidFill>
              <a:srgbClr val="5BB57C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34" name="Freeform 7143"/>
            <p:cNvSpPr>
              <a:spLocks/>
            </p:cNvSpPr>
            <p:nvPr/>
          </p:nvSpPr>
          <p:spPr bwMode="auto">
            <a:xfrm>
              <a:off x="4354" y="2428"/>
              <a:ext cx="170" cy="142"/>
            </a:xfrm>
            <a:custGeom>
              <a:avLst/>
              <a:gdLst>
                <a:gd name="T0" fmla="*/ 33 w 340"/>
                <a:gd name="T1" fmla="*/ 29 h 284"/>
                <a:gd name="T2" fmla="*/ 43 w 340"/>
                <a:gd name="T3" fmla="*/ 0 h 284"/>
                <a:gd name="T4" fmla="*/ 0 w 340"/>
                <a:gd name="T5" fmla="*/ 10 h 284"/>
                <a:gd name="T6" fmla="*/ 15 w 340"/>
                <a:gd name="T7" fmla="*/ 36 h 284"/>
                <a:gd name="T8" fmla="*/ 33 w 340"/>
                <a:gd name="T9" fmla="*/ 29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0"/>
                <a:gd name="T16" fmla="*/ 0 h 284"/>
                <a:gd name="T17" fmla="*/ 340 w 340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0" h="284">
                  <a:moveTo>
                    <a:pt x="262" y="236"/>
                  </a:moveTo>
                  <a:lnTo>
                    <a:pt x="340" y="0"/>
                  </a:lnTo>
                  <a:lnTo>
                    <a:pt x="0" y="87"/>
                  </a:lnTo>
                  <a:lnTo>
                    <a:pt x="123" y="284"/>
                  </a:lnTo>
                  <a:lnTo>
                    <a:pt x="262" y="236"/>
                  </a:lnTo>
                  <a:close/>
                </a:path>
              </a:pathLst>
            </a:custGeom>
            <a:solidFill>
              <a:srgbClr val="5BB57C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35" name="Freeform 7144"/>
            <p:cNvSpPr>
              <a:spLocks/>
            </p:cNvSpPr>
            <p:nvPr/>
          </p:nvSpPr>
          <p:spPr bwMode="auto">
            <a:xfrm>
              <a:off x="4442" y="2489"/>
              <a:ext cx="116" cy="20"/>
            </a:xfrm>
            <a:custGeom>
              <a:avLst/>
              <a:gdLst>
                <a:gd name="T0" fmla="*/ 29 w 232"/>
                <a:gd name="T1" fmla="*/ 0 h 41"/>
                <a:gd name="T2" fmla="*/ 13 w 232"/>
                <a:gd name="T3" fmla="*/ 3 h 41"/>
                <a:gd name="T4" fmla="*/ 13 w 232"/>
                <a:gd name="T5" fmla="*/ 3 h 41"/>
                <a:gd name="T6" fmla="*/ 1 w 232"/>
                <a:gd name="T7" fmla="*/ 0 h 41"/>
                <a:gd name="T8" fmla="*/ 0 w 232"/>
                <a:gd name="T9" fmla="*/ 1 h 41"/>
                <a:gd name="T10" fmla="*/ 13 w 232"/>
                <a:gd name="T11" fmla="*/ 5 h 41"/>
                <a:gd name="T12" fmla="*/ 29 w 232"/>
                <a:gd name="T13" fmla="*/ 1 h 41"/>
                <a:gd name="T14" fmla="*/ 29 w 232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2"/>
                <a:gd name="T25" fmla="*/ 0 h 41"/>
                <a:gd name="T26" fmla="*/ 232 w 232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2" h="41">
                  <a:moveTo>
                    <a:pt x="229" y="0"/>
                  </a:moveTo>
                  <a:lnTo>
                    <a:pt x="97" y="30"/>
                  </a:lnTo>
                  <a:lnTo>
                    <a:pt x="100" y="3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98" y="41"/>
                  </a:lnTo>
                  <a:lnTo>
                    <a:pt x="232" y="11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B2E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36" name="Freeform 7145"/>
            <p:cNvSpPr>
              <a:spLocks/>
            </p:cNvSpPr>
            <p:nvPr/>
          </p:nvSpPr>
          <p:spPr bwMode="auto">
            <a:xfrm>
              <a:off x="4442" y="2540"/>
              <a:ext cx="116" cy="17"/>
            </a:xfrm>
            <a:custGeom>
              <a:avLst/>
              <a:gdLst>
                <a:gd name="T0" fmla="*/ 29 w 232"/>
                <a:gd name="T1" fmla="*/ 0 h 34"/>
                <a:gd name="T2" fmla="*/ 11 w 232"/>
                <a:gd name="T3" fmla="*/ 2 h 34"/>
                <a:gd name="T4" fmla="*/ 12 w 232"/>
                <a:gd name="T5" fmla="*/ 2 h 34"/>
                <a:gd name="T6" fmla="*/ 1 w 232"/>
                <a:gd name="T7" fmla="*/ 0 h 34"/>
                <a:gd name="T8" fmla="*/ 0 w 232"/>
                <a:gd name="T9" fmla="*/ 1 h 34"/>
                <a:gd name="T10" fmla="*/ 12 w 232"/>
                <a:gd name="T11" fmla="*/ 4 h 34"/>
                <a:gd name="T12" fmla="*/ 29 w 232"/>
                <a:gd name="T13" fmla="*/ 1 h 34"/>
                <a:gd name="T14" fmla="*/ 29 w 232"/>
                <a:gd name="T15" fmla="*/ 0 h 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2"/>
                <a:gd name="T25" fmla="*/ 0 h 34"/>
                <a:gd name="T26" fmla="*/ 232 w 232"/>
                <a:gd name="T27" fmla="*/ 34 h 3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2" h="34">
                  <a:moveTo>
                    <a:pt x="229" y="0"/>
                  </a:moveTo>
                  <a:lnTo>
                    <a:pt x="88" y="23"/>
                  </a:lnTo>
                  <a:lnTo>
                    <a:pt x="90" y="23"/>
                  </a:lnTo>
                  <a:lnTo>
                    <a:pt x="3" y="0"/>
                  </a:lnTo>
                  <a:lnTo>
                    <a:pt x="0" y="11"/>
                  </a:lnTo>
                  <a:lnTo>
                    <a:pt x="89" y="34"/>
                  </a:lnTo>
                  <a:lnTo>
                    <a:pt x="232" y="11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B2E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37" name="Freeform 7146"/>
            <p:cNvSpPr>
              <a:spLocks/>
            </p:cNvSpPr>
            <p:nvPr/>
          </p:nvSpPr>
          <p:spPr bwMode="auto">
            <a:xfrm>
              <a:off x="4958" y="2356"/>
              <a:ext cx="61" cy="37"/>
            </a:xfrm>
            <a:custGeom>
              <a:avLst/>
              <a:gdLst>
                <a:gd name="T0" fmla="*/ 2 w 121"/>
                <a:gd name="T1" fmla="*/ 0 h 73"/>
                <a:gd name="T2" fmla="*/ 0 w 121"/>
                <a:gd name="T3" fmla="*/ 2 h 73"/>
                <a:gd name="T4" fmla="*/ 14 w 121"/>
                <a:gd name="T5" fmla="*/ 10 h 73"/>
                <a:gd name="T6" fmla="*/ 16 w 121"/>
                <a:gd name="T7" fmla="*/ 8 h 73"/>
                <a:gd name="T8" fmla="*/ 2 w 121"/>
                <a:gd name="T9" fmla="*/ 0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73"/>
                <a:gd name="T17" fmla="*/ 121 w 121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73">
                  <a:moveTo>
                    <a:pt x="10" y="0"/>
                  </a:moveTo>
                  <a:lnTo>
                    <a:pt x="0" y="14"/>
                  </a:lnTo>
                  <a:lnTo>
                    <a:pt x="111" y="73"/>
                  </a:lnTo>
                  <a:lnTo>
                    <a:pt x="121" y="6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1216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38" name="Freeform 7147"/>
            <p:cNvSpPr>
              <a:spLocks/>
            </p:cNvSpPr>
            <p:nvPr/>
          </p:nvSpPr>
          <p:spPr bwMode="auto">
            <a:xfrm>
              <a:off x="4987" y="2340"/>
              <a:ext cx="39" cy="100"/>
            </a:xfrm>
            <a:custGeom>
              <a:avLst/>
              <a:gdLst>
                <a:gd name="T0" fmla="*/ 0 w 79"/>
                <a:gd name="T1" fmla="*/ 25 h 200"/>
                <a:gd name="T2" fmla="*/ 0 w 79"/>
                <a:gd name="T3" fmla="*/ 24 h 200"/>
                <a:gd name="T4" fmla="*/ 1 w 79"/>
                <a:gd name="T5" fmla="*/ 24 h 200"/>
                <a:gd name="T6" fmla="*/ 1 w 79"/>
                <a:gd name="T7" fmla="*/ 23 h 200"/>
                <a:gd name="T8" fmla="*/ 2 w 79"/>
                <a:gd name="T9" fmla="*/ 22 h 200"/>
                <a:gd name="T10" fmla="*/ 2 w 79"/>
                <a:gd name="T11" fmla="*/ 21 h 200"/>
                <a:gd name="T12" fmla="*/ 3 w 79"/>
                <a:gd name="T13" fmla="*/ 21 h 200"/>
                <a:gd name="T14" fmla="*/ 3 w 79"/>
                <a:gd name="T15" fmla="*/ 20 h 200"/>
                <a:gd name="T16" fmla="*/ 4 w 79"/>
                <a:gd name="T17" fmla="*/ 19 h 200"/>
                <a:gd name="T18" fmla="*/ 4 w 79"/>
                <a:gd name="T19" fmla="*/ 18 h 200"/>
                <a:gd name="T20" fmla="*/ 4 w 79"/>
                <a:gd name="T21" fmla="*/ 17 h 200"/>
                <a:gd name="T22" fmla="*/ 5 w 79"/>
                <a:gd name="T23" fmla="*/ 17 h 200"/>
                <a:gd name="T24" fmla="*/ 5 w 79"/>
                <a:gd name="T25" fmla="*/ 15 h 200"/>
                <a:gd name="T26" fmla="*/ 5 w 79"/>
                <a:gd name="T27" fmla="*/ 14 h 200"/>
                <a:gd name="T28" fmla="*/ 6 w 79"/>
                <a:gd name="T29" fmla="*/ 14 h 200"/>
                <a:gd name="T30" fmla="*/ 6 w 79"/>
                <a:gd name="T31" fmla="*/ 13 h 200"/>
                <a:gd name="T32" fmla="*/ 6 w 79"/>
                <a:gd name="T33" fmla="*/ 13 h 200"/>
                <a:gd name="T34" fmla="*/ 7 w 79"/>
                <a:gd name="T35" fmla="*/ 12 h 200"/>
                <a:gd name="T36" fmla="*/ 7 w 79"/>
                <a:gd name="T37" fmla="*/ 11 h 200"/>
                <a:gd name="T38" fmla="*/ 7 w 79"/>
                <a:gd name="T39" fmla="*/ 11 h 200"/>
                <a:gd name="T40" fmla="*/ 7 w 79"/>
                <a:gd name="T41" fmla="*/ 10 h 200"/>
                <a:gd name="T42" fmla="*/ 8 w 79"/>
                <a:gd name="T43" fmla="*/ 9 h 200"/>
                <a:gd name="T44" fmla="*/ 8 w 79"/>
                <a:gd name="T45" fmla="*/ 7 h 200"/>
                <a:gd name="T46" fmla="*/ 8 w 79"/>
                <a:gd name="T47" fmla="*/ 6 h 200"/>
                <a:gd name="T48" fmla="*/ 8 w 79"/>
                <a:gd name="T49" fmla="*/ 6 h 200"/>
                <a:gd name="T50" fmla="*/ 8 w 79"/>
                <a:gd name="T51" fmla="*/ 6 h 200"/>
                <a:gd name="T52" fmla="*/ 9 w 79"/>
                <a:gd name="T53" fmla="*/ 5 h 200"/>
                <a:gd name="T54" fmla="*/ 9 w 79"/>
                <a:gd name="T55" fmla="*/ 3 h 200"/>
                <a:gd name="T56" fmla="*/ 9 w 79"/>
                <a:gd name="T57" fmla="*/ 3 h 200"/>
                <a:gd name="T58" fmla="*/ 9 w 79"/>
                <a:gd name="T59" fmla="*/ 1 h 200"/>
                <a:gd name="T60" fmla="*/ 9 w 79"/>
                <a:gd name="T61" fmla="*/ 0 h 200"/>
                <a:gd name="T62" fmla="*/ 9 w 79"/>
                <a:gd name="T63" fmla="*/ 3 h 200"/>
                <a:gd name="T64" fmla="*/ 9 w 79"/>
                <a:gd name="T65" fmla="*/ 5 h 200"/>
                <a:gd name="T66" fmla="*/ 9 w 79"/>
                <a:gd name="T67" fmla="*/ 7 h 200"/>
                <a:gd name="T68" fmla="*/ 9 w 79"/>
                <a:gd name="T69" fmla="*/ 9 h 200"/>
                <a:gd name="T70" fmla="*/ 9 w 79"/>
                <a:gd name="T71" fmla="*/ 10 h 200"/>
                <a:gd name="T72" fmla="*/ 9 w 79"/>
                <a:gd name="T73" fmla="*/ 11 h 200"/>
                <a:gd name="T74" fmla="*/ 8 w 79"/>
                <a:gd name="T75" fmla="*/ 12 h 200"/>
                <a:gd name="T76" fmla="*/ 8 w 79"/>
                <a:gd name="T77" fmla="*/ 13 h 200"/>
                <a:gd name="T78" fmla="*/ 8 w 79"/>
                <a:gd name="T79" fmla="*/ 13 h 200"/>
                <a:gd name="T80" fmla="*/ 8 w 79"/>
                <a:gd name="T81" fmla="*/ 14 h 200"/>
                <a:gd name="T82" fmla="*/ 7 w 79"/>
                <a:gd name="T83" fmla="*/ 15 h 200"/>
                <a:gd name="T84" fmla="*/ 7 w 79"/>
                <a:gd name="T85" fmla="*/ 15 h 200"/>
                <a:gd name="T86" fmla="*/ 7 w 79"/>
                <a:gd name="T87" fmla="*/ 17 h 200"/>
                <a:gd name="T88" fmla="*/ 6 w 79"/>
                <a:gd name="T89" fmla="*/ 18 h 200"/>
                <a:gd name="T90" fmla="*/ 6 w 79"/>
                <a:gd name="T91" fmla="*/ 18 h 200"/>
                <a:gd name="T92" fmla="*/ 6 w 79"/>
                <a:gd name="T93" fmla="*/ 19 h 200"/>
                <a:gd name="T94" fmla="*/ 5 w 79"/>
                <a:gd name="T95" fmla="*/ 20 h 200"/>
                <a:gd name="T96" fmla="*/ 5 w 79"/>
                <a:gd name="T97" fmla="*/ 21 h 200"/>
                <a:gd name="T98" fmla="*/ 4 w 79"/>
                <a:gd name="T99" fmla="*/ 21 h 200"/>
                <a:gd name="T100" fmla="*/ 4 w 79"/>
                <a:gd name="T101" fmla="*/ 22 h 200"/>
                <a:gd name="T102" fmla="*/ 3 w 79"/>
                <a:gd name="T103" fmla="*/ 23 h 200"/>
                <a:gd name="T104" fmla="*/ 2 w 79"/>
                <a:gd name="T105" fmla="*/ 23 h 200"/>
                <a:gd name="T106" fmla="*/ 2 w 79"/>
                <a:gd name="T107" fmla="*/ 24 h 200"/>
                <a:gd name="T108" fmla="*/ 1 w 79"/>
                <a:gd name="T109" fmla="*/ 25 h 200"/>
                <a:gd name="T110" fmla="*/ 0 w 79"/>
                <a:gd name="T111" fmla="*/ 25 h 20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79"/>
                <a:gd name="T169" fmla="*/ 0 h 200"/>
                <a:gd name="T170" fmla="*/ 79 w 79"/>
                <a:gd name="T171" fmla="*/ 200 h 20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79" h="200">
                  <a:moveTo>
                    <a:pt x="0" y="200"/>
                  </a:moveTo>
                  <a:lnTo>
                    <a:pt x="3" y="197"/>
                  </a:lnTo>
                  <a:lnTo>
                    <a:pt x="4" y="195"/>
                  </a:lnTo>
                  <a:lnTo>
                    <a:pt x="7" y="191"/>
                  </a:lnTo>
                  <a:lnTo>
                    <a:pt x="8" y="188"/>
                  </a:lnTo>
                  <a:lnTo>
                    <a:pt x="10" y="185"/>
                  </a:lnTo>
                  <a:lnTo>
                    <a:pt x="13" y="183"/>
                  </a:lnTo>
                  <a:lnTo>
                    <a:pt x="14" y="180"/>
                  </a:lnTo>
                  <a:lnTo>
                    <a:pt x="17" y="176"/>
                  </a:lnTo>
                  <a:lnTo>
                    <a:pt x="18" y="173"/>
                  </a:lnTo>
                  <a:lnTo>
                    <a:pt x="19" y="170"/>
                  </a:lnTo>
                  <a:lnTo>
                    <a:pt x="22" y="168"/>
                  </a:lnTo>
                  <a:lnTo>
                    <a:pt x="23" y="163"/>
                  </a:lnTo>
                  <a:lnTo>
                    <a:pt x="25" y="161"/>
                  </a:lnTo>
                  <a:lnTo>
                    <a:pt x="28" y="158"/>
                  </a:lnTo>
                  <a:lnTo>
                    <a:pt x="29" y="155"/>
                  </a:lnTo>
                  <a:lnTo>
                    <a:pt x="30" y="151"/>
                  </a:lnTo>
                  <a:lnTo>
                    <a:pt x="32" y="149"/>
                  </a:lnTo>
                  <a:lnTo>
                    <a:pt x="34" y="146"/>
                  </a:lnTo>
                  <a:lnTo>
                    <a:pt x="36" y="143"/>
                  </a:lnTo>
                  <a:lnTo>
                    <a:pt x="37" y="139"/>
                  </a:lnTo>
                  <a:lnTo>
                    <a:pt x="38" y="136"/>
                  </a:lnTo>
                  <a:lnTo>
                    <a:pt x="40" y="134"/>
                  </a:lnTo>
                  <a:lnTo>
                    <a:pt x="41" y="131"/>
                  </a:lnTo>
                  <a:lnTo>
                    <a:pt x="43" y="127"/>
                  </a:lnTo>
                  <a:lnTo>
                    <a:pt x="44" y="124"/>
                  </a:lnTo>
                  <a:lnTo>
                    <a:pt x="45" y="121"/>
                  </a:lnTo>
                  <a:lnTo>
                    <a:pt x="47" y="117"/>
                  </a:lnTo>
                  <a:lnTo>
                    <a:pt x="48" y="115"/>
                  </a:lnTo>
                  <a:lnTo>
                    <a:pt x="49" y="112"/>
                  </a:lnTo>
                  <a:lnTo>
                    <a:pt x="51" y="109"/>
                  </a:lnTo>
                  <a:lnTo>
                    <a:pt x="52" y="105"/>
                  </a:lnTo>
                  <a:lnTo>
                    <a:pt x="54" y="102"/>
                  </a:lnTo>
                  <a:lnTo>
                    <a:pt x="55" y="100"/>
                  </a:lnTo>
                  <a:lnTo>
                    <a:pt x="56" y="95"/>
                  </a:lnTo>
                  <a:lnTo>
                    <a:pt x="58" y="93"/>
                  </a:lnTo>
                  <a:lnTo>
                    <a:pt x="58" y="90"/>
                  </a:lnTo>
                  <a:lnTo>
                    <a:pt x="59" y="86"/>
                  </a:lnTo>
                  <a:lnTo>
                    <a:pt x="60" y="83"/>
                  </a:lnTo>
                  <a:lnTo>
                    <a:pt x="62" y="81"/>
                  </a:lnTo>
                  <a:lnTo>
                    <a:pt x="62" y="78"/>
                  </a:lnTo>
                  <a:lnTo>
                    <a:pt x="63" y="74"/>
                  </a:lnTo>
                  <a:lnTo>
                    <a:pt x="64" y="71"/>
                  </a:lnTo>
                  <a:lnTo>
                    <a:pt x="66" y="68"/>
                  </a:lnTo>
                  <a:lnTo>
                    <a:pt x="66" y="64"/>
                  </a:lnTo>
                  <a:lnTo>
                    <a:pt x="67" y="62"/>
                  </a:lnTo>
                  <a:lnTo>
                    <a:pt x="67" y="59"/>
                  </a:lnTo>
                  <a:lnTo>
                    <a:pt x="69" y="55"/>
                  </a:lnTo>
                  <a:lnTo>
                    <a:pt x="70" y="52"/>
                  </a:lnTo>
                  <a:lnTo>
                    <a:pt x="70" y="49"/>
                  </a:lnTo>
                  <a:lnTo>
                    <a:pt x="71" y="45"/>
                  </a:lnTo>
                  <a:lnTo>
                    <a:pt x="71" y="42"/>
                  </a:lnTo>
                  <a:lnTo>
                    <a:pt x="73" y="38"/>
                  </a:lnTo>
                  <a:lnTo>
                    <a:pt x="73" y="36"/>
                  </a:lnTo>
                  <a:lnTo>
                    <a:pt x="74" y="33"/>
                  </a:lnTo>
                  <a:lnTo>
                    <a:pt x="74" y="26"/>
                  </a:lnTo>
                  <a:lnTo>
                    <a:pt x="75" y="23"/>
                  </a:lnTo>
                  <a:lnTo>
                    <a:pt x="75" y="19"/>
                  </a:lnTo>
                  <a:lnTo>
                    <a:pt x="77" y="17"/>
                  </a:lnTo>
                  <a:lnTo>
                    <a:pt x="77" y="7"/>
                  </a:lnTo>
                  <a:lnTo>
                    <a:pt x="78" y="3"/>
                  </a:lnTo>
                  <a:lnTo>
                    <a:pt x="78" y="0"/>
                  </a:lnTo>
                  <a:lnTo>
                    <a:pt x="78" y="13"/>
                  </a:lnTo>
                  <a:lnTo>
                    <a:pt x="79" y="18"/>
                  </a:lnTo>
                  <a:lnTo>
                    <a:pt x="79" y="34"/>
                  </a:lnTo>
                  <a:lnTo>
                    <a:pt x="78" y="38"/>
                  </a:lnTo>
                  <a:lnTo>
                    <a:pt x="78" y="53"/>
                  </a:lnTo>
                  <a:lnTo>
                    <a:pt x="77" y="57"/>
                  </a:lnTo>
                  <a:lnTo>
                    <a:pt x="77" y="68"/>
                  </a:lnTo>
                  <a:lnTo>
                    <a:pt x="75" y="72"/>
                  </a:lnTo>
                  <a:lnTo>
                    <a:pt x="75" y="76"/>
                  </a:lnTo>
                  <a:lnTo>
                    <a:pt x="74" y="79"/>
                  </a:lnTo>
                  <a:lnTo>
                    <a:pt x="74" y="83"/>
                  </a:lnTo>
                  <a:lnTo>
                    <a:pt x="73" y="87"/>
                  </a:lnTo>
                  <a:lnTo>
                    <a:pt x="73" y="90"/>
                  </a:lnTo>
                  <a:lnTo>
                    <a:pt x="71" y="94"/>
                  </a:lnTo>
                  <a:lnTo>
                    <a:pt x="70" y="97"/>
                  </a:lnTo>
                  <a:lnTo>
                    <a:pt x="70" y="101"/>
                  </a:lnTo>
                  <a:lnTo>
                    <a:pt x="69" y="104"/>
                  </a:lnTo>
                  <a:lnTo>
                    <a:pt x="67" y="108"/>
                  </a:lnTo>
                  <a:lnTo>
                    <a:pt x="67" y="110"/>
                  </a:lnTo>
                  <a:lnTo>
                    <a:pt x="66" y="113"/>
                  </a:lnTo>
                  <a:lnTo>
                    <a:pt x="64" y="117"/>
                  </a:lnTo>
                  <a:lnTo>
                    <a:pt x="63" y="120"/>
                  </a:lnTo>
                  <a:lnTo>
                    <a:pt x="62" y="123"/>
                  </a:lnTo>
                  <a:lnTo>
                    <a:pt x="60" y="127"/>
                  </a:lnTo>
                  <a:lnTo>
                    <a:pt x="59" y="129"/>
                  </a:lnTo>
                  <a:lnTo>
                    <a:pt x="58" y="132"/>
                  </a:lnTo>
                  <a:lnTo>
                    <a:pt x="56" y="135"/>
                  </a:lnTo>
                  <a:lnTo>
                    <a:pt x="55" y="138"/>
                  </a:lnTo>
                  <a:lnTo>
                    <a:pt x="54" y="140"/>
                  </a:lnTo>
                  <a:lnTo>
                    <a:pt x="52" y="143"/>
                  </a:lnTo>
                  <a:lnTo>
                    <a:pt x="51" y="147"/>
                  </a:lnTo>
                  <a:lnTo>
                    <a:pt x="48" y="150"/>
                  </a:lnTo>
                  <a:lnTo>
                    <a:pt x="47" y="153"/>
                  </a:lnTo>
                  <a:lnTo>
                    <a:pt x="45" y="155"/>
                  </a:lnTo>
                  <a:lnTo>
                    <a:pt x="41" y="159"/>
                  </a:lnTo>
                  <a:lnTo>
                    <a:pt x="40" y="162"/>
                  </a:lnTo>
                  <a:lnTo>
                    <a:pt x="37" y="165"/>
                  </a:lnTo>
                  <a:lnTo>
                    <a:pt x="36" y="168"/>
                  </a:lnTo>
                  <a:lnTo>
                    <a:pt x="33" y="170"/>
                  </a:lnTo>
                  <a:lnTo>
                    <a:pt x="32" y="173"/>
                  </a:lnTo>
                  <a:lnTo>
                    <a:pt x="29" y="174"/>
                  </a:lnTo>
                  <a:lnTo>
                    <a:pt x="28" y="177"/>
                  </a:lnTo>
                  <a:lnTo>
                    <a:pt x="25" y="180"/>
                  </a:lnTo>
                  <a:lnTo>
                    <a:pt x="22" y="181"/>
                  </a:lnTo>
                  <a:lnTo>
                    <a:pt x="21" y="184"/>
                  </a:lnTo>
                  <a:lnTo>
                    <a:pt x="18" y="187"/>
                  </a:lnTo>
                  <a:lnTo>
                    <a:pt x="15" y="188"/>
                  </a:lnTo>
                  <a:lnTo>
                    <a:pt x="8" y="195"/>
                  </a:lnTo>
                  <a:lnTo>
                    <a:pt x="6" y="196"/>
                  </a:lnTo>
                  <a:lnTo>
                    <a:pt x="3" y="199"/>
                  </a:lnTo>
                  <a:lnTo>
                    <a:pt x="0" y="200"/>
                  </a:lnTo>
                  <a:close/>
                </a:path>
              </a:pathLst>
            </a:custGeom>
            <a:solidFill>
              <a:srgbClr val="B3B39E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39" name="Freeform 7148"/>
            <p:cNvSpPr>
              <a:spLocks/>
            </p:cNvSpPr>
            <p:nvPr/>
          </p:nvSpPr>
          <p:spPr bwMode="auto">
            <a:xfrm>
              <a:off x="4964" y="2357"/>
              <a:ext cx="16" cy="21"/>
            </a:xfrm>
            <a:custGeom>
              <a:avLst/>
              <a:gdLst>
                <a:gd name="T0" fmla="*/ 2 w 33"/>
                <a:gd name="T1" fmla="*/ 0 h 41"/>
                <a:gd name="T2" fmla="*/ 2 w 33"/>
                <a:gd name="T3" fmla="*/ 1 h 41"/>
                <a:gd name="T4" fmla="*/ 2 w 33"/>
                <a:gd name="T5" fmla="*/ 2 h 41"/>
                <a:gd name="T6" fmla="*/ 2 w 33"/>
                <a:gd name="T7" fmla="*/ 2 h 41"/>
                <a:gd name="T8" fmla="*/ 2 w 33"/>
                <a:gd name="T9" fmla="*/ 2 h 41"/>
                <a:gd name="T10" fmla="*/ 2 w 33"/>
                <a:gd name="T11" fmla="*/ 2 h 41"/>
                <a:gd name="T12" fmla="*/ 2 w 33"/>
                <a:gd name="T13" fmla="*/ 2 h 41"/>
                <a:gd name="T14" fmla="*/ 2 w 33"/>
                <a:gd name="T15" fmla="*/ 2 h 41"/>
                <a:gd name="T16" fmla="*/ 2 w 33"/>
                <a:gd name="T17" fmla="*/ 3 h 41"/>
                <a:gd name="T18" fmla="*/ 2 w 33"/>
                <a:gd name="T19" fmla="*/ 3 h 41"/>
                <a:gd name="T20" fmla="*/ 2 w 33"/>
                <a:gd name="T21" fmla="*/ 3 h 41"/>
                <a:gd name="T22" fmla="*/ 2 w 33"/>
                <a:gd name="T23" fmla="*/ 3 h 41"/>
                <a:gd name="T24" fmla="*/ 2 w 33"/>
                <a:gd name="T25" fmla="*/ 3 h 41"/>
                <a:gd name="T26" fmla="*/ 2 w 33"/>
                <a:gd name="T27" fmla="*/ 3 h 41"/>
                <a:gd name="T28" fmla="*/ 1 w 33"/>
                <a:gd name="T29" fmla="*/ 3 h 41"/>
                <a:gd name="T30" fmla="*/ 1 w 33"/>
                <a:gd name="T31" fmla="*/ 3 h 41"/>
                <a:gd name="T32" fmla="*/ 0 w 33"/>
                <a:gd name="T33" fmla="*/ 3 h 41"/>
                <a:gd name="T34" fmla="*/ 0 w 33"/>
                <a:gd name="T35" fmla="*/ 5 h 41"/>
                <a:gd name="T36" fmla="*/ 1 w 33"/>
                <a:gd name="T37" fmla="*/ 6 h 41"/>
                <a:gd name="T38" fmla="*/ 2 w 33"/>
                <a:gd name="T39" fmla="*/ 4 h 41"/>
                <a:gd name="T40" fmla="*/ 3 w 33"/>
                <a:gd name="T41" fmla="*/ 4 h 41"/>
                <a:gd name="T42" fmla="*/ 3 w 33"/>
                <a:gd name="T43" fmla="*/ 4 h 41"/>
                <a:gd name="T44" fmla="*/ 3 w 33"/>
                <a:gd name="T45" fmla="*/ 3 h 41"/>
                <a:gd name="T46" fmla="*/ 4 w 33"/>
                <a:gd name="T47" fmla="*/ 1 h 41"/>
                <a:gd name="T48" fmla="*/ 2 w 33"/>
                <a:gd name="T49" fmla="*/ 0 h 4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3"/>
                <a:gd name="T76" fmla="*/ 0 h 41"/>
                <a:gd name="T77" fmla="*/ 33 w 33"/>
                <a:gd name="T78" fmla="*/ 41 h 4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3" h="41">
                  <a:moveTo>
                    <a:pt x="23" y="0"/>
                  </a:moveTo>
                  <a:lnTo>
                    <a:pt x="17" y="8"/>
                  </a:lnTo>
                  <a:lnTo>
                    <a:pt x="17" y="10"/>
                  </a:lnTo>
                  <a:lnTo>
                    <a:pt x="18" y="10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19" y="15"/>
                  </a:lnTo>
                  <a:lnTo>
                    <a:pt x="21" y="15"/>
                  </a:lnTo>
                  <a:lnTo>
                    <a:pt x="21" y="18"/>
                  </a:lnTo>
                  <a:lnTo>
                    <a:pt x="19" y="18"/>
                  </a:lnTo>
                  <a:lnTo>
                    <a:pt x="19" y="19"/>
                  </a:lnTo>
                  <a:lnTo>
                    <a:pt x="18" y="21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4" y="22"/>
                  </a:lnTo>
                  <a:lnTo>
                    <a:pt x="13" y="23"/>
                  </a:lnTo>
                  <a:lnTo>
                    <a:pt x="7" y="23"/>
                  </a:lnTo>
                  <a:lnTo>
                    <a:pt x="0" y="34"/>
                  </a:lnTo>
                  <a:lnTo>
                    <a:pt x="8" y="41"/>
                  </a:lnTo>
                  <a:lnTo>
                    <a:pt x="17" y="29"/>
                  </a:lnTo>
                  <a:lnTo>
                    <a:pt x="26" y="29"/>
                  </a:lnTo>
                  <a:lnTo>
                    <a:pt x="29" y="26"/>
                  </a:lnTo>
                  <a:lnTo>
                    <a:pt x="29" y="17"/>
                  </a:lnTo>
                  <a:lnTo>
                    <a:pt x="33" y="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5BB57C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40" name="Freeform 7149"/>
            <p:cNvSpPr>
              <a:spLocks/>
            </p:cNvSpPr>
            <p:nvPr/>
          </p:nvSpPr>
          <p:spPr bwMode="auto">
            <a:xfrm>
              <a:off x="4988" y="2369"/>
              <a:ext cx="16" cy="21"/>
            </a:xfrm>
            <a:custGeom>
              <a:avLst/>
              <a:gdLst>
                <a:gd name="T0" fmla="*/ 2 w 33"/>
                <a:gd name="T1" fmla="*/ 0 h 41"/>
                <a:gd name="T2" fmla="*/ 2 w 33"/>
                <a:gd name="T3" fmla="*/ 1 h 41"/>
                <a:gd name="T4" fmla="*/ 2 w 33"/>
                <a:gd name="T5" fmla="*/ 2 h 41"/>
                <a:gd name="T6" fmla="*/ 2 w 33"/>
                <a:gd name="T7" fmla="*/ 2 h 41"/>
                <a:gd name="T8" fmla="*/ 2 w 33"/>
                <a:gd name="T9" fmla="*/ 2 h 41"/>
                <a:gd name="T10" fmla="*/ 2 w 33"/>
                <a:gd name="T11" fmla="*/ 2 h 41"/>
                <a:gd name="T12" fmla="*/ 2 w 33"/>
                <a:gd name="T13" fmla="*/ 3 h 41"/>
                <a:gd name="T14" fmla="*/ 2 w 33"/>
                <a:gd name="T15" fmla="*/ 3 h 41"/>
                <a:gd name="T16" fmla="*/ 2 w 33"/>
                <a:gd name="T17" fmla="*/ 3 h 41"/>
                <a:gd name="T18" fmla="*/ 2 w 33"/>
                <a:gd name="T19" fmla="*/ 3 h 41"/>
                <a:gd name="T20" fmla="*/ 1 w 33"/>
                <a:gd name="T21" fmla="*/ 3 h 41"/>
                <a:gd name="T22" fmla="*/ 1 w 33"/>
                <a:gd name="T23" fmla="*/ 3 h 41"/>
                <a:gd name="T24" fmla="*/ 1 w 33"/>
                <a:gd name="T25" fmla="*/ 3 h 41"/>
                <a:gd name="T26" fmla="*/ 1 w 33"/>
                <a:gd name="T27" fmla="*/ 3 h 41"/>
                <a:gd name="T28" fmla="*/ 0 w 33"/>
                <a:gd name="T29" fmla="*/ 3 h 41"/>
                <a:gd name="T30" fmla="*/ 0 w 33"/>
                <a:gd name="T31" fmla="*/ 5 h 41"/>
                <a:gd name="T32" fmla="*/ 1 w 33"/>
                <a:gd name="T33" fmla="*/ 6 h 41"/>
                <a:gd name="T34" fmla="*/ 2 w 33"/>
                <a:gd name="T35" fmla="*/ 4 h 41"/>
                <a:gd name="T36" fmla="*/ 3 w 33"/>
                <a:gd name="T37" fmla="*/ 4 h 41"/>
                <a:gd name="T38" fmla="*/ 3 w 33"/>
                <a:gd name="T39" fmla="*/ 4 h 41"/>
                <a:gd name="T40" fmla="*/ 3 w 33"/>
                <a:gd name="T41" fmla="*/ 2 h 41"/>
                <a:gd name="T42" fmla="*/ 4 w 33"/>
                <a:gd name="T43" fmla="*/ 1 h 41"/>
                <a:gd name="T44" fmla="*/ 2 w 33"/>
                <a:gd name="T45" fmla="*/ 0 h 4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41"/>
                <a:gd name="T71" fmla="*/ 33 w 33"/>
                <a:gd name="T72" fmla="*/ 41 h 4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41">
                  <a:moveTo>
                    <a:pt x="23" y="0"/>
                  </a:moveTo>
                  <a:lnTo>
                    <a:pt x="16" y="8"/>
                  </a:lnTo>
                  <a:lnTo>
                    <a:pt x="16" y="9"/>
                  </a:lnTo>
                  <a:lnTo>
                    <a:pt x="18" y="9"/>
                  </a:lnTo>
                  <a:lnTo>
                    <a:pt x="18" y="13"/>
                  </a:lnTo>
                  <a:lnTo>
                    <a:pt x="19" y="13"/>
                  </a:lnTo>
                  <a:lnTo>
                    <a:pt x="19" y="17"/>
                  </a:lnTo>
                  <a:lnTo>
                    <a:pt x="18" y="17"/>
                  </a:lnTo>
                  <a:lnTo>
                    <a:pt x="18" y="19"/>
                  </a:lnTo>
                  <a:lnTo>
                    <a:pt x="16" y="20"/>
                  </a:lnTo>
                  <a:lnTo>
                    <a:pt x="15" y="20"/>
                  </a:lnTo>
                  <a:lnTo>
                    <a:pt x="15" y="22"/>
                  </a:lnTo>
                  <a:lnTo>
                    <a:pt x="12" y="22"/>
                  </a:lnTo>
                  <a:lnTo>
                    <a:pt x="12" y="23"/>
                  </a:lnTo>
                  <a:lnTo>
                    <a:pt x="7" y="23"/>
                  </a:lnTo>
                  <a:lnTo>
                    <a:pt x="0" y="34"/>
                  </a:lnTo>
                  <a:lnTo>
                    <a:pt x="8" y="41"/>
                  </a:lnTo>
                  <a:lnTo>
                    <a:pt x="16" y="28"/>
                  </a:lnTo>
                  <a:lnTo>
                    <a:pt x="26" y="28"/>
                  </a:lnTo>
                  <a:lnTo>
                    <a:pt x="29" y="26"/>
                  </a:lnTo>
                  <a:lnTo>
                    <a:pt x="29" y="16"/>
                  </a:lnTo>
                  <a:lnTo>
                    <a:pt x="33" y="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5BB57C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41" name="Freeform 7150"/>
            <p:cNvSpPr>
              <a:spLocks/>
            </p:cNvSpPr>
            <p:nvPr/>
          </p:nvSpPr>
          <p:spPr bwMode="auto">
            <a:xfrm>
              <a:off x="4969" y="2316"/>
              <a:ext cx="39" cy="11"/>
            </a:xfrm>
            <a:custGeom>
              <a:avLst/>
              <a:gdLst>
                <a:gd name="T0" fmla="*/ 8 w 79"/>
                <a:gd name="T1" fmla="*/ 1 h 24"/>
                <a:gd name="T2" fmla="*/ 8 w 79"/>
                <a:gd name="T3" fmla="*/ 2 h 24"/>
                <a:gd name="T4" fmla="*/ 8 w 79"/>
                <a:gd name="T5" fmla="*/ 1 h 24"/>
                <a:gd name="T6" fmla="*/ 9 w 79"/>
                <a:gd name="T7" fmla="*/ 2 h 24"/>
                <a:gd name="T8" fmla="*/ 9 w 79"/>
                <a:gd name="T9" fmla="*/ 2 h 24"/>
                <a:gd name="T10" fmla="*/ 9 w 79"/>
                <a:gd name="T11" fmla="*/ 2 h 24"/>
                <a:gd name="T12" fmla="*/ 9 w 79"/>
                <a:gd name="T13" fmla="*/ 2 h 24"/>
                <a:gd name="T14" fmla="*/ 9 w 79"/>
                <a:gd name="T15" fmla="*/ 2 h 24"/>
                <a:gd name="T16" fmla="*/ 9 w 79"/>
                <a:gd name="T17" fmla="*/ 2 h 24"/>
                <a:gd name="T18" fmla="*/ 9 w 79"/>
                <a:gd name="T19" fmla="*/ 2 h 24"/>
                <a:gd name="T20" fmla="*/ 2 w 79"/>
                <a:gd name="T21" fmla="*/ 2 h 24"/>
                <a:gd name="T22" fmla="*/ 2 w 79"/>
                <a:gd name="T23" fmla="*/ 2 h 24"/>
                <a:gd name="T24" fmla="*/ 2 w 79"/>
                <a:gd name="T25" fmla="*/ 2 h 24"/>
                <a:gd name="T26" fmla="*/ 2 w 79"/>
                <a:gd name="T27" fmla="*/ 2 h 24"/>
                <a:gd name="T28" fmla="*/ 2 w 79"/>
                <a:gd name="T29" fmla="*/ 2 h 24"/>
                <a:gd name="T30" fmla="*/ 2 w 79"/>
                <a:gd name="T31" fmla="*/ 2 h 24"/>
                <a:gd name="T32" fmla="*/ 1 w 79"/>
                <a:gd name="T33" fmla="*/ 1 h 24"/>
                <a:gd name="T34" fmla="*/ 2 w 79"/>
                <a:gd name="T35" fmla="*/ 1 h 24"/>
                <a:gd name="T36" fmla="*/ 0 w 79"/>
                <a:gd name="T37" fmla="*/ 0 h 24"/>
                <a:gd name="T38" fmla="*/ 1 w 79"/>
                <a:gd name="T39" fmla="*/ 1 h 24"/>
                <a:gd name="T40" fmla="*/ 1 w 79"/>
                <a:gd name="T41" fmla="*/ 2 h 24"/>
                <a:gd name="T42" fmla="*/ 1 w 79"/>
                <a:gd name="T43" fmla="*/ 2 h 24"/>
                <a:gd name="T44" fmla="*/ 1 w 79"/>
                <a:gd name="T45" fmla="*/ 2 h 24"/>
                <a:gd name="T46" fmla="*/ 2 w 79"/>
                <a:gd name="T47" fmla="*/ 2 h 24"/>
                <a:gd name="T48" fmla="*/ 2 w 79"/>
                <a:gd name="T49" fmla="*/ 2 h 24"/>
                <a:gd name="T50" fmla="*/ 2 w 79"/>
                <a:gd name="T51" fmla="*/ 2 h 24"/>
                <a:gd name="T52" fmla="*/ 9 w 79"/>
                <a:gd name="T53" fmla="*/ 2 h 24"/>
                <a:gd name="T54" fmla="*/ 9 w 79"/>
                <a:gd name="T55" fmla="*/ 2 h 24"/>
                <a:gd name="T56" fmla="*/ 9 w 79"/>
                <a:gd name="T57" fmla="*/ 2 h 24"/>
                <a:gd name="T58" fmla="*/ 9 w 79"/>
                <a:gd name="T59" fmla="*/ 2 h 24"/>
                <a:gd name="T60" fmla="*/ 9 w 79"/>
                <a:gd name="T61" fmla="*/ 2 h 24"/>
                <a:gd name="T62" fmla="*/ 9 w 79"/>
                <a:gd name="T63" fmla="*/ 1 h 24"/>
                <a:gd name="T64" fmla="*/ 9 w 79"/>
                <a:gd name="T65" fmla="*/ 2 h 24"/>
                <a:gd name="T66" fmla="*/ 9 w 79"/>
                <a:gd name="T67" fmla="*/ 1 h 24"/>
                <a:gd name="T68" fmla="*/ 9 w 79"/>
                <a:gd name="T69" fmla="*/ 1 h 24"/>
                <a:gd name="T70" fmla="*/ 9 w 79"/>
                <a:gd name="T71" fmla="*/ 1 h 24"/>
                <a:gd name="T72" fmla="*/ 7 w 79"/>
                <a:gd name="T73" fmla="*/ 0 h 2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9"/>
                <a:gd name="T112" fmla="*/ 0 h 24"/>
                <a:gd name="T113" fmla="*/ 79 w 79"/>
                <a:gd name="T114" fmla="*/ 24 h 2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9" h="24">
                  <a:moveTo>
                    <a:pt x="56" y="6"/>
                  </a:moveTo>
                  <a:lnTo>
                    <a:pt x="69" y="15"/>
                  </a:lnTo>
                  <a:lnTo>
                    <a:pt x="69" y="14"/>
                  </a:lnTo>
                  <a:lnTo>
                    <a:pt x="71" y="17"/>
                  </a:lnTo>
                  <a:lnTo>
                    <a:pt x="73" y="17"/>
                  </a:lnTo>
                  <a:lnTo>
                    <a:pt x="71" y="14"/>
                  </a:lnTo>
                  <a:lnTo>
                    <a:pt x="72" y="17"/>
                  </a:lnTo>
                  <a:lnTo>
                    <a:pt x="75" y="18"/>
                  </a:lnTo>
                  <a:lnTo>
                    <a:pt x="72" y="15"/>
                  </a:lnTo>
                  <a:lnTo>
                    <a:pt x="73" y="18"/>
                  </a:lnTo>
                  <a:lnTo>
                    <a:pt x="76" y="19"/>
                  </a:lnTo>
                  <a:lnTo>
                    <a:pt x="73" y="17"/>
                  </a:lnTo>
                  <a:lnTo>
                    <a:pt x="75" y="21"/>
                  </a:lnTo>
                  <a:lnTo>
                    <a:pt x="78" y="22"/>
                  </a:lnTo>
                  <a:lnTo>
                    <a:pt x="78" y="17"/>
                  </a:lnTo>
                  <a:lnTo>
                    <a:pt x="75" y="18"/>
                  </a:lnTo>
                  <a:lnTo>
                    <a:pt x="73" y="21"/>
                  </a:lnTo>
                  <a:lnTo>
                    <a:pt x="76" y="18"/>
                  </a:lnTo>
                  <a:lnTo>
                    <a:pt x="73" y="19"/>
                  </a:lnTo>
                  <a:lnTo>
                    <a:pt x="72" y="22"/>
                  </a:lnTo>
                  <a:lnTo>
                    <a:pt x="75" y="19"/>
                  </a:lnTo>
                  <a:lnTo>
                    <a:pt x="22" y="19"/>
                  </a:lnTo>
                  <a:lnTo>
                    <a:pt x="24" y="22"/>
                  </a:lnTo>
                  <a:lnTo>
                    <a:pt x="23" y="19"/>
                  </a:lnTo>
                  <a:lnTo>
                    <a:pt x="19" y="18"/>
                  </a:lnTo>
                  <a:lnTo>
                    <a:pt x="22" y="21"/>
                  </a:lnTo>
                  <a:lnTo>
                    <a:pt x="20" y="18"/>
                  </a:lnTo>
                  <a:lnTo>
                    <a:pt x="16" y="17"/>
                  </a:lnTo>
                  <a:lnTo>
                    <a:pt x="19" y="19"/>
                  </a:lnTo>
                  <a:lnTo>
                    <a:pt x="18" y="17"/>
                  </a:lnTo>
                  <a:lnTo>
                    <a:pt x="15" y="15"/>
                  </a:lnTo>
                  <a:lnTo>
                    <a:pt x="18" y="18"/>
                  </a:lnTo>
                  <a:lnTo>
                    <a:pt x="16" y="15"/>
                  </a:lnTo>
                  <a:lnTo>
                    <a:pt x="13" y="14"/>
                  </a:lnTo>
                  <a:lnTo>
                    <a:pt x="16" y="17"/>
                  </a:lnTo>
                  <a:lnTo>
                    <a:pt x="16" y="14"/>
                  </a:lnTo>
                  <a:lnTo>
                    <a:pt x="3" y="3"/>
                  </a:lnTo>
                  <a:lnTo>
                    <a:pt x="0" y="6"/>
                  </a:lnTo>
                  <a:lnTo>
                    <a:pt x="12" y="17"/>
                  </a:lnTo>
                  <a:lnTo>
                    <a:pt x="11" y="15"/>
                  </a:lnTo>
                  <a:lnTo>
                    <a:pt x="12" y="18"/>
                  </a:lnTo>
                  <a:lnTo>
                    <a:pt x="15" y="19"/>
                  </a:lnTo>
                  <a:lnTo>
                    <a:pt x="12" y="17"/>
                  </a:lnTo>
                  <a:lnTo>
                    <a:pt x="13" y="19"/>
                  </a:lnTo>
                  <a:lnTo>
                    <a:pt x="16" y="21"/>
                  </a:lnTo>
                  <a:lnTo>
                    <a:pt x="13" y="18"/>
                  </a:lnTo>
                  <a:lnTo>
                    <a:pt x="15" y="21"/>
                  </a:lnTo>
                  <a:lnTo>
                    <a:pt x="19" y="22"/>
                  </a:lnTo>
                  <a:lnTo>
                    <a:pt x="16" y="19"/>
                  </a:lnTo>
                  <a:lnTo>
                    <a:pt x="18" y="22"/>
                  </a:lnTo>
                  <a:lnTo>
                    <a:pt x="22" y="24"/>
                  </a:lnTo>
                  <a:lnTo>
                    <a:pt x="19" y="21"/>
                  </a:lnTo>
                  <a:lnTo>
                    <a:pt x="20" y="24"/>
                  </a:lnTo>
                  <a:lnTo>
                    <a:pt x="76" y="24"/>
                  </a:lnTo>
                  <a:lnTo>
                    <a:pt x="78" y="21"/>
                  </a:lnTo>
                  <a:lnTo>
                    <a:pt x="75" y="24"/>
                  </a:lnTo>
                  <a:lnTo>
                    <a:pt x="78" y="22"/>
                  </a:lnTo>
                  <a:lnTo>
                    <a:pt x="79" y="19"/>
                  </a:lnTo>
                  <a:lnTo>
                    <a:pt x="76" y="22"/>
                  </a:lnTo>
                  <a:lnTo>
                    <a:pt x="78" y="22"/>
                  </a:lnTo>
                  <a:lnTo>
                    <a:pt x="78" y="17"/>
                  </a:lnTo>
                  <a:lnTo>
                    <a:pt x="76" y="17"/>
                  </a:lnTo>
                  <a:lnTo>
                    <a:pt x="79" y="19"/>
                  </a:lnTo>
                  <a:lnTo>
                    <a:pt x="78" y="15"/>
                  </a:lnTo>
                  <a:lnTo>
                    <a:pt x="75" y="14"/>
                  </a:lnTo>
                  <a:lnTo>
                    <a:pt x="78" y="17"/>
                  </a:lnTo>
                  <a:lnTo>
                    <a:pt x="76" y="14"/>
                  </a:lnTo>
                  <a:lnTo>
                    <a:pt x="73" y="13"/>
                  </a:lnTo>
                  <a:lnTo>
                    <a:pt x="76" y="15"/>
                  </a:lnTo>
                  <a:lnTo>
                    <a:pt x="75" y="13"/>
                  </a:lnTo>
                  <a:lnTo>
                    <a:pt x="72" y="11"/>
                  </a:lnTo>
                  <a:lnTo>
                    <a:pt x="73" y="13"/>
                  </a:lnTo>
                  <a:lnTo>
                    <a:pt x="72" y="10"/>
                  </a:lnTo>
                  <a:lnTo>
                    <a:pt x="58" y="0"/>
                  </a:lnTo>
                  <a:lnTo>
                    <a:pt x="56" y="6"/>
                  </a:lnTo>
                  <a:close/>
                </a:path>
              </a:pathLst>
            </a:custGeom>
            <a:solidFill>
              <a:srgbClr val="5BB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42" name="Freeform 7151"/>
            <p:cNvSpPr>
              <a:spLocks/>
            </p:cNvSpPr>
            <p:nvPr/>
          </p:nvSpPr>
          <p:spPr bwMode="auto">
            <a:xfrm>
              <a:off x="4675" y="1832"/>
              <a:ext cx="43" cy="102"/>
            </a:xfrm>
            <a:custGeom>
              <a:avLst/>
              <a:gdLst>
                <a:gd name="T0" fmla="*/ 11 w 86"/>
                <a:gd name="T1" fmla="*/ 26 h 204"/>
                <a:gd name="T2" fmla="*/ 0 w 86"/>
                <a:gd name="T3" fmla="*/ 11 h 204"/>
                <a:gd name="T4" fmla="*/ 0 w 86"/>
                <a:gd name="T5" fmla="*/ 5 h 204"/>
                <a:gd name="T6" fmla="*/ 3 w 86"/>
                <a:gd name="T7" fmla="*/ 0 h 204"/>
                <a:gd name="T8" fmla="*/ 5 w 86"/>
                <a:gd name="T9" fmla="*/ 2 h 204"/>
                <a:gd name="T10" fmla="*/ 5 w 86"/>
                <a:gd name="T11" fmla="*/ 7 h 204"/>
                <a:gd name="T12" fmla="*/ 11 w 86"/>
                <a:gd name="T13" fmla="*/ 26 h 2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"/>
                <a:gd name="T22" fmla="*/ 0 h 204"/>
                <a:gd name="T23" fmla="*/ 86 w 86"/>
                <a:gd name="T24" fmla="*/ 204 h 20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" h="204">
                  <a:moveTo>
                    <a:pt x="86" y="204"/>
                  </a:moveTo>
                  <a:lnTo>
                    <a:pt x="0" y="83"/>
                  </a:lnTo>
                  <a:lnTo>
                    <a:pt x="0" y="40"/>
                  </a:lnTo>
                  <a:lnTo>
                    <a:pt x="30" y="0"/>
                  </a:lnTo>
                  <a:lnTo>
                    <a:pt x="41" y="10"/>
                  </a:lnTo>
                  <a:lnTo>
                    <a:pt x="33" y="63"/>
                  </a:lnTo>
                  <a:lnTo>
                    <a:pt x="86" y="204"/>
                  </a:lnTo>
                  <a:close/>
                </a:path>
              </a:pathLst>
            </a:custGeom>
            <a:solidFill>
              <a:srgbClr val="B2E6CA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43" name="Rectangle 7152"/>
            <p:cNvSpPr>
              <a:spLocks noChangeArrowheads="1"/>
            </p:cNvSpPr>
            <p:nvPr/>
          </p:nvSpPr>
          <p:spPr bwMode="auto">
            <a:xfrm>
              <a:off x="4594" y="1733"/>
              <a:ext cx="21" cy="28"/>
            </a:xfrm>
            <a:prstGeom prst="rect">
              <a:avLst/>
            </a:prstGeom>
            <a:solidFill>
              <a:srgbClr val="B2E6CA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44" name="Freeform 7153"/>
            <p:cNvSpPr>
              <a:spLocks/>
            </p:cNvSpPr>
            <p:nvPr/>
          </p:nvSpPr>
          <p:spPr bwMode="auto">
            <a:xfrm>
              <a:off x="4601" y="1764"/>
              <a:ext cx="28" cy="18"/>
            </a:xfrm>
            <a:custGeom>
              <a:avLst/>
              <a:gdLst>
                <a:gd name="T0" fmla="*/ 4 w 56"/>
                <a:gd name="T1" fmla="*/ 0 h 35"/>
                <a:gd name="T2" fmla="*/ 0 w 56"/>
                <a:gd name="T3" fmla="*/ 0 h 35"/>
                <a:gd name="T4" fmla="*/ 4 w 56"/>
                <a:gd name="T5" fmla="*/ 5 h 35"/>
                <a:gd name="T6" fmla="*/ 7 w 56"/>
                <a:gd name="T7" fmla="*/ 5 h 35"/>
                <a:gd name="T8" fmla="*/ 4 w 56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35"/>
                <a:gd name="T17" fmla="*/ 56 w 56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35">
                  <a:moveTo>
                    <a:pt x="25" y="0"/>
                  </a:moveTo>
                  <a:lnTo>
                    <a:pt x="0" y="0"/>
                  </a:lnTo>
                  <a:lnTo>
                    <a:pt x="32" y="35"/>
                  </a:lnTo>
                  <a:lnTo>
                    <a:pt x="56" y="3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B2E6CA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45" name="Freeform 7154"/>
            <p:cNvSpPr>
              <a:spLocks/>
            </p:cNvSpPr>
            <p:nvPr/>
          </p:nvSpPr>
          <p:spPr bwMode="auto">
            <a:xfrm>
              <a:off x="4403" y="1557"/>
              <a:ext cx="205" cy="197"/>
            </a:xfrm>
            <a:custGeom>
              <a:avLst/>
              <a:gdLst>
                <a:gd name="T0" fmla="*/ 49 w 411"/>
                <a:gd name="T1" fmla="*/ 49 h 394"/>
                <a:gd name="T2" fmla="*/ 0 w 411"/>
                <a:gd name="T3" fmla="*/ 3 h 394"/>
                <a:gd name="T4" fmla="*/ 0 w 411"/>
                <a:gd name="T5" fmla="*/ 3 h 394"/>
                <a:gd name="T6" fmla="*/ 0 w 411"/>
                <a:gd name="T7" fmla="*/ 3 h 394"/>
                <a:gd name="T8" fmla="*/ 0 w 411"/>
                <a:gd name="T9" fmla="*/ 3 h 394"/>
                <a:gd name="T10" fmla="*/ 0 w 411"/>
                <a:gd name="T11" fmla="*/ 3 h 394"/>
                <a:gd name="T12" fmla="*/ 1 w 411"/>
                <a:gd name="T13" fmla="*/ 3 h 394"/>
                <a:gd name="T14" fmla="*/ 1 w 411"/>
                <a:gd name="T15" fmla="*/ 3 h 394"/>
                <a:gd name="T16" fmla="*/ 1 w 411"/>
                <a:gd name="T17" fmla="*/ 3 h 394"/>
                <a:gd name="T18" fmla="*/ 1 w 411"/>
                <a:gd name="T19" fmla="*/ 3 h 394"/>
                <a:gd name="T20" fmla="*/ 1 w 411"/>
                <a:gd name="T21" fmla="*/ 3 h 394"/>
                <a:gd name="T22" fmla="*/ 1 w 411"/>
                <a:gd name="T23" fmla="*/ 3 h 394"/>
                <a:gd name="T24" fmla="*/ 2 w 411"/>
                <a:gd name="T25" fmla="*/ 3 h 394"/>
                <a:gd name="T26" fmla="*/ 2 w 411"/>
                <a:gd name="T27" fmla="*/ 3 h 394"/>
                <a:gd name="T28" fmla="*/ 2 w 411"/>
                <a:gd name="T29" fmla="*/ 3 h 394"/>
                <a:gd name="T30" fmla="*/ 2 w 411"/>
                <a:gd name="T31" fmla="*/ 2 h 394"/>
                <a:gd name="T32" fmla="*/ 2 w 411"/>
                <a:gd name="T33" fmla="*/ 2 h 394"/>
                <a:gd name="T34" fmla="*/ 2 w 411"/>
                <a:gd name="T35" fmla="*/ 2 h 394"/>
                <a:gd name="T36" fmla="*/ 2 w 411"/>
                <a:gd name="T37" fmla="*/ 2 h 394"/>
                <a:gd name="T38" fmla="*/ 2 w 411"/>
                <a:gd name="T39" fmla="*/ 1 h 394"/>
                <a:gd name="T40" fmla="*/ 2 w 411"/>
                <a:gd name="T41" fmla="*/ 1 h 394"/>
                <a:gd name="T42" fmla="*/ 2 w 411"/>
                <a:gd name="T43" fmla="*/ 1 h 394"/>
                <a:gd name="T44" fmla="*/ 2 w 411"/>
                <a:gd name="T45" fmla="*/ 1 h 394"/>
                <a:gd name="T46" fmla="*/ 2 w 411"/>
                <a:gd name="T47" fmla="*/ 0 h 394"/>
                <a:gd name="T48" fmla="*/ 51 w 411"/>
                <a:gd name="T49" fmla="*/ 46 h 394"/>
                <a:gd name="T50" fmla="*/ 51 w 411"/>
                <a:gd name="T51" fmla="*/ 46 h 394"/>
                <a:gd name="T52" fmla="*/ 51 w 411"/>
                <a:gd name="T53" fmla="*/ 46 h 394"/>
                <a:gd name="T54" fmla="*/ 51 w 411"/>
                <a:gd name="T55" fmla="*/ 48 h 394"/>
                <a:gd name="T56" fmla="*/ 51 w 411"/>
                <a:gd name="T57" fmla="*/ 48 h 394"/>
                <a:gd name="T58" fmla="*/ 51 w 411"/>
                <a:gd name="T59" fmla="*/ 49 h 394"/>
                <a:gd name="T60" fmla="*/ 51 w 411"/>
                <a:gd name="T61" fmla="*/ 49 h 394"/>
                <a:gd name="T62" fmla="*/ 51 w 411"/>
                <a:gd name="T63" fmla="*/ 49 h 394"/>
                <a:gd name="T64" fmla="*/ 50 w 411"/>
                <a:gd name="T65" fmla="*/ 49 h 394"/>
                <a:gd name="T66" fmla="*/ 50 w 411"/>
                <a:gd name="T67" fmla="*/ 49 h 394"/>
                <a:gd name="T68" fmla="*/ 50 w 411"/>
                <a:gd name="T69" fmla="*/ 49 h 394"/>
                <a:gd name="T70" fmla="*/ 50 w 411"/>
                <a:gd name="T71" fmla="*/ 49 h 394"/>
                <a:gd name="T72" fmla="*/ 50 w 411"/>
                <a:gd name="T73" fmla="*/ 49 h 394"/>
                <a:gd name="T74" fmla="*/ 49 w 411"/>
                <a:gd name="T75" fmla="*/ 49 h 394"/>
                <a:gd name="T76" fmla="*/ 49 w 411"/>
                <a:gd name="T77" fmla="*/ 49 h 394"/>
                <a:gd name="T78" fmla="*/ 49 w 411"/>
                <a:gd name="T79" fmla="*/ 49 h 39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11"/>
                <a:gd name="T121" fmla="*/ 0 h 394"/>
                <a:gd name="T122" fmla="*/ 411 w 411"/>
                <a:gd name="T123" fmla="*/ 394 h 39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11" h="394">
                  <a:moveTo>
                    <a:pt x="396" y="394"/>
                  </a:moveTo>
                  <a:lnTo>
                    <a:pt x="0" y="25"/>
                  </a:lnTo>
                  <a:lnTo>
                    <a:pt x="3" y="25"/>
                  </a:lnTo>
                  <a:lnTo>
                    <a:pt x="4" y="23"/>
                  </a:lnTo>
                  <a:lnTo>
                    <a:pt x="7" y="23"/>
                  </a:lnTo>
                  <a:lnTo>
                    <a:pt x="7" y="22"/>
                  </a:lnTo>
                  <a:lnTo>
                    <a:pt x="10" y="22"/>
                  </a:lnTo>
                  <a:lnTo>
                    <a:pt x="11" y="21"/>
                  </a:lnTo>
                  <a:lnTo>
                    <a:pt x="14" y="21"/>
                  </a:lnTo>
                  <a:lnTo>
                    <a:pt x="14" y="19"/>
                  </a:lnTo>
                  <a:lnTo>
                    <a:pt x="15" y="19"/>
                  </a:lnTo>
                  <a:lnTo>
                    <a:pt x="15" y="18"/>
                  </a:lnTo>
                  <a:lnTo>
                    <a:pt x="16" y="18"/>
                  </a:lnTo>
                  <a:lnTo>
                    <a:pt x="18" y="17"/>
                  </a:lnTo>
                  <a:lnTo>
                    <a:pt x="19" y="17"/>
                  </a:lnTo>
                  <a:lnTo>
                    <a:pt x="19" y="14"/>
                  </a:lnTo>
                  <a:lnTo>
                    <a:pt x="21" y="14"/>
                  </a:lnTo>
                  <a:lnTo>
                    <a:pt x="21" y="11"/>
                  </a:lnTo>
                  <a:lnTo>
                    <a:pt x="22" y="11"/>
                  </a:lnTo>
                  <a:lnTo>
                    <a:pt x="22" y="6"/>
                  </a:lnTo>
                  <a:lnTo>
                    <a:pt x="21" y="4"/>
                  </a:lnTo>
                  <a:lnTo>
                    <a:pt x="21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409" y="365"/>
                  </a:lnTo>
                  <a:lnTo>
                    <a:pt x="409" y="367"/>
                  </a:lnTo>
                  <a:lnTo>
                    <a:pt x="411" y="367"/>
                  </a:lnTo>
                  <a:lnTo>
                    <a:pt x="411" y="382"/>
                  </a:lnTo>
                  <a:lnTo>
                    <a:pt x="409" y="382"/>
                  </a:lnTo>
                  <a:lnTo>
                    <a:pt x="409" y="385"/>
                  </a:lnTo>
                  <a:lnTo>
                    <a:pt x="408" y="385"/>
                  </a:lnTo>
                  <a:lnTo>
                    <a:pt x="408" y="386"/>
                  </a:lnTo>
                  <a:lnTo>
                    <a:pt x="404" y="390"/>
                  </a:lnTo>
                  <a:lnTo>
                    <a:pt x="403" y="390"/>
                  </a:lnTo>
                  <a:lnTo>
                    <a:pt x="403" y="392"/>
                  </a:lnTo>
                  <a:lnTo>
                    <a:pt x="401" y="392"/>
                  </a:lnTo>
                  <a:lnTo>
                    <a:pt x="400" y="393"/>
                  </a:lnTo>
                  <a:lnTo>
                    <a:pt x="399" y="393"/>
                  </a:lnTo>
                  <a:lnTo>
                    <a:pt x="397" y="394"/>
                  </a:lnTo>
                  <a:lnTo>
                    <a:pt x="396" y="394"/>
                  </a:lnTo>
                  <a:close/>
                </a:path>
              </a:pathLst>
            </a:custGeom>
            <a:solidFill>
              <a:srgbClr val="B2E6CA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46" name="Freeform 7155"/>
            <p:cNvSpPr>
              <a:spLocks/>
            </p:cNvSpPr>
            <p:nvPr/>
          </p:nvSpPr>
          <p:spPr bwMode="auto">
            <a:xfrm>
              <a:off x="4473" y="1625"/>
              <a:ext cx="56" cy="51"/>
            </a:xfrm>
            <a:custGeom>
              <a:avLst/>
              <a:gdLst>
                <a:gd name="T0" fmla="*/ 10 w 112"/>
                <a:gd name="T1" fmla="*/ 13 h 102"/>
                <a:gd name="T2" fmla="*/ 0 w 112"/>
                <a:gd name="T3" fmla="*/ 5 h 102"/>
                <a:gd name="T4" fmla="*/ 1 w 112"/>
                <a:gd name="T5" fmla="*/ 5 h 102"/>
                <a:gd name="T6" fmla="*/ 1 w 112"/>
                <a:gd name="T7" fmla="*/ 5 h 102"/>
                <a:gd name="T8" fmla="*/ 1 w 112"/>
                <a:gd name="T9" fmla="*/ 5 h 102"/>
                <a:gd name="T10" fmla="*/ 2 w 112"/>
                <a:gd name="T11" fmla="*/ 5 h 102"/>
                <a:gd name="T12" fmla="*/ 2 w 112"/>
                <a:gd name="T13" fmla="*/ 5 h 102"/>
                <a:gd name="T14" fmla="*/ 2 w 112"/>
                <a:gd name="T15" fmla="*/ 3 h 102"/>
                <a:gd name="T16" fmla="*/ 2 w 112"/>
                <a:gd name="T17" fmla="*/ 3 h 102"/>
                <a:gd name="T18" fmla="*/ 2 w 112"/>
                <a:gd name="T19" fmla="*/ 3 h 102"/>
                <a:gd name="T20" fmla="*/ 3 w 112"/>
                <a:gd name="T21" fmla="*/ 3 h 102"/>
                <a:gd name="T22" fmla="*/ 3 w 112"/>
                <a:gd name="T23" fmla="*/ 3 h 102"/>
                <a:gd name="T24" fmla="*/ 3 w 112"/>
                <a:gd name="T25" fmla="*/ 3 h 102"/>
                <a:gd name="T26" fmla="*/ 3 w 112"/>
                <a:gd name="T27" fmla="*/ 3 h 102"/>
                <a:gd name="T28" fmla="*/ 3 w 112"/>
                <a:gd name="T29" fmla="*/ 3 h 102"/>
                <a:gd name="T30" fmla="*/ 3 w 112"/>
                <a:gd name="T31" fmla="*/ 3 h 102"/>
                <a:gd name="T32" fmla="*/ 4 w 112"/>
                <a:gd name="T33" fmla="*/ 3 h 102"/>
                <a:gd name="T34" fmla="*/ 4 w 112"/>
                <a:gd name="T35" fmla="*/ 3 h 102"/>
                <a:gd name="T36" fmla="*/ 4 w 112"/>
                <a:gd name="T37" fmla="*/ 3 h 102"/>
                <a:gd name="T38" fmla="*/ 4 w 112"/>
                <a:gd name="T39" fmla="*/ 3 h 102"/>
                <a:gd name="T40" fmla="*/ 4 w 112"/>
                <a:gd name="T41" fmla="*/ 3 h 102"/>
                <a:gd name="T42" fmla="*/ 4 w 112"/>
                <a:gd name="T43" fmla="*/ 3 h 102"/>
                <a:gd name="T44" fmla="*/ 4 w 112"/>
                <a:gd name="T45" fmla="*/ 2 h 102"/>
                <a:gd name="T46" fmla="*/ 5 w 112"/>
                <a:gd name="T47" fmla="*/ 2 h 102"/>
                <a:gd name="T48" fmla="*/ 5 w 112"/>
                <a:gd name="T49" fmla="*/ 2 h 102"/>
                <a:gd name="T50" fmla="*/ 5 w 112"/>
                <a:gd name="T51" fmla="*/ 2 h 102"/>
                <a:gd name="T52" fmla="*/ 5 w 112"/>
                <a:gd name="T53" fmla="*/ 0 h 102"/>
                <a:gd name="T54" fmla="*/ 14 w 112"/>
                <a:gd name="T55" fmla="*/ 9 h 102"/>
                <a:gd name="T56" fmla="*/ 14 w 112"/>
                <a:gd name="T57" fmla="*/ 10 h 102"/>
                <a:gd name="T58" fmla="*/ 14 w 112"/>
                <a:gd name="T59" fmla="*/ 10 h 102"/>
                <a:gd name="T60" fmla="*/ 14 w 112"/>
                <a:gd name="T61" fmla="*/ 11 h 102"/>
                <a:gd name="T62" fmla="*/ 14 w 112"/>
                <a:gd name="T63" fmla="*/ 11 h 102"/>
                <a:gd name="T64" fmla="*/ 14 w 112"/>
                <a:gd name="T65" fmla="*/ 11 h 102"/>
                <a:gd name="T66" fmla="*/ 14 w 112"/>
                <a:gd name="T67" fmla="*/ 11 h 102"/>
                <a:gd name="T68" fmla="*/ 14 w 112"/>
                <a:gd name="T69" fmla="*/ 12 h 102"/>
                <a:gd name="T70" fmla="*/ 14 w 112"/>
                <a:gd name="T71" fmla="*/ 12 h 102"/>
                <a:gd name="T72" fmla="*/ 14 w 112"/>
                <a:gd name="T73" fmla="*/ 12 h 102"/>
                <a:gd name="T74" fmla="*/ 13 w 112"/>
                <a:gd name="T75" fmla="*/ 12 h 102"/>
                <a:gd name="T76" fmla="*/ 13 w 112"/>
                <a:gd name="T77" fmla="*/ 12 h 102"/>
                <a:gd name="T78" fmla="*/ 13 w 112"/>
                <a:gd name="T79" fmla="*/ 13 h 102"/>
                <a:gd name="T80" fmla="*/ 13 w 112"/>
                <a:gd name="T81" fmla="*/ 13 h 102"/>
                <a:gd name="T82" fmla="*/ 13 w 112"/>
                <a:gd name="T83" fmla="*/ 13 h 102"/>
                <a:gd name="T84" fmla="*/ 12 w 112"/>
                <a:gd name="T85" fmla="*/ 13 h 102"/>
                <a:gd name="T86" fmla="*/ 12 w 112"/>
                <a:gd name="T87" fmla="*/ 13 h 102"/>
                <a:gd name="T88" fmla="*/ 12 w 112"/>
                <a:gd name="T89" fmla="*/ 13 h 102"/>
                <a:gd name="T90" fmla="*/ 12 w 112"/>
                <a:gd name="T91" fmla="*/ 13 h 102"/>
                <a:gd name="T92" fmla="*/ 11 w 112"/>
                <a:gd name="T93" fmla="*/ 13 h 102"/>
                <a:gd name="T94" fmla="*/ 11 w 112"/>
                <a:gd name="T95" fmla="*/ 13 h 102"/>
                <a:gd name="T96" fmla="*/ 10 w 112"/>
                <a:gd name="T97" fmla="*/ 13 h 10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2"/>
                <a:gd name="T148" fmla="*/ 0 h 102"/>
                <a:gd name="T149" fmla="*/ 112 w 112"/>
                <a:gd name="T150" fmla="*/ 102 h 10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2" h="102">
                  <a:moveTo>
                    <a:pt x="75" y="102"/>
                  </a:moveTo>
                  <a:lnTo>
                    <a:pt x="0" y="36"/>
                  </a:lnTo>
                  <a:lnTo>
                    <a:pt x="3" y="36"/>
                  </a:lnTo>
                  <a:lnTo>
                    <a:pt x="4" y="34"/>
                  </a:lnTo>
                  <a:lnTo>
                    <a:pt x="8" y="34"/>
                  </a:lnTo>
                  <a:lnTo>
                    <a:pt x="10" y="33"/>
                  </a:lnTo>
                  <a:lnTo>
                    <a:pt x="12" y="33"/>
                  </a:lnTo>
                  <a:lnTo>
                    <a:pt x="14" y="31"/>
                  </a:lnTo>
                  <a:lnTo>
                    <a:pt x="16" y="31"/>
                  </a:lnTo>
                  <a:lnTo>
                    <a:pt x="16" y="30"/>
                  </a:lnTo>
                  <a:lnTo>
                    <a:pt x="19" y="30"/>
                  </a:lnTo>
                  <a:lnTo>
                    <a:pt x="19" y="29"/>
                  </a:lnTo>
                  <a:lnTo>
                    <a:pt x="20" y="29"/>
                  </a:lnTo>
                  <a:lnTo>
                    <a:pt x="22" y="27"/>
                  </a:lnTo>
                  <a:lnTo>
                    <a:pt x="23" y="27"/>
                  </a:lnTo>
                  <a:lnTo>
                    <a:pt x="23" y="26"/>
                  </a:lnTo>
                  <a:lnTo>
                    <a:pt x="25" y="26"/>
                  </a:lnTo>
                  <a:lnTo>
                    <a:pt x="29" y="22"/>
                  </a:lnTo>
                  <a:lnTo>
                    <a:pt x="29" y="21"/>
                  </a:lnTo>
                  <a:lnTo>
                    <a:pt x="30" y="21"/>
                  </a:lnTo>
                  <a:lnTo>
                    <a:pt x="30" y="19"/>
                  </a:lnTo>
                  <a:lnTo>
                    <a:pt x="31" y="19"/>
                  </a:lnTo>
                  <a:lnTo>
                    <a:pt x="31" y="16"/>
                  </a:lnTo>
                  <a:lnTo>
                    <a:pt x="33" y="16"/>
                  </a:lnTo>
                  <a:lnTo>
                    <a:pt x="33" y="14"/>
                  </a:lnTo>
                  <a:lnTo>
                    <a:pt x="34" y="12"/>
                  </a:lnTo>
                  <a:lnTo>
                    <a:pt x="34" y="0"/>
                  </a:lnTo>
                  <a:lnTo>
                    <a:pt x="112" y="71"/>
                  </a:lnTo>
                  <a:lnTo>
                    <a:pt x="112" y="78"/>
                  </a:lnTo>
                  <a:lnTo>
                    <a:pt x="111" y="78"/>
                  </a:lnTo>
                  <a:lnTo>
                    <a:pt x="111" y="83"/>
                  </a:lnTo>
                  <a:lnTo>
                    <a:pt x="109" y="83"/>
                  </a:lnTo>
                  <a:lnTo>
                    <a:pt x="109" y="86"/>
                  </a:lnTo>
                  <a:lnTo>
                    <a:pt x="108" y="86"/>
                  </a:lnTo>
                  <a:lnTo>
                    <a:pt x="108" y="89"/>
                  </a:lnTo>
                  <a:lnTo>
                    <a:pt x="106" y="89"/>
                  </a:lnTo>
                  <a:lnTo>
                    <a:pt x="106" y="90"/>
                  </a:lnTo>
                  <a:lnTo>
                    <a:pt x="101" y="95"/>
                  </a:lnTo>
                  <a:lnTo>
                    <a:pt x="100" y="95"/>
                  </a:lnTo>
                  <a:lnTo>
                    <a:pt x="100" y="97"/>
                  </a:lnTo>
                  <a:lnTo>
                    <a:pt x="98" y="97"/>
                  </a:lnTo>
                  <a:lnTo>
                    <a:pt x="97" y="98"/>
                  </a:lnTo>
                  <a:lnTo>
                    <a:pt x="96" y="98"/>
                  </a:lnTo>
                  <a:lnTo>
                    <a:pt x="94" y="99"/>
                  </a:lnTo>
                  <a:lnTo>
                    <a:pt x="91" y="99"/>
                  </a:lnTo>
                  <a:lnTo>
                    <a:pt x="90" y="101"/>
                  </a:lnTo>
                  <a:lnTo>
                    <a:pt x="85" y="101"/>
                  </a:lnTo>
                  <a:lnTo>
                    <a:pt x="83" y="102"/>
                  </a:lnTo>
                  <a:lnTo>
                    <a:pt x="75" y="102"/>
                  </a:lnTo>
                  <a:close/>
                </a:path>
              </a:pathLst>
            </a:custGeom>
            <a:solidFill>
              <a:srgbClr val="B2E6CA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47" name="Freeform 7156"/>
            <p:cNvSpPr>
              <a:spLocks/>
            </p:cNvSpPr>
            <p:nvPr/>
          </p:nvSpPr>
          <p:spPr bwMode="auto">
            <a:xfrm>
              <a:off x="4492" y="1648"/>
              <a:ext cx="10" cy="43"/>
            </a:xfrm>
            <a:custGeom>
              <a:avLst/>
              <a:gdLst>
                <a:gd name="T0" fmla="*/ 1 w 20"/>
                <a:gd name="T1" fmla="*/ 0 h 86"/>
                <a:gd name="T2" fmla="*/ 3 w 20"/>
                <a:gd name="T3" fmla="*/ 1 h 86"/>
                <a:gd name="T4" fmla="*/ 1 w 20"/>
                <a:gd name="T5" fmla="*/ 11 h 86"/>
                <a:gd name="T6" fmla="*/ 0 w 20"/>
                <a:gd name="T7" fmla="*/ 9 h 86"/>
                <a:gd name="T8" fmla="*/ 1 w 20"/>
                <a:gd name="T9" fmla="*/ 0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86"/>
                <a:gd name="T17" fmla="*/ 20 w 20"/>
                <a:gd name="T18" fmla="*/ 86 h 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86">
                  <a:moveTo>
                    <a:pt x="5" y="0"/>
                  </a:moveTo>
                  <a:lnTo>
                    <a:pt x="20" y="14"/>
                  </a:lnTo>
                  <a:lnTo>
                    <a:pt x="15" y="86"/>
                  </a:lnTo>
                  <a:lnTo>
                    <a:pt x="0" y="7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2E6CA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48" name="Freeform 7157"/>
            <p:cNvSpPr>
              <a:spLocks/>
            </p:cNvSpPr>
            <p:nvPr/>
          </p:nvSpPr>
          <p:spPr bwMode="auto">
            <a:xfrm>
              <a:off x="4428" y="1596"/>
              <a:ext cx="125" cy="179"/>
            </a:xfrm>
            <a:custGeom>
              <a:avLst/>
              <a:gdLst>
                <a:gd name="T0" fmla="*/ 0 w 251"/>
                <a:gd name="T1" fmla="*/ 0 h 359"/>
                <a:gd name="T2" fmla="*/ 0 w 251"/>
                <a:gd name="T3" fmla="*/ 2 h 359"/>
                <a:gd name="T4" fmla="*/ 31 w 251"/>
                <a:gd name="T5" fmla="*/ 44 h 359"/>
                <a:gd name="T6" fmla="*/ 31 w 251"/>
                <a:gd name="T7" fmla="*/ 42 h 359"/>
                <a:gd name="T8" fmla="*/ 0 w 251"/>
                <a:gd name="T9" fmla="*/ 0 h 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1"/>
                <a:gd name="T16" fmla="*/ 0 h 359"/>
                <a:gd name="T17" fmla="*/ 251 w 251"/>
                <a:gd name="T18" fmla="*/ 359 h 3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1" h="359">
                  <a:moveTo>
                    <a:pt x="0" y="0"/>
                  </a:moveTo>
                  <a:lnTo>
                    <a:pt x="0" y="19"/>
                  </a:lnTo>
                  <a:lnTo>
                    <a:pt x="251" y="359"/>
                  </a:lnTo>
                  <a:lnTo>
                    <a:pt x="251" y="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E6CA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49" name="Freeform 7158"/>
            <p:cNvSpPr>
              <a:spLocks/>
            </p:cNvSpPr>
            <p:nvPr/>
          </p:nvSpPr>
          <p:spPr bwMode="auto">
            <a:xfrm>
              <a:off x="4564" y="1728"/>
              <a:ext cx="27" cy="37"/>
            </a:xfrm>
            <a:custGeom>
              <a:avLst/>
              <a:gdLst>
                <a:gd name="T0" fmla="*/ 5 w 55"/>
                <a:gd name="T1" fmla="*/ 0 h 73"/>
                <a:gd name="T2" fmla="*/ 6 w 55"/>
                <a:gd name="T3" fmla="*/ 2 h 73"/>
                <a:gd name="T4" fmla="*/ 1 w 55"/>
                <a:gd name="T5" fmla="*/ 10 h 73"/>
                <a:gd name="T6" fmla="*/ 0 w 55"/>
                <a:gd name="T7" fmla="*/ 8 h 73"/>
                <a:gd name="T8" fmla="*/ 5 w 55"/>
                <a:gd name="T9" fmla="*/ 0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3"/>
                <a:gd name="T17" fmla="*/ 55 w 55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3">
                  <a:moveTo>
                    <a:pt x="40" y="0"/>
                  </a:moveTo>
                  <a:lnTo>
                    <a:pt x="55" y="15"/>
                  </a:lnTo>
                  <a:lnTo>
                    <a:pt x="15" y="73"/>
                  </a:lnTo>
                  <a:lnTo>
                    <a:pt x="0" y="5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B2E6CA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50" name="Freeform 7159"/>
            <p:cNvSpPr>
              <a:spLocks/>
            </p:cNvSpPr>
            <p:nvPr/>
          </p:nvSpPr>
          <p:spPr bwMode="auto">
            <a:xfrm>
              <a:off x="4781" y="2350"/>
              <a:ext cx="45" cy="32"/>
            </a:xfrm>
            <a:custGeom>
              <a:avLst/>
              <a:gdLst>
                <a:gd name="T0" fmla="*/ 0 w 90"/>
                <a:gd name="T1" fmla="*/ 7 h 64"/>
                <a:gd name="T2" fmla="*/ 1 w 90"/>
                <a:gd name="T3" fmla="*/ 7 h 64"/>
                <a:gd name="T4" fmla="*/ 1 w 90"/>
                <a:gd name="T5" fmla="*/ 6 h 64"/>
                <a:gd name="T6" fmla="*/ 1 w 90"/>
                <a:gd name="T7" fmla="*/ 5 h 64"/>
                <a:gd name="T8" fmla="*/ 1 w 90"/>
                <a:gd name="T9" fmla="*/ 5 h 64"/>
                <a:gd name="T10" fmla="*/ 1 w 90"/>
                <a:gd name="T11" fmla="*/ 4 h 64"/>
                <a:gd name="T12" fmla="*/ 1 w 90"/>
                <a:gd name="T13" fmla="*/ 4 h 64"/>
                <a:gd name="T14" fmla="*/ 1 w 90"/>
                <a:gd name="T15" fmla="*/ 3 h 64"/>
                <a:gd name="T16" fmla="*/ 1 w 90"/>
                <a:gd name="T17" fmla="*/ 3 h 64"/>
                <a:gd name="T18" fmla="*/ 1 w 90"/>
                <a:gd name="T19" fmla="*/ 2 h 64"/>
                <a:gd name="T20" fmla="*/ 1 w 90"/>
                <a:gd name="T21" fmla="*/ 2 h 64"/>
                <a:gd name="T22" fmla="*/ 1 w 90"/>
                <a:gd name="T23" fmla="*/ 1 h 64"/>
                <a:gd name="T24" fmla="*/ 2 w 90"/>
                <a:gd name="T25" fmla="*/ 1 h 64"/>
                <a:gd name="T26" fmla="*/ 3 w 90"/>
                <a:gd name="T27" fmla="*/ 1 h 64"/>
                <a:gd name="T28" fmla="*/ 3 w 90"/>
                <a:gd name="T29" fmla="*/ 1 h 64"/>
                <a:gd name="T30" fmla="*/ 3 w 90"/>
                <a:gd name="T31" fmla="*/ 1 h 64"/>
                <a:gd name="T32" fmla="*/ 3 w 90"/>
                <a:gd name="T33" fmla="*/ 1 h 64"/>
                <a:gd name="T34" fmla="*/ 6 w 90"/>
                <a:gd name="T35" fmla="*/ 1 h 64"/>
                <a:gd name="T36" fmla="*/ 9 w 90"/>
                <a:gd name="T37" fmla="*/ 1 h 64"/>
                <a:gd name="T38" fmla="*/ 11 w 90"/>
                <a:gd name="T39" fmla="*/ 0 h 64"/>
                <a:gd name="T40" fmla="*/ 9 w 90"/>
                <a:gd name="T41" fmla="*/ 1 h 64"/>
                <a:gd name="T42" fmla="*/ 7 w 90"/>
                <a:gd name="T43" fmla="*/ 1 h 64"/>
                <a:gd name="T44" fmla="*/ 6 w 90"/>
                <a:gd name="T45" fmla="*/ 1 h 64"/>
                <a:gd name="T46" fmla="*/ 6 w 90"/>
                <a:gd name="T47" fmla="*/ 1 h 64"/>
                <a:gd name="T48" fmla="*/ 6 w 90"/>
                <a:gd name="T49" fmla="*/ 1 h 64"/>
                <a:gd name="T50" fmla="*/ 6 w 90"/>
                <a:gd name="T51" fmla="*/ 1 h 64"/>
                <a:gd name="T52" fmla="*/ 5 w 90"/>
                <a:gd name="T53" fmla="*/ 1 h 64"/>
                <a:gd name="T54" fmla="*/ 5 w 90"/>
                <a:gd name="T55" fmla="*/ 1 h 64"/>
                <a:gd name="T56" fmla="*/ 4 w 90"/>
                <a:gd name="T57" fmla="*/ 1 h 64"/>
                <a:gd name="T58" fmla="*/ 3 w 90"/>
                <a:gd name="T59" fmla="*/ 2 h 64"/>
                <a:gd name="T60" fmla="*/ 3 w 90"/>
                <a:gd name="T61" fmla="*/ 3 h 64"/>
                <a:gd name="T62" fmla="*/ 1 w 90"/>
                <a:gd name="T63" fmla="*/ 4 h 64"/>
                <a:gd name="T64" fmla="*/ 1 w 90"/>
                <a:gd name="T65" fmla="*/ 4 h 64"/>
                <a:gd name="T66" fmla="*/ 1 w 90"/>
                <a:gd name="T67" fmla="*/ 5 h 64"/>
                <a:gd name="T68" fmla="*/ 1 w 90"/>
                <a:gd name="T69" fmla="*/ 5 h 64"/>
                <a:gd name="T70" fmla="*/ 1 w 90"/>
                <a:gd name="T71" fmla="*/ 6 h 64"/>
                <a:gd name="T72" fmla="*/ 1 w 90"/>
                <a:gd name="T73" fmla="*/ 6 h 64"/>
                <a:gd name="T74" fmla="*/ 1 w 90"/>
                <a:gd name="T75" fmla="*/ 7 h 64"/>
                <a:gd name="T76" fmla="*/ 0 w 90"/>
                <a:gd name="T77" fmla="*/ 7 h 6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0"/>
                <a:gd name="T118" fmla="*/ 0 h 64"/>
                <a:gd name="T119" fmla="*/ 90 w 90"/>
                <a:gd name="T120" fmla="*/ 64 h 6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0" h="64">
                  <a:moveTo>
                    <a:pt x="0" y="64"/>
                  </a:moveTo>
                  <a:lnTo>
                    <a:pt x="0" y="63"/>
                  </a:lnTo>
                  <a:lnTo>
                    <a:pt x="1" y="60"/>
                  </a:lnTo>
                  <a:lnTo>
                    <a:pt x="1" y="57"/>
                  </a:lnTo>
                  <a:lnTo>
                    <a:pt x="3" y="55"/>
                  </a:lnTo>
                  <a:lnTo>
                    <a:pt x="3" y="52"/>
                  </a:lnTo>
                  <a:lnTo>
                    <a:pt x="4" y="51"/>
                  </a:lnTo>
                  <a:lnTo>
                    <a:pt x="4" y="47"/>
                  </a:lnTo>
                  <a:lnTo>
                    <a:pt x="6" y="45"/>
                  </a:lnTo>
                  <a:lnTo>
                    <a:pt x="6" y="43"/>
                  </a:lnTo>
                  <a:lnTo>
                    <a:pt x="7" y="41"/>
                  </a:lnTo>
                  <a:lnTo>
                    <a:pt x="7" y="38"/>
                  </a:lnTo>
                  <a:lnTo>
                    <a:pt x="8" y="37"/>
                  </a:lnTo>
                  <a:lnTo>
                    <a:pt x="8" y="34"/>
                  </a:lnTo>
                  <a:lnTo>
                    <a:pt x="10" y="33"/>
                  </a:lnTo>
                  <a:lnTo>
                    <a:pt x="10" y="29"/>
                  </a:lnTo>
                  <a:lnTo>
                    <a:pt x="11" y="28"/>
                  </a:lnTo>
                  <a:lnTo>
                    <a:pt x="11" y="25"/>
                  </a:lnTo>
                  <a:lnTo>
                    <a:pt x="12" y="25"/>
                  </a:lnTo>
                  <a:lnTo>
                    <a:pt x="12" y="21"/>
                  </a:lnTo>
                  <a:lnTo>
                    <a:pt x="14" y="21"/>
                  </a:lnTo>
                  <a:lnTo>
                    <a:pt x="14" y="18"/>
                  </a:lnTo>
                  <a:lnTo>
                    <a:pt x="15" y="18"/>
                  </a:lnTo>
                  <a:lnTo>
                    <a:pt x="15" y="15"/>
                  </a:lnTo>
                  <a:lnTo>
                    <a:pt x="16" y="14"/>
                  </a:lnTo>
                  <a:lnTo>
                    <a:pt x="16" y="13"/>
                  </a:lnTo>
                  <a:lnTo>
                    <a:pt x="18" y="11"/>
                  </a:lnTo>
                  <a:lnTo>
                    <a:pt x="18" y="10"/>
                  </a:lnTo>
                  <a:lnTo>
                    <a:pt x="21" y="7"/>
                  </a:lnTo>
                  <a:lnTo>
                    <a:pt x="21" y="6"/>
                  </a:lnTo>
                  <a:lnTo>
                    <a:pt x="23" y="6"/>
                  </a:lnTo>
                  <a:lnTo>
                    <a:pt x="21" y="6"/>
                  </a:lnTo>
                  <a:lnTo>
                    <a:pt x="21" y="4"/>
                  </a:lnTo>
                  <a:lnTo>
                    <a:pt x="25" y="4"/>
                  </a:lnTo>
                  <a:lnTo>
                    <a:pt x="26" y="3"/>
                  </a:lnTo>
                  <a:lnTo>
                    <a:pt x="41" y="3"/>
                  </a:lnTo>
                  <a:lnTo>
                    <a:pt x="42" y="2"/>
                  </a:lnTo>
                  <a:lnTo>
                    <a:pt x="71" y="2"/>
                  </a:lnTo>
                  <a:lnTo>
                    <a:pt x="72" y="0"/>
                  </a:lnTo>
                  <a:lnTo>
                    <a:pt x="90" y="0"/>
                  </a:lnTo>
                  <a:lnTo>
                    <a:pt x="72" y="0"/>
                  </a:lnTo>
                  <a:lnTo>
                    <a:pt x="70" y="2"/>
                  </a:lnTo>
                  <a:lnTo>
                    <a:pt x="62" y="2"/>
                  </a:lnTo>
                  <a:lnTo>
                    <a:pt x="60" y="3"/>
                  </a:lnTo>
                  <a:lnTo>
                    <a:pt x="56" y="3"/>
                  </a:lnTo>
                  <a:lnTo>
                    <a:pt x="55" y="4"/>
                  </a:lnTo>
                  <a:lnTo>
                    <a:pt x="53" y="4"/>
                  </a:lnTo>
                  <a:lnTo>
                    <a:pt x="51" y="6"/>
                  </a:lnTo>
                  <a:lnTo>
                    <a:pt x="48" y="6"/>
                  </a:lnTo>
                  <a:lnTo>
                    <a:pt x="45" y="7"/>
                  </a:lnTo>
                  <a:lnTo>
                    <a:pt x="44" y="7"/>
                  </a:lnTo>
                  <a:lnTo>
                    <a:pt x="42" y="9"/>
                  </a:lnTo>
                  <a:lnTo>
                    <a:pt x="41" y="9"/>
                  </a:lnTo>
                  <a:lnTo>
                    <a:pt x="40" y="10"/>
                  </a:lnTo>
                  <a:lnTo>
                    <a:pt x="37" y="11"/>
                  </a:lnTo>
                  <a:lnTo>
                    <a:pt x="36" y="11"/>
                  </a:lnTo>
                  <a:lnTo>
                    <a:pt x="33" y="14"/>
                  </a:lnTo>
                  <a:lnTo>
                    <a:pt x="32" y="14"/>
                  </a:lnTo>
                  <a:lnTo>
                    <a:pt x="27" y="18"/>
                  </a:lnTo>
                  <a:lnTo>
                    <a:pt x="26" y="18"/>
                  </a:lnTo>
                  <a:lnTo>
                    <a:pt x="19" y="25"/>
                  </a:lnTo>
                  <a:lnTo>
                    <a:pt x="19" y="26"/>
                  </a:lnTo>
                  <a:lnTo>
                    <a:pt x="14" y="32"/>
                  </a:lnTo>
                  <a:lnTo>
                    <a:pt x="14" y="33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8" y="40"/>
                  </a:lnTo>
                  <a:lnTo>
                    <a:pt x="8" y="43"/>
                  </a:lnTo>
                  <a:lnTo>
                    <a:pt x="7" y="44"/>
                  </a:lnTo>
                  <a:lnTo>
                    <a:pt x="7" y="45"/>
                  </a:lnTo>
                  <a:lnTo>
                    <a:pt x="6" y="47"/>
                  </a:lnTo>
                  <a:lnTo>
                    <a:pt x="4" y="49"/>
                  </a:lnTo>
                  <a:lnTo>
                    <a:pt x="4" y="51"/>
                  </a:lnTo>
                  <a:lnTo>
                    <a:pt x="3" y="52"/>
                  </a:lnTo>
                  <a:lnTo>
                    <a:pt x="3" y="56"/>
                  </a:lnTo>
                  <a:lnTo>
                    <a:pt x="1" y="59"/>
                  </a:lnTo>
                  <a:lnTo>
                    <a:pt x="1" y="60"/>
                  </a:lnTo>
                  <a:lnTo>
                    <a:pt x="0" y="62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61616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51" name="Freeform 7160"/>
            <p:cNvSpPr>
              <a:spLocks/>
            </p:cNvSpPr>
            <p:nvPr/>
          </p:nvSpPr>
          <p:spPr bwMode="auto">
            <a:xfrm>
              <a:off x="5169" y="2301"/>
              <a:ext cx="45" cy="32"/>
            </a:xfrm>
            <a:custGeom>
              <a:avLst/>
              <a:gdLst>
                <a:gd name="T0" fmla="*/ 0 w 90"/>
                <a:gd name="T1" fmla="*/ 7 h 64"/>
                <a:gd name="T2" fmla="*/ 1 w 90"/>
                <a:gd name="T3" fmla="*/ 7 h 64"/>
                <a:gd name="T4" fmla="*/ 1 w 90"/>
                <a:gd name="T5" fmla="*/ 6 h 64"/>
                <a:gd name="T6" fmla="*/ 1 w 90"/>
                <a:gd name="T7" fmla="*/ 5 h 64"/>
                <a:gd name="T8" fmla="*/ 1 w 90"/>
                <a:gd name="T9" fmla="*/ 5 h 64"/>
                <a:gd name="T10" fmla="*/ 1 w 90"/>
                <a:gd name="T11" fmla="*/ 4 h 64"/>
                <a:gd name="T12" fmla="*/ 1 w 90"/>
                <a:gd name="T13" fmla="*/ 4 h 64"/>
                <a:gd name="T14" fmla="*/ 1 w 90"/>
                <a:gd name="T15" fmla="*/ 3 h 64"/>
                <a:gd name="T16" fmla="*/ 1 w 90"/>
                <a:gd name="T17" fmla="*/ 3 h 64"/>
                <a:gd name="T18" fmla="*/ 1 w 90"/>
                <a:gd name="T19" fmla="*/ 2 h 64"/>
                <a:gd name="T20" fmla="*/ 1 w 90"/>
                <a:gd name="T21" fmla="*/ 2 h 64"/>
                <a:gd name="T22" fmla="*/ 1 w 90"/>
                <a:gd name="T23" fmla="*/ 1 h 64"/>
                <a:gd name="T24" fmla="*/ 2 w 90"/>
                <a:gd name="T25" fmla="*/ 1 h 64"/>
                <a:gd name="T26" fmla="*/ 3 w 90"/>
                <a:gd name="T27" fmla="*/ 1 h 64"/>
                <a:gd name="T28" fmla="*/ 3 w 90"/>
                <a:gd name="T29" fmla="*/ 1 h 64"/>
                <a:gd name="T30" fmla="*/ 3 w 90"/>
                <a:gd name="T31" fmla="*/ 1 h 64"/>
                <a:gd name="T32" fmla="*/ 3 w 90"/>
                <a:gd name="T33" fmla="*/ 1 h 64"/>
                <a:gd name="T34" fmla="*/ 3 w 90"/>
                <a:gd name="T35" fmla="*/ 1 h 64"/>
                <a:gd name="T36" fmla="*/ 6 w 90"/>
                <a:gd name="T37" fmla="*/ 1 h 64"/>
                <a:gd name="T38" fmla="*/ 10 w 90"/>
                <a:gd name="T39" fmla="*/ 0 h 64"/>
                <a:gd name="T40" fmla="*/ 9 w 90"/>
                <a:gd name="T41" fmla="*/ 0 h 64"/>
                <a:gd name="T42" fmla="*/ 7 w 90"/>
                <a:gd name="T43" fmla="*/ 1 h 64"/>
                <a:gd name="T44" fmla="*/ 7 w 90"/>
                <a:gd name="T45" fmla="*/ 1 h 64"/>
                <a:gd name="T46" fmla="*/ 6 w 90"/>
                <a:gd name="T47" fmla="*/ 1 h 64"/>
                <a:gd name="T48" fmla="*/ 6 w 90"/>
                <a:gd name="T49" fmla="*/ 1 h 64"/>
                <a:gd name="T50" fmla="*/ 6 w 90"/>
                <a:gd name="T51" fmla="*/ 1 h 64"/>
                <a:gd name="T52" fmla="*/ 6 w 90"/>
                <a:gd name="T53" fmla="*/ 1 h 64"/>
                <a:gd name="T54" fmla="*/ 5 w 90"/>
                <a:gd name="T55" fmla="*/ 1 h 64"/>
                <a:gd name="T56" fmla="*/ 4 w 90"/>
                <a:gd name="T57" fmla="*/ 1 h 64"/>
                <a:gd name="T58" fmla="*/ 3 w 90"/>
                <a:gd name="T59" fmla="*/ 2 h 64"/>
                <a:gd name="T60" fmla="*/ 3 w 90"/>
                <a:gd name="T61" fmla="*/ 3 h 64"/>
                <a:gd name="T62" fmla="*/ 1 w 90"/>
                <a:gd name="T63" fmla="*/ 4 h 64"/>
                <a:gd name="T64" fmla="*/ 1 w 90"/>
                <a:gd name="T65" fmla="*/ 4 h 64"/>
                <a:gd name="T66" fmla="*/ 1 w 90"/>
                <a:gd name="T67" fmla="*/ 5 h 64"/>
                <a:gd name="T68" fmla="*/ 1 w 90"/>
                <a:gd name="T69" fmla="*/ 5 h 64"/>
                <a:gd name="T70" fmla="*/ 1 w 90"/>
                <a:gd name="T71" fmla="*/ 5 h 64"/>
                <a:gd name="T72" fmla="*/ 1 w 90"/>
                <a:gd name="T73" fmla="*/ 6 h 64"/>
                <a:gd name="T74" fmla="*/ 1 w 90"/>
                <a:gd name="T75" fmla="*/ 7 h 64"/>
                <a:gd name="T76" fmla="*/ 1 w 90"/>
                <a:gd name="T77" fmla="*/ 7 h 64"/>
                <a:gd name="T78" fmla="*/ 0 w 90"/>
                <a:gd name="T79" fmla="*/ 8 h 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0"/>
                <a:gd name="T121" fmla="*/ 0 h 64"/>
                <a:gd name="T122" fmla="*/ 90 w 90"/>
                <a:gd name="T123" fmla="*/ 64 h 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0" h="64">
                  <a:moveTo>
                    <a:pt x="0" y="64"/>
                  </a:moveTo>
                  <a:lnTo>
                    <a:pt x="0" y="63"/>
                  </a:lnTo>
                  <a:lnTo>
                    <a:pt x="1" y="60"/>
                  </a:lnTo>
                  <a:lnTo>
                    <a:pt x="1" y="56"/>
                  </a:lnTo>
                  <a:lnTo>
                    <a:pt x="2" y="55"/>
                  </a:lnTo>
                  <a:lnTo>
                    <a:pt x="2" y="52"/>
                  </a:lnTo>
                  <a:lnTo>
                    <a:pt x="4" y="49"/>
                  </a:lnTo>
                  <a:lnTo>
                    <a:pt x="4" y="47"/>
                  </a:lnTo>
                  <a:lnTo>
                    <a:pt x="5" y="45"/>
                  </a:lnTo>
                  <a:lnTo>
                    <a:pt x="5" y="41"/>
                  </a:lnTo>
                  <a:lnTo>
                    <a:pt x="6" y="40"/>
                  </a:lnTo>
                  <a:lnTo>
                    <a:pt x="6" y="37"/>
                  </a:lnTo>
                  <a:lnTo>
                    <a:pt x="8" y="36"/>
                  </a:lnTo>
                  <a:lnTo>
                    <a:pt x="8" y="33"/>
                  </a:lnTo>
                  <a:lnTo>
                    <a:pt x="9" y="32"/>
                  </a:lnTo>
                  <a:lnTo>
                    <a:pt x="9" y="28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2" y="24"/>
                  </a:lnTo>
                  <a:lnTo>
                    <a:pt x="12" y="20"/>
                  </a:lnTo>
                  <a:lnTo>
                    <a:pt x="13" y="20"/>
                  </a:lnTo>
                  <a:lnTo>
                    <a:pt x="13" y="17"/>
                  </a:lnTo>
                  <a:lnTo>
                    <a:pt x="15" y="17"/>
                  </a:lnTo>
                  <a:lnTo>
                    <a:pt x="15" y="14"/>
                  </a:lnTo>
                  <a:lnTo>
                    <a:pt x="16" y="13"/>
                  </a:lnTo>
                  <a:lnTo>
                    <a:pt x="16" y="11"/>
                  </a:lnTo>
                  <a:lnTo>
                    <a:pt x="17" y="10"/>
                  </a:lnTo>
                  <a:lnTo>
                    <a:pt x="17" y="9"/>
                  </a:lnTo>
                  <a:lnTo>
                    <a:pt x="19" y="7"/>
                  </a:lnTo>
                  <a:lnTo>
                    <a:pt x="19" y="6"/>
                  </a:lnTo>
                  <a:lnTo>
                    <a:pt x="20" y="6"/>
                  </a:lnTo>
                  <a:lnTo>
                    <a:pt x="20" y="5"/>
                  </a:lnTo>
                  <a:lnTo>
                    <a:pt x="23" y="5"/>
                  </a:lnTo>
                  <a:lnTo>
                    <a:pt x="20" y="5"/>
                  </a:lnTo>
                  <a:lnTo>
                    <a:pt x="22" y="5"/>
                  </a:lnTo>
                  <a:lnTo>
                    <a:pt x="22" y="3"/>
                  </a:lnTo>
                  <a:lnTo>
                    <a:pt x="42" y="3"/>
                  </a:lnTo>
                  <a:lnTo>
                    <a:pt x="43" y="2"/>
                  </a:lnTo>
                  <a:lnTo>
                    <a:pt x="72" y="2"/>
                  </a:lnTo>
                  <a:lnTo>
                    <a:pt x="75" y="0"/>
                  </a:lnTo>
                  <a:lnTo>
                    <a:pt x="90" y="0"/>
                  </a:lnTo>
                  <a:lnTo>
                    <a:pt x="72" y="0"/>
                  </a:lnTo>
                  <a:lnTo>
                    <a:pt x="69" y="2"/>
                  </a:lnTo>
                  <a:lnTo>
                    <a:pt x="61" y="2"/>
                  </a:lnTo>
                  <a:lnTo>
                    <a:pt x="60" y="3"/>
                  </a:lnTo>
                  <a:lnTo>
                    <a:pt x="56" y="3"/>
                  </a:lnTo>
                  <a:lnTo>
                    <a:pt x="54" y="5"/>
                  </a:lnTo>
                  <a:lnTo>
                    <a:pt x="53" y="5"/>
                  </a:lnTo>
                  <a:lnTo>
                    <a:pt x="50" y="6"/>
                  </a:lnTo>
                  <a:lnTo>
                    <a:pt x="47" y="6"/>
                  </a:lnTo>
                  <a:lnTo>
                    <a:pt x="45" y="7"/>
                  </a:lnTo>
                  <a:lnTo>
                    <a:pt x="43" y="7"/>
                  </a:lnTo>
                  <a:lnTo>
                    <a:pt x="42" y="9"/>
                  </a:lnTo>
                  <a:lnTo>
                    <a:pt x="41" y="9"/>
                  </a:lnTo>
                  <a:lnTo>
                    <a:pt x="39" y="10"/>
                  </a:lnTo>
                  <a:lnTo>
                    <a:pt x="37" y="11"/>
                  </a:lnTo>
                  <a:lnTo>
                    <a:pt x="35" y="11"/>
                  </a:lnTo>
                  <a:lnTo>
                    <a:pt x="32" y="14"/>
                  </a:lnTo>
                  <a:lnTo>
                    <a:pt x="31" y="14"/>
                  </a:lnTo>
                  <a:lnTo>
                    <a:pt x="27" y="18"/>
                  </a:lnTo>
                  <a:lnTo>
                    <a:pt x="26" y="18"/>
                  </a:lnTo>
                  <a:lnTo>
                    <a:pt x="19" y="25"/>
                  </a:lnTo>
                  <a:lnTo>
                    <a:pt x="19" y="26"/>
                  </a:lnTo>
                  <a:lnTo>
                    <a:pt x="13" y="32"/>
                  </a:lnTo>
                  <a:lnTo>
                    <a:pt x="13" y="33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8" y="40"/>
                  </a:lnTo>
                  <a:lnTo>
                    <a:pt x="8" y="43"/>
                  </a:lnTo>
                  <a:lnTo>
                    <a:pt x="6" y="44"/>
                  </a:lnTo>
                  <a:lnTo>
                    <a:pt x="6" y="45"/>
                  </a:lnTo>
                  <a:lnTo>
                    <a:pt x="5" y="47"/>
                  </a:lnTo>
                  <a:lnTo>
                    <a:pt x="4" y="49"/>
                  </a:lnTo>
                  <a:lnTo>
                    <a:pt x="4" y="51"/>
                  </a:lnTo>
                  <a:lnTo>
                    <a:pt x="2" y="52"/>
                  </a:lnTo>
                  <a:lnTo>
                    <a:pt x="2" y="56"/>
                  </a:lnTo>
                  <a:lnTo>
                    <a:pt x="1" y="59"/>
                  </a:lnTo>
                  <a:lnTo>
                    <a:pt x="1" y="60"/>
                  </a:lnTo>
                  <a:lnTo>
                    <a:pt x="0" y="62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212121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52" name="Freeform 7161"/>
            <p:cNvSpPr>
              <a:spLocks/>
            </p:cNvSpPr>
            <p:nvPr/>
          </p:nvSpPr>
          <p:spPr bwMode="auto">
            <a:xfrm>
              <a:off x="4490" y="1926"/>
              <a:ext cx="89" cy="217"/>
            </a:xfrm>
            <a:custGeom>
              <a:avLst/>
              <a:gdLst>
                <a:gd name="T0" fmla="*/ 0 w 179"/>
                <a:gd name="T1" fmla="*/ 1 h 434"/>
                <a:gd name="T2" fmla="*/ 21 w 179"/>
                <a:gd name="T3" fmla="*/ 54 h 434"/>
                <a:gd name="T4" fmla="*/ 22 w 179"/>
                <a:gd name="T5" fmla="*/ 54 h 434"/>
                <a:gd name="T6" fmla="*/ 1 w 179"/>
                <a:gd name="T7" fmla="*/ 0 h 434"/>
                <a:gd name="T8" fmla="*/ 0 w 179"/>
                <a:gd name="T9" fmla="*/ 1 h 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9"/>
                <a:gd name="T16" fmla="*/ 0 h 434"/>
                <a:gd name="T17" fmla="*/ 179 w 179"/>
                <a:gd name="T18" fmla="*/ 434 h 4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9" h="434">
                  <a:moveTo>
                    <a:pt x="0" y="3"/>
                  </a:moveTo>
                  <a:lnTo>
                    <a:pt x="168" y="434"/>
                  </a:lnTo>
                  <a:lnTo>
                    <a:pt x="179" y="431"/>
                  </a:lnTo>
                  <a:lnTo>
                    <a:pt x="1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2E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53" name="Freeform 7162"/>
            <p:cNvSpPr>
              <a:spLocks/>
            </p:cNvSpPr>
            <p:nvPr/>
          </p:nvSpPr>
          <p:spPr bwMode="auto">
            <a:xfrm>
              <a:off x="4550" y="1921"/>
              <a:ext cx="78" cy="158"/>
            </a:xfrm>
            <a:custGeom>
              <a:avLst/>
              <a:gdLst>
                <a:gd name="T0" fmla="*/ 0 w 157"/>
                <a:gd name="T1" fmla="*/ 1 h 316"/>
                <a:gd name="T2" fmla="*/ 18 w 157"/>
                <a:gd name="T3" fmla="*/ 40 h 316"/>
                <a:gd name="T4" fmla="*/ 19 w 157"/>
                <a:gd name="T5" fmla="*/ 39 h 316"/>
                <a:gd name="T6" fmla="*/ 1 w 157"/>
                <a:gd name="T7" fmla="*/ 0 h 316"/>
                <a:gd name="T8" fmla="*/ 0 w 157"/>
                <a:gd name="T9" fmla="*/ 1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7"/>
                <a:gd name="T16" fmla="*/ 0 h 316"/>
                <a:gd name="T17" fmla="*/ 157 w 157"/>
                <a:gd name="T18" fmla="*/ 316 h 3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7" h="316">
                  <a:moveTo>
                    <a:pt x="0" y="5"/>
                  </a:moveTo>
                  <a:lnTo>
                    <a:pt x="146" y="316"/>
                  </a:lnTo>
                  <a:lnTo>
                    <a:pt x="157" y="311"/>
                  </a:lnTo>
                  <a:lnTo>
                    <a:pt x="11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2E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54" name="Freeform 7163"/>
            <p:cNvSpPr>
              <a:spLocks/>
            </p:cNvSpPr>
            <p:nvPr/>
          </p:nvSpPr>
          <p:spPr bwMode="auto">
            <a:xfrm>
              <a:off x="4897" y="2447"/>
              <a:ext cx="29" cy="52"/>
            </a:xfrm>
            <a:custGeom>
              <a:avLst/>
              <a:gdLst>
                <a:gd name="T0" fmla="*/ 4 w 59"/>
                <a:gd name="T1" fmla="*/ 1 h 104"/>
                <a:gd name="T2" fmla="*/ 4 w 59"/>
                <a:gd name="T3" fmla="*/ 1 h 104"/>
                <a:gd name="T4" fmla="*/ 5 w 59"/>
                <a:gd name="T5" fmla="*/ 1 h 104"/>
                <a:gd name="T6" fmla="*/ 5 w 59"/>
                <a:gd name="T7" fmla="*/ 1 h 104"/>
                <a:gd name="T8" fmla="*/ 5 w 59"/>
                <a:gd name="T9" fmla="*/ 1 h 104"/>
                <a:gd name="T10" fmla="*/ 5 w 59"/>
                <a:gd name="T11" fmla="*/ 2 h 104"/>
                <a:gd name="T12" fmla="*/ 5 w 59"/>
                <a:gd name="T13" fmla="*/ 2 h 104"/>
                <a:gd name="T14" fmla="*/ 5 w 59"/>
                <a:gd name="T15" fmla="*/ 2 h 104"/>
                <a:gd name="T16" fmla="*/ 6 w 59"/>
                <a:gd name="T17" fmla="*/ 2 h 104"/>
                <a:gd name="T18" fmla="*/ 6 w 59"/>
                <a:gd name="T19" fmla="*/ 3 h 104"/>
                <a:gd name="T20" fmla="*/ 6 w 59"/>
                <a:gd name="T21" fmla="*/ 3 h 104"/>
                <a:gd name="T22" fmla="*/ 6 w 59"/>
                <a:gd name="T23" fmla="*/ 3 h 104"/>
                <a:gd name="T24" fmla="*/ 6 w 59"/>
                <a:gd name="T25" fmla="*/ 3 h 104"/>
                <a:gd name="T26" fmla="*/ 6 w 59"/>
                <a:gd name="T27" fmla="*/ 4 h 104"/>
                <a:gd name="T28" fmla="*/ 7 w 59"/>
                <a:gd name="T29" fmla="*/ 5 h 104"/>
                <a:gd name="T30" fmla="*/ 7 w 59"/>
                <a:gd name="T31" fmla="*/ 7 h 104"/>
                <a:gd name="T32" fmla="*/ 7 w 59"/>
                <a:gd name="T33" fmla="*/ 9 h 104"/>
                <a:gd name="T34" fmla="*/ 7 w 59"/>
                <a:gd name="T35" fmla="*/ 10 h 104"/>
                <a:gd name="T36" fmla="*/ 7 w 59"/>
                <a:gd name="T37" fmla="*/ 10 h 104"/>
                <a:gd name="T38" fmla="*/ 6 w 59"/>
                <a:gd name="T39" fmla="*/ 11 h 104"/>
                <a:gd name="T40" fmla="*/ 6 w 59"/>
                <a:gd name="T41" fmla="*/ 11 h 104"/>
                <a:gd name="T42" fmla="*/ 6 w 59"/>
                <a:gd name="T43" fmla="*/ 12 h 104"/>
                <a:gd name="T44" fmla="*/ 6 w 59"/>
                <a:gd name="T45" fmla="*/ 12 h 104"/>
                <a:gd name="T46" fmla="*/ 6 w 59"/>
                <a:gd name="T47" fmla="*/ 12 h 104"/>
                <a:gd name="T48" fmla="*/ 5 w 59"/>
                <a:gd name="T49" fmla="*/ 12 h 104"/>
                <a:gd name="T50" fmla="*/ 4 w 59"/>
                <a:gd name="T51" fmla="*/ 13 h 104"/>
                <a:gd name="T52" fmla="*/ 4 w 59"/>
                <a:gd name="T53" fmla="*/ 13 h 104"/>
                <a:gd name="T54" fmla="*/ 4 w 59"/>
                <a:gd name="T55" fmla="*/ 13 h 104"/>
                <a:gd name="T56" fmla="*/ 4 w 59"/>
                <a:gd name="T57" fmla="*/ 13 h 104"/>
                <a:gd name="T58" fmla="*/ 3 w 59"/>
                <a:gd name="T59" fmla="*/ 13 h 104"/>
                <a:gd name="T60" fmla="*/ 3 w 59"/>
                <a:gd name="T61" fmla="*/ 13 h 104"/>
                <a:gd name="T62" fmla="*/ 2 w 59"/>
                <a:gd name="T63" fmla="*/ 12 h 104"/>
                <a:gd name="T64" fmla="*/ 2 w 59"/>
                <a:gd name="T65" fmla="*/ 12 h 104"/>
                <a:gd name="T66" fmla="*/ 1 w 59"/>
                <a:gd name="T67" fmla="*/ 11 h 104"/>
                <a:gd name="T68" fmla="*/ 1 w 59"/>
                <a:gd name="T69" fmla="*/ 11 h 104"/>
                <a:gd name="T70" fmla="*/ 1 w 59"/>
                <a:gd name="T71" fmla="*/ 11 h 104"/>
                <a:gd name="T72" fmla="*/ 1 w 59"/>
                <a:gd name="T73" fmla="*/ 10 h 104"/>
                <a:gd name="T74" fmla="*/ 1 w 59"/>
                <a:gd name="T75" fmla="*/ 10 h 104"/>
                <a:gd name="T76" fmla="*/ 0 w 59"/>
                <a:gd name="T77" fmla="*/ 9 h 104"/>
                <a:gd name="T78" fmla="*/ 0 w 59"/>
                <a:gd name="T79" fmla="*/ 9 h 104"/>
                <a:gd name="T80" fmla="*/ 0 w 59"/>
                <a:gd name="T81" fmla="*/ 8 h 104"/>
                <a:gd name="T82" fmla="*/ 0 w 59"/>
                <a:gd name="T83" fmla="*/ 7 h 104"/>
                <a:gd name="T84" fmla="*/ 0 w 59"/>
                <a:gd name="T85" fmla="*/ 7 h 104"/>
                <a:gd name="T86" fmla="*/ 0 w 59"/>
                <a:gd name="T87" fmla="*/ 5 h 104"/>
                <a:gd name="T88" fmla="*/ 0 w 59"/>
                <a:gd name="T89" fmla="*/ 3 h 104"/>
                <a:gd name="T90" fmla="*/ 0 w 59"/>
                <a:gd name="T91" fmla="*/ 3 h 104"/>
                <a:gd name="T92" fmla="*/ 0 w 59"/>
                <a:gd name="T93" fmla="*/ 3 h 104"/>
                <a:gd name="T94" fmla="*/ 0 w 59"/>
                <a:gd name="T95" fmla="*/ 3 h 104"/>
                <a:gd name="T96" fmla="*/ 0 w 59"/>
                <a:gd name="T97" fmla="*/ 2 h 104"/>
                <a:gd name="T98" fmla="*/ 1 w 59"/>
                <a:gd name="T99" fmla="*/ 2 h 104"/>
                <a:gd name="T100" fmla="*/ 1 w 59"/>
                <a:gd name="T101" fmla="*/ 2 h 104"/>
                <a:gd name="T102" fmla="*/ 1 w 59"/>
                <a:gd name="T103" fmla="*/ 2 h 104"/>
                <a:gd name="T104" fmla="*/ 1 w 59"/>
                <a:gd name="T105" fmla="*/ 2 h 104"/>
                <a:gd name="T106" fmla="*/ 2 w 59"/>
                <a:gd name="T107" fmla="*/ 1 h 104"/>
                <a:gd name="T108" fmla="*/ 2 w 59"/>
                <a:gd name="T109" fmla="*/ 1 h 104"/>
                <a:gd name="T110" fmla="*/ 2 w 59"/>
                <a:gd name="T111" fmla="*/ 1 h 104"/>
                <a:gd name="T112" fmla="*/ 3 w 59"/>
                <a:gd name="T113" fmla="*/ 1 h 104"/>
                <a:gd name="T114" fmla="*/ 4 w 59"/>
                <a:gd name="T115" fmla="*/ 0 h 1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9"/>
                <a:gd name="T175" fmla="*/ 0 h 104"/>
                <a:gd name="T176" fmla="*/ 59 w 59"/>
                <a:gd name="T177" fmla="*/ 104 h 1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9" h="104">
                  <a:moveTo>
                    <a:pt x="37" y="0"/>
                  </a:moveTo>
                  <a:lnTo>
                    <a:pt x="37" y="1"/>
                  </a:lnTo>
                  <a:lnTo>
                    <a:pt x="38" y="1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0" y="4"/>
                  </a:lnTo>
                  <a:lnTo>
                    <a:pt x="41" y="4"/>
                  </a:lnTo>
                  <a:lnTo>
                    <a:pt x="41" y="5"/>
                  </a:lnTo>
                  <a:lnTo>
                    <a:pt x="42" y="5"/>
                  </a:lnTo>
                  <a:lnTo>
                    <a:pt x="42" y="7"/>
                  </a:lnTo>
                  <a:lnTo>
                    <a:pt x="44" y="8"/>
                  </a:lnTo>
                  <a:lnTo>
                    <a:pt x="44" y="9"/>
                  </a:lnTo>
                  <a:lnTo>
                    <a:pt x="45" y="9"/>
                  </a:lnTo>
                  <a:lnTo>
                    <a:pt x="45" y="11"/>
                  </a:lnTo>
                  <a:lnTo>
                    <a:pt x="47" y="12"/>
                  </a:lnTo>
                  <a:lnTo>
                    <a:pt x="47" y="13"/>
                  </a:lnTo>
                  <a:lnTo>
                    <a:pt x="48" y="15"/>
                  </a:lnTo>
                  <a:lnTo>
                    <a:pt x="48" y="16"/>
                  </a:lnTo>
                  <a:lnTo>
                    <a:pt x="49" y="16"/>
                  </a:lnTo>
                  <a:lnTo>
                    <a:pt x="49" y="19"/>
                  </a:lnTo>
                  <a:lnTo>
                    <a:pt x="51" y="19"/>
                  </a:lnTo>
                  <a:lnTo>
                    <a:pt x="51" y="22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53" y="26"/>
                  </a:lnTo>
                  <a:lnTo>
                    <a:pt x="53" y="28"/>
                  </a:lnTo>
                  <a:lnTo>
                    <a:pt x="55" y="30"/>
                  </a:lnTo>
                  <a:lnTo>
                    <a:pt x="55" y="32"/>
                  </a:lnTo>
                  <a:lnTo>
                    <a:pt x="56" y="34"/>
                  </a:lnTo>
                  <a:lnTo>
                    <a:pt x="56" y="39"/>
                  </a:lnTo>
                  <a:lnTo>
                    <a:pt x="57" y="41"/>
                  </a:lnTo>
                  <a:lnTo>
                    <a:pt x="57" y="49"/>
                  </a:lnTo>
                  <a:lnTo>
                    <a:pt x="59" y="49"/>
                  </a:lnTo>
                  <a:lnTo>
                    <a:pt x="59" y="68"/>
                  </a:lnTo>
                  <a:lnTo>
                    <a:pt x="57" y="69"/>
                  </a:lnTo>
                  <a:lnTo>
                    <a:pt x="57" y="75"/>
                  </a:lnTo>
                  <a:lnTo>
                    <a:pt x="56" y="76"/>
                  </a:lnTo>
                  <a:lnTo>
                    <a:pt x="56" y="79"/>
                  </a:lnTo>
                  <a:lnTo>
                    <a:pt x="55" y="80"/>
                  </a:lnTo>
                  <a:lnTo>
                    <a:pt x="55" y="81"/>
                  </a:lnTo>
                  <a:lnTo>
                    <a:pt x="53" y="83"/>
                  </a:lnTo>
                  <a:lnTo>
                    <a:pt x="53" y="85"/>
                  </a:lnTo>
                  <a:lnTo>
                    <a:pt x="51" y="88"/>
                  </a:lnTo>
                  <a:lnTo>
                    <a:pt x="51" y="89"/>
                  </a:lnTo>
                  <a:lnTo>
                    <a:pt x="49" y="91"/>
                  </a:lnTo>
                  <a:lnTo>
                    <a:pt x="49" y="92"/>
                  </a:lnTo>
                  <a:lnTo>
                    <a:pt x="48" y="92"/>
                  </a:lnTo>
                  <a:lnTo>
                    <a:pt x="48" y="94"/>
                  </a:lnTo>
                  <a:lnTo>
                    <a:pt x="47" y="94"/>
                  </a:lnTo>
                  <a:lnTo>
                    <a:pt x="47" y="95"/>
                  </a:lnTo>
                  <a:lnTo>
                    <a:pt x="40" y="102"/>
                  </a:lnTo>
                  <a:lnTo>
                    <a:pt x="38" y="102"/>
                  </a:lnTo>
                  <a:lnTo>
                    <a:pt x="38" y="103"/>
                  </a:lnTo>
                  <a:lnTo>
                    <a:pt x="37" y="103"/>
                  </a:lnTo>
                  <a:lnTo>
                    <a:pt x="36" y="104"/>
                  </a:lnTo>
                  <a:lnTo>
                    <a:pt x="34" y="104"/>
                  </a:lnTo>
                  <a:lnTo>
                    <a:pt x="34" y="103"/>
                  </a:lnTo>
                  <a:lnTo>
                    <a:pt x="32" y="103"/>
                  </a:lnTo>
                  <a:lnTo>
                    <a:pt x="32" y="102"/>
                  </a:lnTo>
                  <a:lnTo>
                    <a:pt x="30" y="102"/>
                  </a:lnTo>
                  <a:lnTo>
                    <a:pt x="29" y="100"/>
                  </a:lnTo>
                  <a:lnTo>
                    <a:pt x="27" y="100"/>
                  </a:lnTo>
                  <a:lnTo>
                    <a:pt x="23" y="96"/>
                  </a:lnTo>
                  <a:lnTo>
                    <a:pt x="22" y="96"/>
                  </a:lnTo>
                  <a:lnTo>
                    <a:pt x="18" y="92"/>
                  </a:lnTo>
                  <a:lnTo>
                    <a:pt x="18" y="91"/>
                  </a:lnTo>
                  <a:lnTo>
                    <a:pt x="14" y="87"/>
                  </a:lnTo>
                  <a:lnTo>
                    <a:pt x="14" y="85"/>
                  </a:lnTo>
                  <a:lnTo>
                    <a:pt x="12" y="85"/>
                  </a:lnTo>
                  <a:lnTo>
                    <a:pt x="12" y="83"/>
                  </a:lnTo>
                  <a:lnTo>
                    <a:pt x="11" y="83"/>
                  </a:lnTo>
                  <a:lnTo>
                    <a:pt x="11" y="81"/>
                  </a:lnTo>
                  <a:lnTo>
                    <a:pt x="10" y="80"/>
                  </a:lnTo>
                  <a:lnTo>
                    <a:pt x="10" y="79"/>
                  </a:lnTo>
                  <a:lnTo>
                    <a:pt x="8" y="77"/>
                  </a:lnTo>
                  <a:lnTo>
                    <a:pt x="8" y="76"/>
                  </a:lnTo>
                  <a:lnTo>
                    <a:pt x="7" y="75"/>
                  </a:lnTo>
                  <a:lnTo>
                    <a:pt x="7" y="72"/>
                  </a:lnTo>
                  <a:lnTo>
                    <a:pt x="6" y="70"/>
                  </a:lnTo>
                  <a:lnTo>
                    <a:pt x="6" y="68"/>
                  </a:lnTo>
                  <a:lnTo>
                    <a:pt x="4" y="66"/>
                  </a:lnTo>
                  <a:lnTo>
                    <a:pt x="4" y="64"/>
                  </a:lnTo>
                  <a:lnTo>
                    <a:pt x="3" y="64"/>
                  </a:lnTo>
                  <a:lnTo>
                    <a:pt x="3" y="58"/>
                  </a:lnTo>
                  <a:lnTo>
                    <a:pt x="1" y="57"/>
                  </a:lnTo>
                  <a:lnTo>
                    <a:pt x="1" y="51"/>
                  </a:lnTo>
                  <a:lnTo>
                    <a:pt x="0" y="50"/>
                  </a:lnTo>
                  <a:lnTo>
                    <a:pt x="0" y="38"/>
                  </a:lnTo>
                  <a:lnTo>
                    <a:pt x="1" y="36"/>
                  </a:lnTo>
                  <a:lnTo>
                    <a:pt x="1" y="30"/>
                  </a:lnTo>
                  <a:lnTo>
                    <a:pt x="3" y="28"/>
                  </a:lnTo>
                  <a:lnTo>
                    <a:pt x="3" y="26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6" y="19"/>
                  </a:lnTo>
                  <a:lnTo>
                    <a:pt x="7" y="19"/>
                  </a:lnTo>
                  <a:lnTo>
                    <a:pt x="7" y="16"/>
                  </a:lnTo>
                  <a:lnTo>
                    <a:pt x="8" y="16"/>
                  </a:lnTo>
                  <a:lnTo>
                    <a:pt x="8" y="15"/>
                  </a:lnTo>
                  <a:lnTo>
                    <a:pt x="10" y="15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1"/>
                  </a:lnTo>
                  <a:lnTo>
                    <a:pt x="12" y="11"/>
                  </a:lnTo>
                  <a:lnTo>
                    <a:pt x="12" y="9"/>
                  </a:lnTo>
                  <a:lnTo>
                    <a:pt x="14" y="9"/>
                  </a:lnTo>
                  <a:lnTo>
                    <a:pt x="18" y="5"/>
                  </a:lnTo>
                  <a:lnTo>
                    <a:pt x="19" y="5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2"/>
                  </a:lnTo>
                  <a:lnTo>
                    <a:pt x="26" y="2"/>
                  </a:lnTo>
                  <a:lnTo>
                    <a:pt x="27" y="1"/>
                  </a:lnTo>
                  <a:lnTo>
                    <a:pt x="32" y="1"/>
                  </a:lnTo>
                  <a:lnTo>
                    <a:pt x="33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5BB57C"/>
            </a:solidFill>
            <a:ln w="0">
              <a:solidFill>
                <a:srgbClr val="21212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55" name="Freeform 7164"/>
            <p:cNvSpPr>
              <a:spLocks/>
            </p:cNvSpPr>
            <p:nvPr/>
          </p:nvSpPr>
          <p:spPr bwMode="auto">
            <a:xfrm>
              <a:off x="4853" y="1998"/>
              <a:ext cx="17" cy="24"/>
            </a:xfrm>
            <a:custGeom>
              <a:avLst/>
              <a:gdLst>
                <a:gd name="T0" fmla="*/ 2 w 34"/>
                <a:gd name="T1" fmla="*/ 6 h 47"/>
                <a:gd name="T2" fmla="*/ 2 w 34"/>
                <a:gd name="T3" fmla="*/ 6 h 47"/>
                <a:gd name="T4" fmla="*/ 2 w 34"/>
                <a:gd name="T5" fmla="*/ 5 h 47"/>
                <a:gd name="T6" fmla="*/ 2 w 34"/>
                <a:gd name="T7" fmla="*/ 3 h 47"/>
                <a:gd name="T8" fmla="*/ 2 w 34"/>
                <a:gd name="T9" fmla="*/ 3 h 47"/>
                <a:gd name="T10" fmla="*/ 2 w 34"/>
                <a:gd name="T11" fmla="*/ 2 h 47"/>
                <a:gd name="T12" fmla="*/ 3 w 34"/>
                <a:gd name="T13" fmla="*/ 2 h 47"/>
                <a:gd name="T14" fmla="*/ 3 w 34"/>
                <a:gd name="T15" fmla="*/ 2 h 47"/>
                <a:gd name="T16" fmla="*/ 3 w 34"/>
                <a:gd name="T17" fmla="*/ 2 h 47"/>
                <a:gd name="T18" fmla="*/ 3 w 34"/>
                <a:gd name="T19" fmla="*/ 2 h 47"/>
                <a:gd name="T20" fmla="*/ 3 w 34"/>
                <a:gd name="T21" fmla="*/ 2 h 47"/>
                <a:gd name="T22" fmla="*/ 3 w 34"/>
                <a:gd name="T23" fmla="*/ 1 h 47"/>
                <a:gd name="T24" fmla="*/ 3 w 34"/>
                <a:gd name="T25" fmla="*/ 1 h 47"/>
                <a:gd name="T26" fmla="*/ 3 w 34"/>
                <a:gd name="T27" fmla="*/ 1 h 47"/>
                <a:gd name="T28" fmla="*/ 4 w 34"/>
                <a:gd name="T29" fmla="*/ 1 h 47"/>
                <a:gd name="T30" fmla="*/ 2 w 34"/>
                <a:gd name="T31" fmla="*/ 1 h 47"/>
                <a:gd name="T32" fmla="*/ 2 w 34"/>
                <a:gd name="T33" fmla="*/ 1 h 47"/>
                <a:gd name="T34" fmla="*/ 1 w 34"/>
                <a:gd name="T35" fmla="*/ 1 h 47"/>
                <a:gd name="T36" fmla="*/ 1 w 34"/>
                <a:gd name="T37" fmla="*/ 1 h 47"/>
                <a:gd name="T38" fmla="*/ 1 w 34"/>
                <a:gd name="T39" fmla="*/ 1 h 47"/>
                <a:gd name="T40" fmla="*/ 1 w 34"/>
                <a:gd name="T41" fmla="*/ 0 h 47"/>
                <a:gd name="T42" fmla="*/ 1 w 34"/>
                <a:gd name="T43" fmla="*/ 0 h 47"/>
                <a:gd name="T44" fmla="*/ 1 w 34"/>
                <a:gd name="T45" fmla="*/ 1 h 47"/>
                <a:gd name="T46" fmla="*/ 1 w 34"/>
                <a:gd name="T47" fmla="*/ 1 h 47"/>
                <a:gd name="T48" fmla="*/ 1 w 34"/>
                <a:gd name="T49" fmla="*/ 1 h 47"/>
                <a:gd name="T50" fmla="*/ 1 w 34"/>
                <a:gd name="T51" fmla="*/ 1 h 47"/>
                <a:gd name="T52" fmla="*/ 1 w 34"/>
                <a:gd name="T53" fmla="*/ 1 h 47"/>
                <a:gd name="T54" fmla="*/ 1 w 34"/>
                <a:gd name="T55" fmla="*/ 1 h 47"/>
                <a:gd name="T56" fmla="*/ 1 w 34"/>
                <a:gd name="T57" fmla="*/ 1 h 47"/>
                <a:gd name="T58" fmla="*/ 1 w 34"/>
                <a:gd name="T59" fmla="*/ 2 h 47"/>
                <a:gd name="T60" fmla="*/ 0 w 34"/>
                <a:gd name="T61" fmla="*/ 2 h 47"/>
                <a:gd name="T62" fmla="*/ 0 w 34"/>
                <a:gd name="T63" fmla="*/ 5 h 47"/>
                <a:gd name="T64" fmla="*/ 2 w 34"/>
                <a:gd name="T65" fmla="*/ 6 h 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4"/>
                <a:gd name="T100" fmla="*/ 0 h 47"/>
                <a:gd name="T101" fmla="*/ 34 w 34"/>
                <a:gd name="T102" fmla="*/ 47 h 4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4" h="47">
                  <a:moveTo>
                    <a:pt x="23" y="47"/>
                  </a:moveTo>
                  <a:lnTo>
                    <a:pt x="23" y="42"/>
                  </a:lnTo>
                  <a:lnTo>
                    <a:pt x="22" y="40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4"/>
                  </a:lnTo>
                  <a:lnTo>
                    <a:pt x="24" y="13"/>
                  </a:lnTo>
                  <a:lnTo>
                    <a:pt x="24" y="10"/>
                  </a:lnTo>
                  <a:lnTo>
                    <a:pt x="26" y="10"/>
                  </a:lnTo>
                  <a:lnTo>
                    <a:pt x="26" y="9"/>
                  </a:lnTo>
                  <a:lnTo>
                    <a:pt x="27" y="9"/>
                  </a:lnTo>
                  <a:lnTo>
                    <a:pt x="27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4" y="6"/>
                  </a:lnTo>
                  <a:lnTo>
                    <a:pt x="19" y="4"/>
                  </a:lnTo>
                  <a:lnTo>
                    <a:pt x="18" y="2"/>
                  </a:lnTo>
                  <a:lnTo>
                    <a:pt x="15" y="2"/>
                  </a:lnTo>
                  <a:lnTo>
                    <a:pt x="15" y="1"/>
                  </a:lnTo>
                  <a:lnTo>
                    <a:pt x="12" y="1"/>
                  </a:lnTo>
                  <a:lnTo>
                    <a:pt x="11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5" y="1"/>
                  </a:lnTo>
                  <a:lnTo>
                    <a:pt x="4" y="2"/>
                  </a:lnTo>
                  <a:lnTo>
                    <a:pt x="4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1" y="6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0" y="39"/>
                  </a:lnTo>
                  <a:lnTo>
                    <a:pt x="23" y="47"/>
                  </a:lnTo>
                  <a:close/>
                </a:path>
              </a:pathLst>
            </a:custGeom>
            <a:solidFill>
              <a:srgbClr val="5BB57C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56" name="Freeform 7165"/>
            <p:cNvSpPr>
              <a:spLocks/>
            </p:cNvSpPr>
            <p:nvPr/>
          </p:nvSpPr>
          <p:spPr bwMode="auto">
            <a:xfrm>
              <a:off x="4863" y="2001"/>
              <a:ext cx="12" cy="22"/>
            </a:xfrm>
            <a:custGeom>
              <a:avLst/>
              <a:gdLst>
                <a:gd name="T0" fmla="*/ 2 w 25"/>
                <a:gd name="T1" fmla="*/ 1 h 43"/>
                <a:gd name="T2" fmla="*/ 2 w 25"/>
                <a:gd name="T3" fmla="*/ 1 h 43"/>
                <a:gd name="T4" fmla="*/ 2 w 25"/>
                <a:gd name="T5" fmla="*/ 1 h 43"/>
                <a:gd name="T6" fmla="*/ 1 w 25"/>
                <a:gd name="T7" fmla="*/ 1 h 43"/>
                <a:gd name="T8" fmla="*/ 0 w 25"/>
                <a:gd name="T9" fmla="*/ 1 h 43"/>
                <a:gd name="T10" fmla="*/ 0 w 25"/>
                <a:gd name="T11" fmla="*/ 1 h 43"/>
                <a:gd name="T12" fmla="*/ 0 w 25"/>
                <a:gd name="T13" fmla="*/ 1 h 43"/>
                <a:gd name="T14" fmla="*/ 0 w 25"/>
                <a:gd name="T15" fmla="*/ 1 h 43"/>
                <a:gd name="T16" fmla="*/ 0 w 25"/>
                <a:gd name="T17" fmla="*/ 1 h 43"/>
                <a:gd name="T18" fmla="*/ 0 w 25"/>
                <a:gd name="T19" fmla="*/ 1 h 43"/>
                <a:gd name="T20" fmla="*/ 0 w 25"/>
                <a:gd name="T21" fmla="*/ 2 h 43"/>
                <a:gd name="T22" fmla="*/ 0 w 25"/>
                <a:gd name="T23" fmla="*/ 2 h 43"/>
                <a:gd name="T24" fmla="*/ 0 w 25"/>
                <a:gd name="T25" fmla="*/ 3 h 43"/>
                <a:gd name="T26" fmla="*/ 0 w 25"/>
                <a:gd name="T27" fmla="*/ 3 h 43"/>
                <a:gd name="T28" fmla="*/ 0 w 25"/>
                <a:gd name="T29" fmla="*/ 4 h 43"/>
                <a:gd name="T30" fmla="*/ 0 w 25"/>
                <a:gd name="T31" fmla="*/ 4 h 43"/>
                <a:gd name="T32" fmla="*/ 0 w 25"/>
                <a:gd name="T33" fmla="*/ 5 h 43"/>
                <a:gd name="T34" fmla="*/ 0 w 25"/>
                <a:gd name="T35" fmla="*/ 5 h 43"/>
                <a:gd name="T36" fmla="*/ 0 w 25"/>
                <a:gd name="T37" fmla="*/ 5 h 43"/>
                <a:gd name="T38" fmla="*/ 0 w 25"/>
                <a:gd name="T39" fmla="*/ 5 h 43"/>
                <a:gd name="T40" fmla="*/ 0 w 25"/>
                <a:gd name="T41" fmla="*/ 5 h 43"/>
                <a:gd name="T42" fmla="*/ 0 w 25"/>
                <a:gd name="T43" fmla="*/ 6 h 43"/>
                <a:gd name="T44" fmla="*/ 1 w 25"/>
                <a:gd name="T45" fmla="*/ 6 h 43"/>
                <a:gd name="T46" fmla="*/ 1 w 25"/>
                <a:gd name="T47" fmla="*/ 6 h 43"/>
                <a:gd name="T48" fmla="*/ 1 w 25"/>
                <a:gd name="T49" fmla="*/ 6 h 43"/>
                <a:gd name="T50" fmla="*/ 2 w 25"/>
                <a:gd name="T51" fmla="*/ 6 h 43"/>
                <a:gd name="T52" fmla="*/ 2 w 25"/>
                <a:gd name="T53" fmla="*/ 6 h 43"/>
                <a:gd name="T54" fmla="*/ 2 w 25"/>
                <a:gd name="T55" fmla="*/ 6 h 43"/>
                <a:gd name="T56" fmla="*/ 2 w 25"/>
                <a:gd name="T57" fmla="*/ 6 h 43"/>
                <a:gd name="T58" fmla="*/ 2 w 25"/>
                <a:gd name="T59" fmla="*/ 5 h 43"/>
                <a:gd name="T60" fmla="*/ 2 w 25"/>
                <a:gd name="T61" fmla="*/ 5 h 43"/>
                <a:gd name="T62" fmla="*/ 2 w 25"/>
                <a:gd name="T63" fmla="*/ 5 h 43"/>
                <a:gd name="T64" fmla="*/ 2 w 25"/>
                <a:gd name="T65" fmla="*/ 5 h 43"/>
                <a:gd name="T66" fmla="*/ 2 w 25"/>
                <a:gd name="T67" fmla="*/ 4 h 43"/>
                <a:gd name="T68" fmla="*/ 2 w 25"/>
                <a:gd name="T69" fmla="*/ 4 h 43"/>
                <a:gd name="T70" fmla="*/ 2 w 25"/>
                <a:gd name="T71" fmla="*/ 4 h 43"/>
                <a:gd name="T72" fmla="*/ 3 w 25"/>
                <a:gd name="T73" fmla="*/ 3 h 43"/>
                <a:gd name="T74" fmla="*/ 3 w 25"/>
                <a:gd name="T75" fmla="*/ 3 h 43"/>
                <a:gd name="T76" fmla="*/ 2 w 25"/>
                <a:gd name="T77" fmla="*/ 3 h 43"/>
                <a:gd name="T78" fmla="*/ 2 w 25"/>
                <a:gd name="T79" fmla="*/ 2 h 43"/>
                <a:gd name="T80" fmla="*/ 2 w 25"/>
                <a:gd name="T81" fmla="*/ 2 h 43"/>
                <a:gd name="T82" fmla="*/ 2 w 25"/>
                <a:gd name="T83" fmla="*/ 2 h 43"/>
                <a:gd name="T84" fmla="*/ 2 w 25"/>
                <a:gd name="T85" fmla="*/ 2 h 43"/>
                <a:gd name="T86" fmla="*/ 2 w 25"/>
                <a:gd name="T87" fmla="*/ 1 h 43"/>
                <a:gd name="T88" fmla="*/ 2 w 25"/>
                <a:gd name="T89" fmla="*/ 1 h 43"/>
                <a:gd name="T90" fmla="*/ 2 w 25"/>
                <a:gd name="T91" fmla="*/ 1 h 43"/>
                <a:gd name="T92" fmla="*/ 2 w 25"/>
                <a:gd name="T93" fmla="*/ 1 h 43"/>
                <a:gd name="T94" fmla="*/ 2 w 25"/>
                <a:gd name="T95" fmla="*/ 1 h 43"/>
                <a:gd name="T96" fmla="*/ 2 w 25"/>
                <a:gd name="T97" fmla="*/ 1 h 43"/>
                <a:gd name="T98" fmla="*/ 2 w 25"/>
                <a:gd name="T99" fmla="*/ 0 h 43"/>
                <a:gd name="T100" fmla="*/ 2 w 25"/>
                <a:gd name="T101" fmla="*/ 1 h 43"/>
                <a:gd name="T102" fmla="*/ 2 w 25"/>
                <a:gd name="T103" fmla="*/ 1 h 43"/>
                <a:gd name="T104" fmla="*/ 2 w 25"/>
                <a:gd name="T105" fmla="*/ 1 h 4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5"/>
                <a:gd name="T160" fmla="*/ 0 h 43"/>
                <a:gd name="T161" fmla="*/ 25 w 25"/>
                <a:gd name="T162" fmla="*/ 43 h 4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5" h="43">
                  <a:moveTo>
                    <a:pt x="18" y="3"/>
                  </a:moveTo>
                  <a:lnTo>
                    <a:pt x="17" y="3"/>
                  </a:lnTo>
                  <a:lnTo>
                    <a:pt x="17" y="1"/>
                  </a:lnTo>
                  <a:lnTo>
                    <a:pt x="8" y="1"/>
                  </a:lnTo>
                  <a:lnTo>
                    <a:pt x="7" y="3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4" y="8"/>
                  </a:lnTo>
                  <a:lnTo>
                    <a:pt x="3" y="8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30"/>
                  </a:lnTo>
                  <a:lnTo>
                    <a:pt x="2" y="31"/>
                  </a:lnTo>
                  <a:lnTo>
                    <a:pt x="2" y="35"/>
                  </a:lnTo>
                  <a:lnTo>
                    <a:pt x="3" y="35"/>
                  </a:lnTo>
                  <a:lnTo>
                    <a:pt x="3" y="38"/>
                  </a:lnTo>
                  <a:lnTo>
                    <a:pt x="4" y="38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2"/>
                  </a:lnTo>
                  <a:lnTo>
                    <a:pt x="10" y="43"/>
                  </a:lnTo>
                  <a:lnTo>
                    <a:pt x="15" y="43"/>
                  </a:lnTo>
                  <a:lnTo>
                    <a:pt x="17" y="42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9" y="41"/>
                  </a:lnTo>
                  <a:lnTo>
                    <a:pt x="19" y="37"/>
                  </a:lnTo>
                  <a:lnTo>
                    <a:pt x="21" y="37"/>
                  </a:lnTo>
                  <a:lnTo>
                    <a:pt x="21" y="33"/>
                  </a:lnTo>
                  <a:lnTo>
                    <a:pt x="22" y="33"/>
                  </a:lnTo>
                  <a:lnTo>
                    <a:pt x="22" y="30"/>
                  </a:lnTo>
                  <a:lnTo>
                    <a:pt x="23" y="29"/>
                  </a:lnTo>
                  <a:lnTo>
                    <a:pt x="23" y="26"/>
                  </a:lnTo>
                  <a:lnTo>
                    <a:pt x="25" y="24"/>
                  </a:lnTo>
                  <a:lnTo>
                    <a:pt x="25" y="20"/>
                  </a:lnTo>
                  <a:lnTo>
                    <a:pt x="23" y="19"/>
                  </a:lnTo>
                  <a:lnTo>
                    <a:pt x="23" y="16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1" y="12"/>
                  </a:lnTo>
                  <a:lnTo>
                    <a:pt x="21" y="8"/>
                  </a:lnTo>
                  <a:lnTo>
                    <a:pt x="19" y="8"/>
                  </a:lnTo>
                  <a:lnTo>
                    <a:pt x="19" y="5"/>
                  </a:lnTo>
                  <a:lnTo>
                    <a:pt x="18" y="4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0"/>
                  </a:lnTo>
                  <a:lnTo>
                    <a:pt x="17" y="1"/>
                  </a:lnTo>
                  <a:lnTo>
                    <a:pt x="18" y="1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FF8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57" name="Freeform 7166"/>
            <p:cNvSpPr>
              <a:spLocks/>
            </p:cNvSpPr>
            <p:nvPr/>
          </p:nvSpPr>
          <p:spPr bwMode="auto">
            <a:xfrm>
              <a:off x="4849" y="2001"/>
              <a:ext cx="24" cy="9"/>
            </a:xfrm>
            <a:custGeom>
              <a:avLst/>
              <a:gdLst>
                <a:gd name="T0" fmla="*/ 6 w 49"/>
                <a:gd name="T1" fmla="*/ 1 h 18"/>
                <a:gd name="T2" fmla="*/ 3 w 49"/>
                <a:gd name="T3" fmla="*/ 1 h 18"/>
                <a:gd name="T4" fmla="*/ 3 w 49"/>
                <a:gd name="T5" fmla="*/ 1 h 18"/>
                <a:gd name="T6" fmla="*/ 0 w 49"/>
                <a:gd name="T7" fmla="*/ 0 h 18"/>
                <a:gd name="T8" fmla="*/ 0 w 49"/>
                <a:gd name="T9" fmla="*/ 1 h 18"/>
                <a:gd name="T10" fmla="*/ 3 w 49"/>
                <a:gd name="T11" fmla="*/ 2 h 18"/>
                <a:gd name="T12" fmla="*/ 6 w 49"/>
                <a:gd name="T13" fmla="*/ 2 h 18"/>
                <a:gd name="T14" fmla="*/ 6 w 49"/>
                <a:gd name="T15" fmla="*/ 1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9"/>
                <a:gd name="T25" fmla="*/ 0 h 18"/>
                <a:gd name="T26" fmla="*/ 49 w 49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9" h="18">
                  <a:moveTo>
                    <a:pt x="49" y="12"/>
                  </a:moveTo>
                  <a:lnTo>
                    <a:pt x="26" y="12"/>
                  </a:lnTo>
                  <a:lnTo>
                    <a:pt x="27" y="12"/>
                  </a:lnTo>
                  <a:lnTo>
                    <a:pt x="2" y="0"/>
                  </a:lnTo>
                  <a:lnTo>
                    <a:pt x="0" y="5"/>
                  </a:lnTo>
                  <a:lnTo>
                    <a:pt x="26" y="18"/>
                  </a:lnTo>
                  <a:lnTo>
                    <a:pt x="49" y="18"/>
                  </a:lnTo>
                  <a:lnTo>
                    <a:pt x="49" y="12"/>
                  </a:lnTo>
                  <a:close/>
                </a:path>
              </a:pathLst>
            </a:custGeom>
            <a:solidFill>
              <a:srgbClr val="899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58" name="Freeform 7167"/>
            <p:cNvSpPr>
              <a:spLocks/>
            </p:cNvSpPr>
            <p:nvPr/>
          </p:nvSpPr>
          <p:spPr bwMode="auto">
            <a:xfrm>
              <a:off x="4849" y="2010"/>
              <a:ext cx="26" cy="9"/>
            </a:xfrm>
            <a:custGeom>
              <a:avLst/>
              <a:gdLst>
                <a:gd name="T0" fmla="*/ 7 w 50"/>
                <a:gd name="T1" fmla="*/ 2 h 17"/>
                <a:gd name="T2" fmla="*/ 4 w 50"/>
                <a:gd name="T3" fmla="*/ 2 h 17"/>
                <a:gd name="T4" fmla="*/ 4 w 50"/>
                <a:gd name="T5" fmla="*/ 2 h 17"/>
                <a:gd name="T6" fmla="*/ 1 w 50"/>
                <a:gd name="T7" fmla="*/ 0 h 17"/>
                <a:gd name="T8" fmla="*/ 0 w 50"/>
                <a:gd name="T9" fmla="*/ 1 h 17"/>
                <a:gd name="T10" fmla="*/ 4 w 50"/>
                <a:gd name="T11" fmla="*/ 3 h 17"/>
                <a:gd name="T12" fmla="*/ 7 w 50"/>
                <a:gd name="T13" fmla="*/ 3 h 17"/>
                <a:gd name="T14" fmla="*/ 7 w 50"/>
                <a:gd name="T15" fmla="*/ 2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0"/>
                <a:gd name="T25" fmla="*/ 0 h 17"/>
                <a:gd name="T26" fmla="*/ 50 w 50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0" h="17">
                  <a:moveTo>
                    <a:pt x="50" y="12"/>
                  </a:moveTo>
                  <a:lnTo>
                    <a:pt x="27" y="12"/>
                  </a:lnTo>
                  <a:lnTo>
                    <a:pt x="29" y="12"/>
                  </a:lnTo>
                  <a:lnTo>
                    <a:pt x="3" y="0"/>
                  </a:lnTo>
                  <a:lnTo>
                    <a:pt x="0" y="5"/>
                  </a:lnTo>
                  <a:lnTo>
                    <a:pt x="27" y="17"/>
                  </a:lnTo>
                  <a:lnTo>
                    <a:pt x="50" y="17"/>
                  </a:lnTo>
                  <a:lnTo>
                    <a:pt x="50" y="12"/>
                  </a:lnTo>
                  <a:close/>
                </a:path>
              </a:pathLst>
            </a:custGeom>
            <a:solidFill>
              <a:srgbClr val="899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59" name="Freeform 7168"/>
            <p:cNvSpPr>
              <a:spLocks/>
            </p:cNvSpPr>
            <p:nvPr/>
          </p:nvSpPr>
          <p:spPr bwMode="auto">
            <a:xfrm>
              <a:off x="5032" y="2299"/>
              <a:ext cx="62" cy="140"/>
            </a:xfrm>
            <a:custGeom>
              <a:avLst/>
              <a:gdLst>
                <a:gd name="T0" fmla="*/ 16 w 123"/>
                <a:gd name="T1" fmla="*/ 0 h 282"/>
                <a:gd name="T2" fmla="*/ 1 w 123"/>
                <a:gd name="T3" fmla="*/ 1 h 282"/>
                <a:gd name="T4" fmla="*/ 0 w 123"/>
                <a:gd name="T5" fmla="*/ 35 h 282"/>
                <a:gd name="T6" fmla="*/ 15 w 123"/>
                <a:gd name="T7" fmla="*/ 31 h 282"/>
                <a:gd name="T8" fmla="*/ 16 w 123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"/>
                <a:gd name="T16" fmla="*/ 0 h 282"/>
                <a:gd name="T17" fmla="*/ 123 w 123"/>
                <a:gd name="T18" fmla="*/ 282 h 2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" h="282">
                  <a:moveTo>
                    <a:pt x="123" y="0"/>
                  </a:moveTo>
                  <a:lnTo>
                    <a:pt x="2" y="9"/>
                  </a:lnTo>
                  <a:lnTo>
                    <a:pt x="0" y="282"/>
                  </a:lnTo>
                  <a:lnTo>
                    <a:pt x="120" y="252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2E6CA"/>
            </a:solidFill>
            <a:ln w="0">
              <a:solidFill>
                <a:srgbClr val="21212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60" name="Freeform 7169"/>
            <p:cNvSpPr>
              <a:spLocks/>
            </p:cNvSpPr>
            <p:nvPr/>
          </p:nvSpPr>
          <p:spPr bwMode="auto">
            <a:xfrm>
              <a:off x="5035" y="2303"/>
              <a:ext cx="57" cy="121"/>
            </a:xfrm>
            <a:custGeom>
              <a:avLst/>
              <a:gdLst>
                <a:gd name="T0" fmla="*/ 1 w 113"/>
                <a:gd name="T1" fmla="*/ 0 h 241"/>
                <a:gd name="T2" fmla="*/ 0 w 113"/>
                <a:gd name="T3" fmla="*/ 1 h 241"/>
                <a:gd name="T4" fmla="*/ 14 w 113"/>
                <a:gd name="T5" fmla="*/ 31 h 241"/>
                <a:gd name="T6" fmla="*/ 15 w 113"/>
                <a:gd name="T7" fmla="*/ 30 h 241"/>
                <a:gd name="T8" fmla="*/ 1 w 113"/>
                <a:gd name="T9" fmla="*/ 0 h 2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241"/>
                <a:gd name="T17" fmla="*/ 113 w 113"/>
                <a:gd name="T18" fmla="*/ 241 h 2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241">
                  <a:moveTo>
                    <a:pt x="3" y="0"/>
                  </a:moveTo>
                  <a:lnTo>
                    <a:pt x="0" y="3"/>
                  </a:lnTo>
                  <a:lnTo>
                    <a:pt x="111" y="241"/>
                  </a:lnTo>
                  <a:lnTo>
                    <a:pt x="113" y="23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2E6CA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61" name="Freeform 7170"/>
            <p:cNvSpPr>
              <a:spLocks/>
            </p:cNvSpPr>
            <p:nvPr/>
          </p:nvSpPr>
          <p:spPr bwMode="auto">
            <a:xfrm>
              <a:off x="5033" y="2299"/>
              <a:ext cx="60" cy="139"/>
            </a:xfrm>
            <a:custGeom>
              <a:avLst/>
              <a:gdLst>
                <a:gd name="T0" fmla="*/ 15 w 120"/>
                <a:gd name="T1" fmla="*/ 0 h 277"/>
                <a:gd name="T2" fmla="*/ 15 w 120"/>
                <a:gd name="T3" fmla="*/ 1 h 277"/>
                <a:gd name="T4" fmla="*/ 1 w 120"/>
                <a:gd name="T5" fmla="*/ 35 h 277"/>
                <a:gd name="T6" fmla="*/ 0 w 120"/>
                <a:gd name="T7" fmla="*/ 35 h 277"/>
                <a:gd name="T8" fmla="*/ 15 w 120"/>
                <a:gd name="T9" fmla="*/ 0 h 2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77"/>
                <a:gd name="T17" fmla="*/ 120 w 120"/>
                <a:gd name="T18" fmla="*/ 277 h 2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77">
                  <a:moveTo>
                    <a:pt x="117" y="0"/>
                  </a:moveTo>
                  <a:lnTo>
                    <a:pt x="120" y="2"/>
                  </a:lnTo>
                  <a:lnTo>
                    <a:pt x="3" y="277"/>
                  </a:lnTo>
                  <a:lnTo>
                    <a:pt x="0" y="276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B2E6CA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62" name="Freeform 7171"/>
            <p:cNvSpPr>
              <a:spLocks/>
            </p:cNvSpPr>
            <p:nvPr/>
          </p:nvSpPr>
          <p:spPr bwMode="auto">
            <a:xfrm>
              <a:off x="5034" y="2363"/>
              <a:ext cx="58" cy="4"/>
            </a:xfrm>
            <a:custGeom>
              <a:avLst/>
              <a:gdLst>
                <a:gd name="T0" fmla="*/ 0 w 116"/>
                <a:gd name="T1" fmla="*/ 1 h 8"/>
                <a:gd name="T2" fmla="*/ 0 w 116"/>
                <a:gd name="T3" fmla="*/ 1 h 8"/>
                <a:gd name="T4" fmla="*/ 15 w 116"/>
                <a:gd name="T5" fmla="*/ 1 h 8"/>
                <a:gd name="T6" fmla="*/ 15 w 116"/>
                <a:gd name="T7" fmla="*/ 0 h 8"/>
                <a:gd name="T8" fmla="*/ 0 w 116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8"/>
                <a:gd name="T17" fmla="*/ 116 w 1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8">
                  <a:moveTo>
                    <a:pt x="0" y="5"/>
                  </a:moveTo>
                  <a:lnTo>
                    <a:pt x="0" y="8"/>
                  </a:lnTo>
                  <a:lnTo>
                    <a:pt x="116" y="2"/>
                  </a:lnTo>
                  <a:lnTo>
                    <a:pt x="11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2E6CA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63" name="Freeform 7172"/>
            <p:cNvSpPr>
              <a:spLocks/>
            </p:cNvSpPr>
            <p:nvPr/>
          </p:nvSpPr>
          <p:spPr bwMode="auto">
            <a:xfrm>
              <a:off x="5034" y="2339"/>
              <a:ext cx="59" cy="53"/>
            </a:xfrm>
            <a:custGeom>
              <a:avLst/>
              <a:gdLst>
                <a:gd name="T0" fmla="*/ 0 w 117"/>
                <a:gd name="T1" fmla="*/ 0 h 106"/>
                <a:gd name="T2" fmla="*/ 0 w 117"/>
                <a:gd name="T3" fmla="*/ 1 h 106"/>
                <a:gd name="T4" fmla="*/ 15 w 117"/>
                <a:gd name="T5" fmla="*/ 13 h 106"/>
                <a:gd name="T6" fmla="*/ 15 w 117"/>
                <a:gd name="T7" fmla="*/ 13 h 106"/>
                <a:gd name="T8" fmla="*/ 0 w 117"/>
                <a:gd name="T9" fmla="*/ 0 h 1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"/>
                <a:gd name="T16" fmla="*/ 0 h 106"/>
                <a:gd name="T17" fmla="*/ 117 w 117"/>
                <a:gd name="T18" fmla="*/ 106 h 1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" h="106">
                  <a:moveTo>
                    <a:pt x="0" y="0"/>
                  </a:moveTo>
                  <a:lnTo>
                    <a:pt x="0" y="2"/>
                  </a:lnTo>
                  <a:lnTo>
                    <a:pt x="117" y="106"/>
                  </a:lnTo>
                  <a:lnTo>
                    <a:pt x="117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E6CA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64" name="Freeform 7173"/>
            <p:cNvSpPr>
              <a:spLocks/>
            </p:cNvSpPr>
            <p:nvPr/>
          </p:nvSpPr>
          <p:spPr bwMode="auto">
            <a:xfrm>
              <a:off x="5034" y="2333"/>
              <a:ext cx="58" cy="70"/>
            </a:xfrm>
            <a:custGeom>
              <a:avLst/>
              <a:gdLst>
                <a:gd name="T0" fmla="*/ 14 w 118"/>
                <a:gd name="T1" fmla="*/ 0 h 142"/>
                <a:gd name="T2" fmla="*/ 14 w 118"/>
                <a:gd name="T3" fmla="*/ 0 h 142"/>
                <a:gd name="T4" fmla="*/ 0 w 118"/>
                <a:gd name="T5" fmla="*/ 17 h 142"/>
                <a:gd name="T6" fmla="*/ 0 w 118"/>
                <a:gd name="T7" fmla="*/ 17 h 142"/>
                <a:gd name="T8" fmla="*/ 14 w 118"/>
                <a:gd name="T9" fmla="*/ 0 h 1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"/>
                <a:gd name="T16" fmla="*/ 0 h 142"/>
                <a:gd name="T17" fmla="*/ 118 w 118"/>
                <a:gd name="T18" fmla="*/ 142 h 1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" h="142">
                  <a:moveTo>
                    <a:pt x="118" y="0"/>
                  </a:moveTo>
                  <a:lnTo>
                    <a:pt x="118" y="6"/>
                  </a:lnTo>
                  <a:lnTo>
                    <a:pt x="0" y="142"/>
                  </a:lnTo>
                  <a:lnTo>
                    <a:pt x="0" y="138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B2E6CA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65" name="Freeform 7174"/>
            <p:cNvSpPr>
              <a:spLocks/>
            </p:cNvSpPr>
            <p:nvPr/>
          </p:nvSpPr>
          <p:spPr bwMode="auto">
            <a:xfrm>
              <a:off x="5062" y="2301"/>
              <a:ext cx="4" cy="130"/>
            </a:xfrm>
            <a:custGeom>
              <a:avLst/>
              <a:gdLst>
                <a:gd name="T0" fmla="*/ 1 w 8"/>
                <a:gd name="T1" fmla="*/ 0 h 258"/>
                <a:gd name="T2" fmla="*/ 0 w 8"/>
                <a:gd name="T3" fmla="*/ 0 h 258"/>
                <a:gd name="T4" fmla="*/ 1 w 8"/>
                <a:gd name="T5" fmla="*/ 33 h 258"/>
                <a:gd name="T6" fmla="*/ 1 w 8"/>
                <a:gd name="T7" fmla="*/ 33 h 258"/>
                <a:gd name="T8" fmla="*/ 1 w 8"/>
                <a:gd name="T9" fmla="*/ 0 h 2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58"/>
                <a:gd name="T17" fmla="*/ 8 w 8"/>
                <a:gd name="T18" fmla="*/ 258 h 2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58">
                  <a:moveTo>
                    <a:pt x="4" y="0"/>
                  </a:moveTo>
                  <a:lnTo>
                    <a:pt x="0" y="0"/>
                  </a:lnTo>
                  <a:lnTo>
                    <a:pt x="4" y="258"/>
                  </a:lnTo>
                  <a:lnTo>
                    <a:pt x="8" y="258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E6CA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66" name="Freeform 7175"/>
            <p:cNvSpPr>
              <a:spLocks/>
            </p:cNvSpPr>
            <p:nvPr/>
          </p:nvSpPr>
          <p:spPr bwMode="auto">
            <a:xfrm>
              <a:off x="5042" y="2314"/>
              <a:ext cx="50" cy="51"/>
            </a:xfrm>
            <a:custGeom>
              <a:avLst/>
              <a:gdLst>
                <a:gd name="T0" fmla="*/ 1 w 99"/>
                <a:gd name="T1" fmla="*/ 10 h 104"/>
                <a:gd name="T2" fmla="*/ 1 w 99"/>
                <a:gd name="T3" fmla="*/ 9 h 104"/>
                <a:gd name="T4" fmla="*/ 1 w 99"/>
                <a:gd name="T5" fmla="*/ 8 h 104"/>
                <a:gd name="T6" fmla="*/ 1 w 99"/>
                <a:gd name="T7" fmla="*/ 7 h 104"/>
                <a:gd name="T8" fmla="*/ 1 w 99"/>
                <a:gd name="T9" fmla="*/ 6 h 104"/>
                <a:gd name="T10" fmla="*/ 1 w 99"/>
                <a:gd name="T11" fmla="*/ 6 h 104"/>
                <a:gd name="T12" fmla="*/ 2 w 99"/>
                <a:gd name="T13" fmla="*/ 5 h 104"/>
                <a:gd name="T14" fmla="*/ 2 w 99"/>
                <a:gd name="T15" fmla="*/ 5 h 104"/>
                <a:gd name="T16" fmla="*/ 2 w 99"/>
                <a:gd name="T17" fmla="*/ 4 h 104"/>
                <a:gd name="T18" fmla="*/ 2 w 99"/>
                <a:gd name="T19" fmla="*/ 4 h 104"/>
                <a:gd name="T20" fmla="*/ 2 w 99"/>
                <a:gd name="T21" fmla="*/ 4 h 104"/>
                <a:gd name="T22" fmla="*/ 2 w 99"/>
                <a:gd name="T23" fmla="*/ 3 h 104"/>
                <a:gd name="T24" fmla="*/ 3 w 99"/>
                <a:gd name="T25" fmla="*/ 3 h 104"/>
                <a:gd name="T26" fmla="*/ 3 w 99"/>
                <a:gd name="T27" fmla="*/ 2 h 104"/>
                <a:gd name="T28" fmla="*/ 3 w 99"/>
                <a:gd name="T29" fmla="*/ 2 h 104"/>
                <a:gd name="T30" fmla="*/ 5 w 99"/>
                <a:gd name="T31" fmla="*/ 0 h 104"/>
                <a:gd name="T32" fmla="*/ 6 w 99"/>
                <a:gd name="T33" fmla="*/ 0 h 104"/>
                <a:gd name="T34" fmla="*/ 6 w 99"/>
                <a:gd name="T35" fmla="*/ 0 h 104"/>
                <a:gd name="T36" fmla="*/ 7 w 99"/>
                <a:gd name="T37" fmla="*/ 0 h 104"/>
                <a:gd name="T38" fmla="*/ 8 w 99"/>
                <a:gd name="T39" fmla="*/ 0 h 104"/>
                <a:gd name="T40" fmla="*/ 8 w 99"/>
                <a:gd name="T41" fmla="*/ 0 h 104"/>
                <a:gd name="T42" fmla="*/ 8 w 99"/>
                <a:gd name="T43" fmla="*/ 0 h 104"/>
                <a:gd name="T44" fmla="*/ 9 w 99"/>
                <a:gd name="T45" fmla="*/ 0 h 104"/>
                <a:gd name="T46" fmla="*/ 10 w 99"/>
                <a:gd name="T47" fmla="*/ 1 h 104"/>
                <a:gd name="T48" fmla="*/ 10 w 99"/>
                <a:gd name="T49" fmla="*/ 2 h 104"/>
                <a:gd name="T50" fmla="*/ 11 w 99"/>
                <a:gd name="T51" fmla="*/ 3 h 104"/>
                <a:gd name="T52" fmla="*/ 11 w 99"/>
                <a:gd name="T53" fmla="*/ 4 h 104"/>
                <a:gd name="T54" fmla="*/ 11 w 99"/>
                <a:gd name="T55" fmla="*/ 4 h 104"/>
                <a:gd name="T56" fmla="*/ 12 w 99"/>
                <a:gd name="T57" fmla="*/ 5 h 104"/>
                <a:gd name="T58" fmla="*/ 12 w 99"/>
                <a:gd name="T59" fmla="*/ 5 h 104"/>
                <a:gd name="T60" fmla="*/ 12 w 99"/>
                <a:gd name="T61" fmla="*/ 6 h 104"/>
                <a:gd name="T62" fmla="*/ 12 w 99"/>
                <a:gd name="T63" fmla="*/ 6 h 104"/>
                <a:gd name="T64" fmla="*/ 12 w 99"/>
                <a:gd name="T65" fmla="*/ 7 h 104"/>
                <a:gd name="T66" fmla="*/ 12 w 99"/>
                <a:gd name="T67" fmla="*/ 8 h 104"/>
                <a:gd name="T68" fmla="*/ 13 w 99"/>
                <a:gd name="T69" fmla="*/ 9 h 104"/>
                <a:gd name="T70" fmla="*/ 13 w 99"/>
                <a:gd name="T71" fmla="*/ 10 h 104"/>
                <a:gd name="T72" fmla="*/ 13 w 99"/>
                <a:gd name="T73" fmla="*/ 12 h 104"/>
                <a:gd name="T74" fmla="*/ 0 w 99"/>
                <a:gd name="T75" fmla="*/ 10 h 10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9"/>
                <a:gd name="T115" fmla="*/ 0 h 104"/>
                <a:gd name="T116" fmla="*/ 99 w 99"/>
                <a:gd name="T117" fmla="*/ 104 h 10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9" h="104">
                  <a:moveTo>
                    <a:pt x="0" y="86"/>
                  </a:moveTo>
                  <a:lnTo>
                    <a:pt x="1" y="86"/>
                  </a:lnTo>
                  <a:lnTo>
                    <a:pt x="1" y="74"/>
                  </a:lnTo>
                  <a:lnTo>
                    <a:pt x="3" y="74"/>
                  </a:lnTo>
                  <a:lnTo>
                    <a:pt x="3" y="66"/>
                  </a:lnTo>
                  <a:lnTo>
                    <a:pt x="4" y="66"/>
                  </a:lnTo>
                  <a:lnTo>
                    <a:pt x="4" y="59"/>
                  </a:lnTo>
                  <a:lnTo>
                    <a:pt x="5" y="59"/>
                  </a:lnTo>
                  <a:lnTo>
                    <a:pt x="5" y="53"/>
                  </a:lnTo>
                  <a:lnTo>
                    <a:pt x="7" y="53"/>
                  </a:lnTo>
                  <a:lnTo>
                    <a:pt x="7" y="49"/>
                  </a:lnTo>
                  <a:lnTo>
                    <a:pt x="8" y="49"/>
                  </a:lnTo>
                  <a:lnTo>
                    <a:pt x="8" y="45"/>
                  </a:lnTo>
                  <a:lnTo>
                    <a:pt x="9" y="45"/>
                  </a:lnTo>
                  <a:lnTo>
                    <a:pt x="9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2" y="37"/>
                  </a:lnTo>
                  <a:lnTo>
                    <a:pt x="12" y="34"/>
                  </a:lnTo>
                  <a:lnTo>
                    <a:pt x="13" y="34"/>
                  </a:lnTo>
                  <a:lnTo>
                    <a:pt x="13" y="32"/>
                  </a:lnTo>
                  <a:lnTo>
                    <a:pt x="15" y="32"/>
                  </a:lnTo>
                  <a:lnTo>
                    <a:pt x="15" y="29"/>
                  </a:lnTo>
                  <a:lnTo>
                    <a:pt x="16" y="29"/>
                  </a:lnTo>
                  <a:lnTo>
                    <a:pt x="16" y="26"/>
                  </a:lnTo>
                  <a:lnTo>
                    <a:pt x="18" y="26"/>
                  </a:lnTo>
                  <a:lnTo>
                    <a:pt x="18" y="23"/>
                  </a:lnTo>
                  <a:lnTo>
                    <a:pt x="20" y="22"/>
                  </a:lnTo>
                  <a:lnTo>
                    <a:pt x="20" y="19"/>
                  </a:lnTo>
                  <a:lnTo>
                    <a:pt x="24" y="17"/>
                  </a:lnTo>
                  <a:lnTo>
                    <a:pt x="24" y="14"/>
                  </a:lnTo>
                  <a:lnTo>
                    <a:pt x="33" y="7"/>
                  </a:lnTo>
                  <a:lnTo>
                    <a:pt x="35" y="4"/>
                  </a:lnTo>
                  <a:lnTo>
                    <a:pt x="41" y="3"/>
                  </a:lnTo>
                  <a:lnTo>
                    <a:pt x="41" y="2"/>
                  </a:lnTo>
                  <a:lnTo>
                    <a:pt x="45" y="2"/>
                  </a:lnTo>
                  <a:lnTo>
                    <a:pt x="45" y="0"/>
                  </a:lnTo>
                  <a:lnTo>
                    <a:pt x="54" y="0"/>
                  </a:lnTo>
                  <a:lnTo>
                    <a:pt x="54" y="2"/>
                  </a:lnTo>
                  <a:lnTo>
                    <a:pt x="59" y="2"/>
                  </a:lnTo>
                  <a:lnTo>
                    <a:pt x="59" y="3"/>
                  </a:lnTo>
                  <a:lnTo>
                    <a:pt x="61" y="3"/>
                  </a:lnTo>
                  <a:lnTo>
                    <a:pt x="61" y="4"/>
                  </a:lnTo>
                  <a:lnTo>
                    <a:pt x="64" y="4"/>
                  </a:lnTo>
                  <a:lnTo>
                    <a:pt x="65" y="7"/>
                  </a:lnTo>
                  <a:lnTo>
                    <a:pt x="68" y="7"/>
                  </a:lnTo>
                  <a:lnTo>
                    <a:pt x="74" y="13"/>
                  </a:lnTo>
                  <a:lnTo>
                    <a:pt x="74" y="15"/>
                  </a:lnTo>
                  <a:lnTo>
                    <a:pt x="75" y="15"/>
                  </a:lnTo>
                  <a:lnTo>
                    <a:pt x="80" y="23"/>
                  </a:lnTo>
                  <a:lnTo>
                    <a:pt x="82" y="23"/>
                  </a:lnTo>
                  <a:lnTo>
                    <a:pt x="82" y="28"/>
                  </a:lnTo>
                  <a:lnTo>
                    <a:pt x="83" y="28"/>
                  </a:lnTo>
                  <a:lnTo>
                    <a:pt x="84" y="33"/>
                  </a:lnTo>
                  <a:lnTo>
                    <a:pt x="86" y="33"/>
                  </a:lnTo>
                  <a:lnTo>
                    <a:pt x="87" y="38"/>
                  </a:lnTo>
                  <a:lnTo>
                    <a:pt x="89" y="38"/>
                  </a:lnTo>
                  <a:lnTo>
                    <a:pt x="89" y="41"/>
                  </a:lnTo>
                  <a:lnTo>
                    <a:pt x="90" y="41"/>
                  </a:lnTo>
                  <a:lnTo>
                    <a:pt x="90" y="47"/>
                  </a:lnTo>
                  <a:lnTo>
                    <a:pt x="91" y="47"/>
                  </a:lnTo>
                  <a:lnTo>
                    <a:pt x="91" y="49"/>
                  </a:lnTo>
                  <a:lnTo>
                    <a:pt x="93" y="49"/>
                  </a:lnTo>
                  <a:lnTo>
                    <a:pt x="93" y="55"/>
                  </a:lnTo>
                  <a:lnTo>
                    <a:pt x="94" y="55"/>
                  </a:lnTo>
                  <a:lnTo>
                    <a:pt x="94" y="59"/>
                  </a:lnTo>
                  <a:lnTo>
                    <a:pt x="95" y="59"/>
                  </a:lnTo>
                  <a:lnTo>
                    <a:pt x="95" y="67"/>
                  </a:lnTo>
                  <a:lnTo>
                    <a:pt x="97" y="67"/>
                  </a:lnTo>
                  <a:lnTo>
                    <a:pt x="97" y="74"/>
                  </a:lnTo>
                  <a:lnTo>
                    <a:pt x="98" y="74"/>
                  </a:lnTo>
                  <a:lnTo>
                    <a:pt x="98" y="86"/>
                  </a:lnTo>
                  <a:lnTo>
                    <a:pt x="99" y="86"/>
                  </a:lnTo>
                  <a:lnTo>
                    <a:pt x="99" y="104"/>
                  </a:lnTo>
                  <a:lnTo>
                    <a:pt x="0" y="104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5BB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67" name="Freeform 7176"/>
            <p:cNvSpPr>
              <a:spLocks/>
            </p:cNvSpPr>
            <p:nvPr/>
          </p:nvSpPr>
          <p:spPr bwMode="auto">
            <a:xfrm>
              <a:off x="5042" y="2365"/>
              <a:ext cx="50" cy="51"/>
            </a:xfrm>
            <a:custGeom>
              <a:avLst/>
              <a:gdLst>
                <a:gd name="T0" fmla="*/ 0 w 99"/>
                <a:gd name="T1" fmla="*/ 3 h 102"/>
                <a:gd name="T2" fmla="*/ 1 w 99"/>
                <a:gd name="T3" fmla="*/ 3 h 102"/>
                <a:gd name="T4" fmla="*/ 1 w 99"/>
                <a:gd name="T5" fmla="*/ 5 h 102"/>
                <a:gd name="T6" fmla="*/ 1 w 99"/>
                <a:gd name="T7" fmla="*/ 6 h 102"/>
                <a:gd name="T8" fmla="*/ 1 w 99"/>
                <a:gd name="T9" fmla="*/ 6 h 102"/>
                <a:gd name="T10" fmla="*/ 1 w 99"/>
                <a:gd name="T11" fmla="*/ 7 h 102"/>
                <a:gd name="T12" fmla="*/ 2 w 99"/>
                <a:gd name="T13" fmla="*/ 9 h 102"/>
                <a:gd name="T14" fmla="*/ 2 w 99"/>
                <a:gd name="T15" fmla="*/ 9 h 102"/>
                <a:gd name="T16" fmla="*/ 2 w 99"/>
                <a:gd name="T17" fmla="*/ 10 h 102"/>
                <a:gd name="T18" fmla="*/ 3 w 99"/>
                <a:gd name="T19" fmla="*/ 10 h 102"/>
                <a:gd name="T20" fmla="*/ 4 w 99"/>
                <a:gd name="T21" fmla="*/ 12 h 102"/>
                <a:gd name="T22" fmla="*/ 4 w 99"/>
                <a:gd name="T23" fmla="*/ 12 h 102"/>
                <a:gd name="T24" fmla="*/ 5 w 99"/>
                <a:gd name="T25" fmla="*/ 13 h 102"/>
                <a:gd name="T26" fmla="*/ 5 w 99"/>
                <a:gd name="T27" fmla="*/ 13 h 102"/>
                <a:gd name="T28" fmla="*/ 6 w 99"/>
                <a:gd name="T29" fmla="*/ 13 h 102"/>
                <a:gd name="T30" fmla="*/ 7 w 99"/>
                <a:gd name="T31" fmla="*/ 13 h 102"/>
                <a:gd name="T32" fmla="*/ 8 w 99"/>
                <a:gd name="T33" fmla="*/ 13 h 102"/>
                <a:gd name="T34" fmla="*/ 8 w 99"/>
                <a:gd name="T35" fmla="*/ 13 h 102"/>
                <a:gd name="T36" fmla="*/ 9 w 99"/>
                <a:gd name="T37" fmla="*/ 12 h 102"/>
                <a:gd name="T38" fmla="*/ 10 w 99"/>
                <a:gd name="T39" fmla="*/ 11 h 102"/>
                <a:gd name="T40" fmla="*/ 10 w 99"/>
                <a:gd name="T41" fmla="*/ 10 h 102"/>
                <a:gd name="T42" fmla="*/ 11 w 99"/>
                <a:gd name="T43" fmla="*/ 10 h 102"/>
                <a:gd name="T44" fmla="*/ 11 w 99"/>
                <a:gd name="T45" fmla="*/ 10 h 102"/>
                <a:gd name="T46" fmla="*/ 11 w 99"/>
                <a:gd name="T47" fmla="*/ 9 h 102"/>
                <a:gd name="T48" fmla="*/ 11 w 99"/>
                <a:gd name="T49" fmla="*/ 9 h 102"/>
                <a:gd name="T50" fmla="*/ 12 w 99"/>
                <a:gd name="T51" fmla="*/ 7 h 102"/>
                <a:gd name="T52" fmla="*/ 12 w 99"/>
                <a:gd name="T53" fmla="*/ 7 h 102"/>
                <a:gd name="T54" fmla="*/ 12 w 99"/>
                <a:gd name="T55" fmla="*/ 6 h 102"/>
                <a:gd name="T56" fmla="*/ 12 w 99"/>
                <a:gd name="T57" fmla="*/ 6 h 102"/>
                <a:gd name="T58" fmla="*/ 13 w 99"/>
                <a:gd name="T59" fmla="*/ 3 h 102"/>
                <a:gd name="T60" fmla="*/ 13 w 99"/>
                <a:gd name="T61" fmla="*/ 3 h 102"/>
                <a:gd name="T62" fmla="*/ 13 w 99"/>
                <a:gd name="T63" fmla="*/ 0 h 10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9"/>
                <a:gd name="T97" fmla="*/ 0 h 102"/>
                <a:gd name="T98" fmla="*/ 99 w 99"/>
                <a:gd name="T99" fmla="*/ 102 h 10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9" h="102">
                  <a:moveTo>
                    <a:pt x="0" y="0"/>
                  </a:moveTo>
                  <a:lnTo>
                    <a:pt x="0" y="17"/>
                  </a:lnTo>
                  <a:lnTo>
                    <a:pt x="1" y="17"/>
                  </a:lnTo>
                  <a:lnTo>
                    <a:pt x="1" y="29"/>
                  </a:lnTo>
                  <a:lnTo>
                    <a:pt x="3" y="29"/>
                  </a:lnTo>
                  <a:lnTo>
                    <a:pt x="3" y="37"/>
                  </a:lnTo>
                  <a:lnTo>
                    <a:pt x="4" y="37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5" y="49"/>
                  </a:lnTo>
                  <a:lnTo>
                    <a:pt x="7" y="49"/>
                  </a:lnTo>
                  <a:lnTo>
                    <a:pt x="8" y="57"/>
                  </a:lnTo>
                  <a:lnTo>
                    <a:pt x="9" y="57"/>
                  </a:lnTo>
                  <a:lnTo>
                    <a:pt x="11" y="66"/>
                  </a:lnTo>
                  <a:lnTo>
                    <a:pt x="12" y="66"/>
                  </a:lnTo>
                  <a:lnTo>
                    <a:pt x="13" y="71"/>
                  </a:lnTo>
                  <a:lnTo>
                    <a:pt x="15" y="71"/>
                  </a:lnTo>
                  <a:lnTo>
                    <a:pt x="16" y="76"/>
                  </a:lnTo>
                  <a:lnTo>
                    <a:pt x="18" y="76"/>
                  </a:lnTo>
                  <a:lnTo>
                    <a:pt x="18" y="79"/>
                  </a:lnTo>
                  <a:lnTo>
                    <a:pt x="19" y="79"/>
                  </a:lnTo>
                  <a:lnTo>
                    <a:pt x="28" y="93"/>
                  </a:lnTo>
                  <a:lnTo>
                    <a:pt x="30" y="93"/>
                  </a:lnTo>
                  <a:lnTo>
                    <a:pt x="31" y="95"/>
                  </a:lnTo>
                  <a:lnTo>
                    <a:pt x="34" y="95"/>
                  </a:lnTo>
                  <a:lnTo>
                    <a:pt x="35" y="98"/>
                  </a:lnTo>
                  <a:lnTo>
                    <a:pt x="38" y="98"/>
                  </a:lnTo>
                  <a:lnTo>
                    <a:pt x="38" y="100"/>
                  </a:lnTo>
                  <a:lnTo>
                    <a:pt x="45" y="101"/>
                  </a:lnTo>
                  <a:lnTo>
                    <a:pt x="45" y="102"/>
                  </a:lnTo>
                  <a:lnTo>
                    <a:pt x="54" y="102"/>
                  </a:lnTo>
                  <a:lnTo>
                    <a:pt x="54" y="101"/>
                  </a:lnTo>
                  <a:lnTo>
                    <a:pt x="59" y="101"/>
                  </a:lnTo>
                  <a:lnTo>
                    <a:pt x="59" y="100"/>
                  </a:lnTo>
                  <a:lnTo>
                    <a:pt x="64" y="98"/>
                  </a:lnTo>
                  <a:lnTo>
                    <a:pt x="64" y="97"/>
                  </a:lnTo>
                  <a:lnTo>
                    <a:pt x="72" y="91"/>
                  </a:lnTo>
                  <a:lnTo>
                    <a:pt x="72" y="90"/>
                  </a:lnTo>
                  <a:lnTo>
                    <a:pt x="75" y="89"/>
                  </a:lnTo>
                  <a:lnTo>
                    <a:pt x="75" y="86"/>
                  </a:lnTo>
                  <a:lnTo>
                    <a:pt x="79" y="83"/>
                  </a:lnTo>
                  <a:lnTo>
                    <a:pt x="79" y="80"/>
                  </a:lnTo>
                  <a:lnTo>
                    <a:pt x="82" y="79"/>
                  </a:lnTo>
                  <a:lnTo>
                    <a:pt x="82" y="76"/>
                  </a:lnTo>
                  <a:lnTo>
                    <a:pt x="83" y="76"/>
                  </a:lnTo>
                  <a:lnTo>
                    <a:pt x="83" y="74"/>
                  </a:lnTo>
                  <a:lnTo>
                    <a:pt x="84" y="74"/>
                  </a:lnTo>
                  <a:lnTo>
                    <a:pt x="84" y="71"/>
                  </a:lnTo>
                  <a:lnTo>
                    <a:pt x="86" y="71"/>
                  </a:lnTo>
                  <a:lnTo>
                    <a:pt x="86" y="68"/>
                  </a:lnTo>
                  <a:lnTo>
                    <a:pt x="87" y="68"/>
                  </a:lnTo>
                  <a:lnTo>
                    <a:pt x="89" y="61"/>
                  </a:lnTo>
                  <a:lnTo>
                    <a:pt x="90" y="61"/>
                  </a:lnTo>
                  <a:lnTo>
                    <a:pt x="90" y="57"/>
                  </a:lnTo>
                  <a:lnTo>
                    <a:pt x="91" y="57"/>
                  </a:lnTo>
                  <a:lnTo>
                    <a:pt x="91" y="53"/>
                  </a:lnTo>
                  <a:lnTo>
                    <a:pt x="93" y="53"/>
                  </a:lnTo>
                  <a:lnTo>
                    <a:pt x="94" y="44"/>
                  </a:lnTo>
                  <a:lnTo>
                    <a:pt x="95" y="44"/>
                  </a:lnTo>
                  <a:lnTo>
                    <a:pt x="97" y="29"/>
                  </a:lnTo>
                  <a:lnTo>
                    <a:pt x="98" y="29"/>
                  </a:lnTo>
                  <a:lnTo>
                    <a:pt x="98" y="17"/>
                  </a:lnTo>
                  <a:lnTo>
                    <a:pt x="99" y="17"/>
                  </a:lnTo>
                  <a:lnTo>
                    <a:pt x="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B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68" name="Oval 7177"/>
            <p:cNvSpPr>
              <a:spLocks noChangeArrowheads="1"/>
            </p:cNvSpPr>
            <p:nvPr/>
          </p:nvSpPr>
          <p:spPr bwMode="auto">
            <a:xfrm>
              <a:off x="5041" y="2313"/>
              <a:ext cx="47" cy="100"/>
            </a:xfrm>
            <a:prstGeom prst="ellipse">
              <a:avLst/>
            </a:prstGeom>
            <a:noFill/>
            <a:ln w="0">
              <a:solidFill>
                <a:srgbClr val="21212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69" name="Freeform 7178"/>
            <p:cNvSpPr>
              <a:spLocks/>
            </p:cNvSpPr>
            <p:nvPr/>
          </p:nvSpPr>
          <p:spPr bwMode="auto">
            <a:xfrm>
              <a:off x="5026" y="2302"/>
              <a:ext cx="8" cy="144"/>
            </a:xfrm>
            <a:custGeom>
              <a:avLst/>
              <a:gdLst>
                <a:gd name="T0" fmla="*/ 2 w 15"/>
                <a:gd name="T1" fmla="*/ 0 h 288"/>
                <a:gd name="T2" fmla="*/ 2 w 15"/>
                <a:gd name="T3" fmla="*/ 35 h 288"/>
                <a:gd name="T4" fmla="*/ 0 w 15"/>
                <a:gd name="T5" fmla="*/ 36 h 288"/>
                <a:gd name="T6" fmla="*/ 1 w 15"/>
                <a:gd name="T7" fmla="*/ 1 h 288"/>
                <a:gd name="T8" fmla="*/ 2 w 15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288"/>
                <a:gd name="T17" fmla="*/ 15 w 15"/>
                <a:gd name="T18" fmla="*/ 288 h 2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288">
                  <a:moveTo>
                    <a:pt x="15" y="0"/>
                  </a:moveTo>
                  <a:lnTo>
                    <a:pt x="13" y="273"/>
                  </a:lnTo>
                  <a:lnTo>
                    <a:pt x="0" y="288"/>
                  </a:lnTo>
                  <a:lnTo>
                    <a:pt x="2" y="15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5BB57C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70" name="Freeform 7179"/>
            <p:cNvSpPr>
              <a:spLocks/>
            </p:cNvSpPr>
            <p:nvPr/>
          </p:nvSpPr>
          <p:spPr bwMode="auto">
            <a:xfrm>
              <a:off x="5026" y="2424"/>
              <a:ext cx="66" cy="23"/>
            </a:xfrm>
            <a:custGeom>
              <a:avLst/>
              <a:gdLst>
                <a:gd name="T0" fmla="*/ 1 w 133"/>
                <a:gd name="T1" fmla="*/ 4 h 45"/>
                <a:gd name="T2" fmla="*/ 0 w 133"/>
                <a:gd name="T3" fmla="*/ 6 h 45"/>
                <a:gd name="T4" fmla="*/ 14 w 133"/>
                <a:gd name="T5" fmla="*/ 2 h 45"/>
                <a:gd name="T6" fmla="*/ 16 w 133"/>
                <a:gd name="T7" fmla="*/ 0 h 45"/>
                <a:gd name="T8" fmla="*/ 1 w 133"/>
                <a:gd name="T9" fmla="*/ 4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3"/>
                <a:gd name="T16" fmla="*/ 0 h 45"/>
                <a:gd name="T17" fmla="*/ 133 w 133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3" h="45">
                  <a:moveTo>
                    <a:pt x="14" y="27"/>
                  </a:moveTo>
                  <a:lnTo>
                    <a:pt x="0" y="45"/>
                  </a:lnTo>
                  <a:lnTo>
                    <a:pt x="118" y="16"/>
                  </a:lnTo>
                  <a:lnTo>
                    <a:pt x="133" y="0"/>
                  </a:lnTo>
                  <a:lnTo>
                    <a:pt x="14" y="27"/>
                  </a:lnTo>
                  <a:close/>
                </a:path>
              </a:pathLst>
            </a:custGeom>
            <a:solidFill>
              <a:srgbClr val="5BB57C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71" name="Freeform 7180"/>
            <p:cNvSpPr>
              <a:spLocks/>
            </p:cNvSpPr>
            <p:nvPr/>
          </p:nvSpPr>
          <p:spPr bwMode="auto">
            <a:xfrm>
              <a:off x="5048" y="2323"/>
              <a:ext cx="31" cy="83"/>
            </a:xfrm>
            <a:custGeom>
              <a:avLst/>
              <a:gdLst>
                <a:gd name="T0" fmla="*/ 0 w 63"/>
                <a:gd name="T1" fmla="*/ 20 h 166"/>
                <a:gd name="T2" fmla="*/ 0 w 63"/>
                <a:gd name="T3" fmla="*/ 20 h 166"/>
                <a:gd name="T4" fmla="*/ 0 w 63"/>
                <a:gd name="T5" fmla="*/ 20 h 166"/>
                <a:gd name="T6" fmla="*/ 1 w 63"/>
                <a:gd name="T7" fmla="*/ 20 h 166"/>
                <a:gd name="T8" fmla="*/ 1 w 63"/>
                <a:gd name="T9" fmla="*/ 21 h 166"/>
                <a:gd name="T10" fmla="*/ 2 w 63"/>
                <a:gd name="T11" fmla="*/ 21 h 166"/>
                <a:gd name="T12" fmla="*/ 2 w 63"/>
                <a:gd name="T13" fmla="*/ 21 h 166"/>
                <a:gd name="T14" fmla="*/ 4 w 63"/>
                <a:gd name="T15" fmla="*/ 21 h 166"/>
                <a:gd name="T16" fmla="*/ 4 w 63"/>
                <a:gd name="T17" fmla="*/ 21 h 166"/>
                <a:gd name="T18" fmla="*/ 5 w 63"/>
                <a:gd name="T19" fmla="*/ 21 h 166"/>
                <a:gd name="T20" fmla="*/ 5 w 63"/>
                <a:gd name="T21" fmla="*/ 21 h 166"/>
                <a:gd name="T22" fmla="*/ 5 w 63"/>
                <a:gd name="T23" fmla="*/ 20 h 166"/>
                <a:gd name="T24" fmla="*/ 5 w 63"/>
                <a:gd name="T25" fmla="*/ 20 h 166"/>
                <a:gd name="T26" fmla="*/ 6 w 63"/>
                <a:gd name="T27" fmla="*/ 20 h 166"/>
                <a:gd name="T28" fmla="*/ 6 w 63"/>
                <a:gd name="T29" fmla="*/ 19 h 166"/>
                <a:gd name="T30" fmla="*/ 6 w 63"/>
                <a:gd name="T31" fmla="*/ 19 h 166"/>
                <a:gd name="T32" fmla="*/ 6 w 63"/>
                <a:gd name="T33" fmla="*/ 18 h 166"/>
                <a:gd name="T34" fmla="*/ 6 w 63"/>
                <a:gd name="T35" fmla="*/ 18 h 166"/>
                <a:gd name="T36" fmla="*/ 6 w 63"/>
                <a:gd name="T37" fmla="*/ 17 h 166"/>
                <a:gd name="T38" fmla="*/ 7 w 63"/>
                <a:gd name="T39" fmla="*/ 17 h 166"/>
                <a:gd name="T40" fmla="*/ 7 w 63"/>
                <a:gd name="T41" fmla="*/ 15 h 166"/>
                <a:gd name="T42" fmla="*/ 7 w 63"/>
                <a:gd name="T43" fmla="*/ 14 h 166"/>
                <a:gd name="T44" fmla="*/ 7 w 63"/>
                <a:gd name="T45" fmla="*/ 13 h 166"/>
                <a:gd name="T46" fmla="*/ 7 w 63"/>
                <a:gd name="T47" fmla="*/ 12 h 166"/>
                <a:gd name="T48" fmla="*/ 7 w 63"/>
                <a:gd name="T49" fmla="*/ 8 h 166"/>
                <a:gd name="T50" fmla="*/ 7 w 63"/>
                <a:gd name="T51" fmla="*/ 6 h 166"/>
                <a:gd name="T52" fmla="*/ 7 w 63"/>
                <a:gd name="T53" fmla="*/ 5 h 166"/>
                <a:gd name="T54" fmla="*/ 7 w 63"/>
                <a:gd name="T55" fmla="*/ 5 h 166"/>
                <a:gd name="T56" fmla="*/ 7 w 63"/>
                <a:gd name="T57" fmla="*/ 3 h 166"/>
                <a:gd name="T58" fmla="*/ 7 w 63"/>
                <a:gd name="T59" fmla="*/ 3 h 166"/>
                <a:gd name="T60" fmla="*/ 6 w 63"/>
                <a:gd name="T61" fmla="*/ 3 h 166"/>
                <a:gd name="T62" fmla="*/ 6 w 63"/>
                <a:gd name="T63" fmla="*/ 3 h 166"/>
                <a:gd name="T64" fmla="*/ 5 w 63"/>
                <a:gd name="T65" fmla="*/ 1 h 166"/>
                <a:gd name="T66" fmla="*/ 5 w 63"/>
                <a:gd name="T67" fmla="*/ 1 h 166"/>
                <a:gd name="T68" fmla="*/ 5 w 63"/>
                <a:gd name="T69" fmla="*/ 1 h 166"/>
                <a:gd name="T70" fmla="*/ 5 w 63"/>
                <a:gd name="T71" fmla="*/ 1 h 166"/>
                <a:gd name="T72" fmla="*/ 4 w 63"/>
                <a:gd name="T73" fmla="*/ 1 h 166"/>
                <a:gd name="T74" fmla="*/ 4 w 63"/>
                <a:gd name="T75" fmla="*/ 1 h 166"/>
                <a:gd name="T76" fmla="*/ 4 w 63"/>
                <a:gd name="T77" fmla="*/ 1 h 166"/>
                <a:gd name="T78" fmla="*/ 3 w 63"/>
                <a:gd name="T79" fmla="*/ 1 h 166"/>
                <a:gd name="T80" fmla="*/ 3 w 63"/>
                <a:gd name="T81" fmla="*/ 0 h 166"/>
                <a:gd name="T82" fmla="*/ 1 w 63"/>
                <a:gd name="T83" fmla="*/ 1 h 166"/>
                <a:gd name="T84" fmla="*/ 1 w 63"/>
                <a:gd name="T85" fmla="*/ 1 h 166"/>
                <a:gd name="T86" fmla="*/ 1 w 63"/>
                <a:gd name="T87" fmla="*/ 1 h 166"/>
                <a:gd name="T88" fmla="*/ 1 w 63"/>
                <a:gd name="T89" fmla="*/ 1 h 166"/>
                <a:gd name="T90" fmla="*/ 0 w 63"/>
                <a:gd name="T91" fmla="*/ 1 h 166"/>
                <a:gd name="T92" fmla="*/ 0 w 63"/>
                <a:gd name="T93" fmla="*/ 1 h 166"/>
                <a:gd name="T94" fmla="*/ 0 w 63"/>
                <a:gd name="T95" fmla="*/ 1 h 166"/>
                <a:gd name="T96" fmla="*/ 0 w 63"/>
                <a:gd name="T97" fmla="*/ 1 h 16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3"/>
                <a:gd name="T148" fmla="*/ 0 h 166"/>
                <a:gd name="T149" fmla="*/ 63 w 63"/>
                <a:gd name="T150" fmla="*/ 166 h 16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3" h="166">
                  <a:moveTo>
                    <a:pt x="1" y="154"/>
                  </a:moveTo>
                  <a:lnTo>
                    <a:pt x="3" y="155"/>
                  </a:lnTo>
                  <a:lnTo>
                    <a:pt x="4" y="155"/>
                  </a:lnTo>
                  <a:lnTo>
                    <a:pt x="4" y="157"/>
                  </a:lnTo>
                  <a:lnTo>
                    <a:pt x="6" y="158"/>
                  </a:lnTo>
                  <a:lnTo>
                    <a:pt x="7" y="158"/>
                  </a:lnTo>
                  <a:lnTo>
                    <a:pt x="8" y="159"/>
                  </a:lnTo>
                  <a:lnTo>
                    <a:pt x="10" y="159"/>
                  </a:lnTo>
                  <a:lnTo>
                    <a:pt x="12" y="162"/>
                  </a:lnTo>
                  <a:lnTo>
                    <a:pt x="14" y="162"/>
                  </a:lnTo>
                  <a:lnTo>
                    <a:pt x="15" y="163"/>
                  </a:lnTo>
                  <a:lnTo>
                    <a:pt x="16" y="163"/>
                  </a:lnTo>
                  <a:lnTo>
                    <a:pt x="18" y="165"/>
                  </a:lnTo>
                  <a:lnTo>
                    <a:pt x="19" y="165"/>
                  </a:lnTo>
                  <a:lnTo>
                    <a:pt x="21" y="166"/>
                  </a:lnTo>
                  <a:lnTo>
                    <a:pt x="34" y="166"/>
                  </a:lnTo>
                  <a:lnTo>
                    <a:pt x="36" y="165"/>
                  </a:lnTo>
                  <a:lnTo>
                    <a:pt x="37" y="165"/>
                  </a:lnTo>
                  <a:lnTo>
                    <a:pt x="38" y="163"/>
                  </a:lnTo>
                  <a:lnTo>
                    <a:pt x="40" y="163"/>
                  </a:lnTo>
                  <a:lnTo>
                    <a:pt x="40" y="162"/>
                  </a:lnTo>
                  <a:lnTo>
                    <a:pt x="41" y="162"/>
                  </a:lnTo>
                  <a:lnTo>
                    <a:pt x="45" y="158"/>
                  </a:lnTo>
                  <a:lnTo>
                    <a:pt x="45" y="157"/>
                  </a:lnTo>
                  <a:lnTo>
                    <a:pt x="47" y="155"/>
                  </a:lnTo>
                  <a:lnTo>
                    <a:pt x="47" y="154"/>
                  </a:lnTo>
                  <a:lnTo>
                    <a:pt x="48" y="154"/>
                  </a:lnTo>
                  <a:lnTo>
                    <a:pt x="48" y="153"/>
                  </a:lnTo>
                  <a:lnTo>
                    <a:pt x="49" y="151"/>
                  </a:lnTo>
                  <a:lnTo>
                    <a:pt x="49" y="150"/>
                  </a:lnTo>
                  <a:lnTo>
                    <a:pt x="51" y="149"/>
                  </a:lnTo>
                  <a:lnTo>
                    <a:pt x="51" y="147"/>
                  </a:lnTo>
                  <a:lnTo>
                    <a:pt x="52" y="146"/>
                  </a:lnTo>
                  <a:lnTo>
                    <a:pt x="52" y="143"/>
                  </a:lnTo>
                  <a:lnTo>
                    <a:pt x="53" y="142"/>
                  </a:lnTo>
                  <a:lnTo>
                    <a:pt x="53" y="139"/>
                  </a:lnTo>
                  <a:lnTo>
                    <a:pt x="55" y="138"/>
                  </a:lnTo>
                  <a:lnTo>
                    <a:pt x="55" y="135"/>
                  </a:lnTo>
                  <a:lnTo>
                    <a:pt x="56" y="134"/>
                  </a:lnTo>
                  <a:lnTo>
                    <a:pt x="56" y="131"/>
                  </a:lnTo>
                  <a:lnTo>
                    <a:pt x="57" y="129"/>
                  </a:lnTo>
                  <a:lnTo>
                    <a:pt x="57" y="124"/>
                  </a:lnTo>
                  <a:lnTo>
                    <a:pt x="59" y="123"/>
                  </a:lnTo>
                  <a:lnTo>
                    <a:pt x="59" y="119"/>
                  </a:lnTo>
                  <a:lnTo>
                    <a:pt x="60" y="117"/>
                  </a:lnTo>
                  <a:lnTo>
                    <a:pt x="60" y="110"/>
                  </a:lnTo>
                  <a:lnTo>
                    <a:pt x="62" y="109"/>
                  </a:lnTo>
                  <a:lnTo>
                    <a:pt x="62" y="98"/>
                  </a:lnTo>
                  <a:lnTo>
                    <a:pt x="63" y="97"/>
                  </a:lnTo>
                  <a:lnTo>
                    <a:pt x="63" y="64"/>
                  </a:lnTo>
                  <a:lnTo>
                    <a:pt x="62" y="63"/>
                  </a:lnTo>
                  <a:lnTo>
                    <a:pt x="62" y="53"/>
                  </a:lnTo>
                  <a:lnTo>
                    <a:pt x="60" y="51"/>
                  </a:lnTo>
                  <a:lnTo>
                    <a:pt x="60" y="44"/>
                  </a:lnTo>
                  <a:lnTo>
                    <a:pt x="59" y="41"/>
                  </a:lnTo>
                  <a:lnTo>
                    <a:pt x="59" y="36"/>
                  </a:lnTo>
                  <a:lnTo>
                    <a:pt x="57" y="34"/>
                  </a:lnTo>
                  <a:lnTo>
                    <a:pt x="57" y="30"/>
                  </a:lnTo>
                  <a:lnTo>
                    <a:pt x="56" y="28"/>
                  </a:lnTo>
                  <a:lnTo>
                    <a:pt x="56" y="26"/>
                  </a:lnTo>
                  <a:lnTo>
                    <a:pt x="53" y="23"/>
                  </a:lnTo>
                  <a:lnTo>
                    <a:pt x="53" y="22"/>
                  </a:lnTo>
                  <a:lnTo>
                    <a:pt x="49" y="18"/>
                  </a:lnTo>
                  <a:lnTo>
                    <a:pt x="49" y="17"/>
                  </a:lnTo>
                  <a:lnTo>
                    <a:pt x="48" y="15"/>
                  </a:lnTo>
                  <a:lnTo>
                    <a:pt x="47" y="15"/>
                  </a:lnTo>
                  <a:lnTo>
                    <a:pt x="45" y="14"/>
                  </a:lnTo>
                  <a:lnTo>
                    <a:pt x="45" y="13"/>
                  </a:lnTo>
                  <a:lnTo>
                    <a:pt x="44" y="11"/>
                  </a:lnTo>
                  <a:lnTo>
                    <a:pt x="42" y="11"/>
                  </a:lnTo>
                  <a:lnTo>
                    <a:pt x="41" y="10"/>
                  </a:lnTo>
                  <a:lnTo>
                    <a:pt x="41" y="9"/>
                  </a:lnTo>
                  <a:lnTo>
                    <a:pt x="40" y="9"/>
                  </a:lnTo>
                  <a:lnTo>
                    <a:pt x="38" y="7"/>
                  </a:lnTo>
                  <a:lnTo>
                    <a:pt x="37" y="7"/>
                  </a:lnTo>
                  <a:lnTo>
                    <a:pt x="37" y="6"/>
                  </a:lnTo>
                  <a:lnTo>
                    <a:pt x="36" y="6"/>
                  </a:lnTo>
                  <a:lnTo>
                    <a:pt x="33" y="3"/>
                  </a:lnTo>
                  <a:lnTo>
                    <a:pt x="32" y="3"/>
                  </a:lnTo>
                  <a:lnTo>
                    <a:pt x="30" y="2"/>
                  </a:lnTo>
                  <a:lnTo>
                    <a:pt x="27" y="2"/>
                  </a:lnTo>
                  <a:lnTo>
                    <a:pt x="26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2" y="2"/>
                  </a:lnTo>
                  <a:lnTo>
                    <a:pt x="11" y="3"/>
                  </a:lnTo>
                  <a:lnTo>
                    <a:pt x="10" y="3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7" y="6"/>
                  </a:lnTo>
                  <a:lnTo>
                    <a:pt x="7" y="7"/>
                  </a:lnTo>
                  <a:lnTo>
                    <a:pt x="6" y="7"/>
                  </a:lnTo>
                  <a:lnTo>
                    <a:pt x="6" y="9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11"/>
                  </a:lnTo>
                  <a:lnTo>
                    <a:pt x="0" y="14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72" name="Freeform 7181"/>
            <p:cNvSpPr>
              <a:spLocks/>
            </p:cNvSpPr>
            <p:nvPr/>
          </p:nvSpPr>
          <p:spPr bwMode="auto">
            <a:xfrm>
              <a:off x="5041" y="2332"/>
              <a:ext cx="28" cy="68"/>
            </a:xfrm>
            <a:custGeom>
              <a:avLst/>
              <a:gdLst>
                <a:gd name="T0" fmla="*/ 2 w 56"/>
                <a:gd name="T1" fmla="*/ 15 h 136"/>
                <a:gd name="T2" fmla="*/ 1 w 56"/>
                <a:gd name="T3" fmla="*/ 14 h 136"/>
                <a:gd name="T4" fmla="*/ 1 w 56"/>
                <a:gd name="T5" fmla="*/ 13 h 136"/>
                <a:gd name="T6" fmla="*/ 1 w 56"/>
                <a:gd name="T7" fmla="*/ 12 h 136"/>
                <a:gd name="T8" fmla="*/ 1 w 56"/>
                <a:gd name="T9" fmla="*/ 12 h 136"/>
                <a:gd name="T10" fmla="*/ 1 w 56"/>
                <a:gd name="T11" fmla="*/ 10 h 136"/>
                <a:gd name="T12" fmla="*/ 0 w 56"/>
                <a:gd name="T13" fmla="*/ 6 h 136"/>
                <a:gd name="T14" fmla="*/ 1 w 56"/>
                <a:gd name="T15" fmla="*/ 5 h 136"/>
                <a:gd name="T16" fmla="*/ 1 w 56"/>
                <a:gd name="T17" fmla="*/ 4 h 136"/>
                <a:gd name="T18" fmla="*/ 1 w 56"/>
                <a:gd name="T19" fmla="*/ 3 h 136"/>
                <a:gd name="T20" fmla="*/ 1 w 56"/>
                <a:gd name="T21" fmla="*/ 2 h 136"/>
                <a:gd name="T22" fmla="*/ 1 w 56"/>
                <a:gd name="T23" fmla="*/ 2 h 136"/>
                <a:gd name="T24" fmla="*/ 2 w 56"/>
                <a:gd name="T25" fmla="*/ 1 h 136"/>
                <a:gd name="T26" fmla="*/ 2 w 56"/>
                <a:gd name="T27" fmla="*/ 1 h 136"/>
                <a:gd name="T28" fmla="*/ 2 w 56"/>
                <a:gd name="T29" fmla="*/ 1 h 136"/>
                <a:gd name="T30" fmla="*/ 2 w 56"/>
                <a:gd name="T31" fmla="*/ 1 h 136"/>
                <a:gd name="T32" fmla="*/ 2 w 56"/>
                <a:gd name="T33" fmla="*/ 1 h 136"/>
                <a:gd name="T34" fmla="*/ 3 w 56"/>
                <a:gd name="T35" fmla="*/ 1 h 136"/>
                <a:gd name="T36" fmla="*/ 3 w 56"/>
                <a:gd name="T37" fmla="*/ 1 h 136"/>
                <a:gd name="T38" fmla="*/ 3 w 56"/>
                <a:gd name="T39" fmla="*/ 1 h 136"/>
                <a:gd name="T40" fmla="*/ 4 w 56"/>
                <a:gd name="T41" fmla="*/ 0 h 136"/>
                <a:gd name="T42" fmla="*/ 5 w 56"/>
                <a:gd name="T43" fmla="*/ 1 h 136"/>
                <a:gd name="T44" fmla="*/ 5 w 56"/>
                <a:gd name="T45" fmla="*/ 1 h 136"/>
                <a:gd name="T46" fmla="*/ 5 w 56"/>
                <a:gd name="T47" fmla="*/ 1 h 136"/>
                <a:gd name="T48" fmla="*/ 5 w 56"/>
                <a:gd name="T49" fmla="*/ 1 h 136"/>
                <a:gd name="T50" fmla="*/ 6 w 56"/>
                <a:gd name="T51" fmla="*/ 1 h 136"/>
                <a:gd name="T52" fmla="*/ 6 w 56"/>
                <a:gd name="T53" fmla="*/ 1 h 136"/>
                <a:gd name="T54" fmla="*/ 6 w 56"/>
                <a:gd name="T55" fmla="*/ 2 h 136"/>
                <a:gd name="T56" fmla="*/ 7 w 56"/>
                <a:gd name="T57" fmla="*/ 2 h 136"/>
                <a:gd name="T58" fmla="*/ 7 w 56"/>
                <a:gd name="T59" fmla="*/ 3 h 136"/>
                <a:gd name="T60" fmla="*/ 7 w 56"/>
                <a:gd name="T61" fmla="*/ 3 h 136"/>
                <a:gd name="T62" fmla="*/ 7 w 56"/>
                <a:gd name="T63" fmla="*/ 4 h 136"/>
                <a:gd name="T64" fmla="*/ 7 w 56"/>
                <a:gd name="T65" fmla="*/ 6 h 136"/>
                <a:gd name="T66" fmla="*/ 7 w 56"/>
                <a:gd name="T67" fmla="*/ 10 h 136"/>
                <a:gd name="T68" fmla="*/ 7 w 56"/>
                <a:gd name="T69" fmla="*/ 12 h 136"/>
                <a:gd name="T70" fmla="*/ 7 w 56"/>
                <a:gd name="T71" fmla="*/ 13 h 136"/>
                <a:gd name="T72" fmla="*/ 7 w 56"/>
                <a:gd name="T73" fmla="*/ 14 h 136"/>
                <a:gd name="T74" fmla="*/ 7 w 56"/>
                <a:gd name="T75" fmla="*/ 14 h 136"/>
                <a:gd name="T76" fmla="*/ 7 w 56"/>
                <a:gd name="T77" fmla="*/ 15 h 136"/>
                <a:gd name="T78" fmla="*/ 6 w 56"/>
                <a:gd name="T79" fmla="*/ 15 h 136"/>
                <a:gd name="T80" fmla="*/ 6 w 56"/>
                <a:gd name="T81" fmla="*/ 15 h 136"/>
                <a:gd name="T82" fmla="*/ 6 w 56"/>
                <a:gd name="T83" fmla="*/ 16 h 136"/>
                <a:gd name="T84" fmla="*/ 6 w 56"/>
                <a:gd name="T85" fmla="*/ 17 h 136"/>
                <a:gd name="T86" fmla="*/ 5 w 56"/>
                <a:gd name="T87" fmla="*/ 17 h 136"/>
                <a:gd name="T88" fmla="*/ 5 w 56"/>
                <a:gd name="T89" fmla="*/ 17 h 136"/>
                <a:gd name="T90" fmla="*/ 5 w 56"/>
                <a:gd name="T91" fmla="*/ 17 h 136"/>
                <a:gd name="T92" fmla="*/ 4 w 56"/>
                <a:gd name="T93" fmla="*/ 17 h 136"/>
                <a:gd name="T94" fmla="*/ 3 w 56"/>
                <a:gd name="T95" fmla="*/ 17 h 136"/>
                <a:gd name="T96" fmla="*/ 3 w 56"/>
                <a:gd name="T97" fmla="*/ 17 h 136"/>
                <a:gd name="T98" fmla="*/ 3 w 56"/>
                <a:gd name="T99" fmla="*/ 17 h 136"/>
                <a:gd name="T100" fmla="*/ 3 w 56"/>
                <a:gd name="T101" fmla="*/ 17 h 136"/>
                <a:gd name="T102" fmla="*/ 2 w 56"/>
                <a:gd name="T103" fmla="*/ 17 h 136"/>
                <a:gd name="T104" fmla="*/ 2 w 56"/>
                <a:gd name="T105" fmla="*/ 16 h 136"/>
                <a:gd name="T106" fmla="*/ 2 w 56"/>
                <a:gd name="T107" fmla="*/ 15 h 136"/>
                <a:gd name="T108" fmla="*/ 2 w 56"/>
                <a:gd name="T109" fmla="*/ 15 h 136"/>
                <a:gd name="T110" fmla="*/ 2 w 56"/>
                <a:gd name="T111" fmla="*/ 15 h 136"/>
                <a:gd name="T112" fmla="*/ 2 w 56"/>
                <a:gd name="T113" fmla="*/ 15 h 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6"/>
                <a:gd name="T172" fmla="*/ 0 h 136"/>
                <a:gd name="T173" fmla="*/ 56 w 56"/>
                <a:gd name="T174" fmla="*/ 136 h 1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6" h="136">
                  <a:moveTo>
                    <a:pt x="9" y="121"/>
                  </a:moveTo>
                  <a:lnTo>
                    <a:pt x="9" y="120"/>
                  </a:lnTo>
                  <a:lnTo>
                    <a:pt x="7" y="118"/>
                  </a:lnTo>
                  <a:lnTo>
                    <a:pt x="7" y="114"/>
                  </a:lnTo>
                  <a:lnTo>
                    <a:pt x="6" y="113"/>
                  </a:lnTo>
                  <a:lnTo>
                    <a:pt x="6" y="110"/>
                  </a:lnTo>
                  <a:lnTo>
                    <a:pt x="5" y="109"/>
                  </a:lnTo>
                  <a:lnTo>
                    <a:pt x="5" y="103"/>
                  </a:lnTo>
                  <a:lnTo>
                    <a:pt x="3" y="102"/>
                  </a:lnTo>
                  <a:lnTo>
                    <a:pt x="3" y="97"/>
                  </a:lnTo>
                  <a:lnTo>
                    <a:pt x="2" y="94"/>
                  </a:lnTo>
                  <a:lnTo>
                    <a:pt x="2" y="86"/>
                  </a:lnTo>
                  <a:lnTo>
                    <a:pt x="0" y="83"/>
                  </a:lnTo>
                  <a:lnTo>
                    <a:pt x="0" y="53"/>
                  </a:lnTo>
                  <a:lnTo>
                    <a:pt x="2" y="52"/>
                  </a:lnTo>
                  <a:lnTo>
                    <a:pt x="2" y="42"/>
                  </a:lnTo>
                  <a:lnTo>
                    <a:pt x="3" y="41"/>
                  </a:lnTo>
                  <a:lnTo>
                    <a:pt x="3" y="34"/>
                  </a:lnTo>
                  <a:lnTo>
                    <a:pt x="5" y="33"/>
                  </a:lnTo>
                  <a:lnTo>
                    <a:pt x="5" y="27"/>
                  </a:lnTo>
                  <a:lnTo>
                    <a:pt x="6" y="26"/>
                  </a:lnTo>
                  <a:lnTo>
                    <a:pt x="6" y="22"/>
                  </a:lnTo>
                  <a:lnTo>
                    <a:pt x="7" y="20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9" y="15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1"/>
                  </a:lnTo>
                  <a:lnTo>
                    <a:pt x="13" y="10"/>
                  </a:lnTo>
                  <a:lnTo>
                    <a:pt x="13" y="8"/>
                  </a:lnTo>
                  <a:lnTo>
                    <a:pt x="14" y="8"/>
                  </a:lnTo>
                  <a:lnTo>
                    <a:pt x="14" y="7"/>
                  </a:lnTo>
                  <a:lnTo>
                    <a:pt x="17" y="4"/>
                  </a:lnTo>
                  <a:lnTo>
                    <a:pt x="18" y="4"/>
                  </a:lnTo>
                  <a:lnTo>
                    <a:pt x="18" y="3"/>
                  </a:lnTo>
                  <a:lnTo>
                    <a:pt x="20" y="3"/>
                  </a:lnTo>
                  <a:lnTo>
                    <a:pt x="20" y="1"/>
                  </a:lnTo>
                  <a:lnTo>
                    <a:pt x="22" y="1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5" y="3"/>
                  </a:lnTo>
                  <a:lnTo>
                    <a:pt x="36" y="3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39" y="5"/>
                  </a:lnTo>
                  <a:lnTo>
                    <a:pt x="40" y="5"/>
                  </a:lnTo>
                  <a:lnTo>
                    <a:pt x="46" y="11"/>
                  </a:lnTo>
                  <a:lnTo>
                    <a:pt x="46" y="12"/>
                  </a:lnTo>
                  <a:lnTo>
                    <a:pt x="47" y="12"/>
                  </a:lnTo>
                  <a:lnTo>
                    <a:pt x="47" y="14"/>
                  </a:lnTo>
                  <a:lnTo>
                    <a:pt x="48" y="15"/>
                  </a:lnTo>
                  <a:lnTo>
                    <a:pt x="48" y="16"/>
                  </a:lnTo>
                  <a:lnTo>
                    <a:pt x="50" y="18"/>
                  </a:lnTo>
                  <a:lnTo>
                    <a:pt x="50" y="20"/>
                  </a:lnTo>
                  <a:lnTo>
                    <a:pt x="51" y="22"/>
                  </a:lnTo>
                  <a:lnTo>
                    <a:pt x="51" y="24"/>
                  </a:lnTo>
                  <a:lnTo>
                    <a:pt x="52" y="26"/>
                  </a:lnTo>
                  <a:lnTo>
                    <a:pt x="52" y="30"/>
                  </a:lnTo>
                  <a:lnTo>
                    <a:pt x="54" y="31"/>
                  </a:lnTo>
                  <a:lnTo>
                    <a:pt x="54" y="38"/>
                  </a:lnTo>
                  <a:lnTo>
                    <a:pt x="55" y="39"/>
                  </a:lnTo>
                  <a:lnTo>
                    <a:pt x="55" y="52"/>
                  </a:lnTo>
                  <a:lnTo>
                    <a:pt x="56" y="53"/>
                  </a:lnTo>
                  <a:lnTo>
                    <a:pt x="56" y="87"/>
                  </a:lnTo>
                  <a:lnTo>
                    <a:pt x="55" y="90"/>
                  </a:lnTo>
                  <a:lnTo>
                    <a:pt x="55" y="101"/>
                  </a:lnTo>
                  <a:lnTo>
                    <a:pt x="54" y="102"/>
                  </a:lnTo>
                  <a:lnTo>
                    <a:pt x="54" y="107"/>
                  </a:lnTo>
                  <a:lnTo>
                    <a:pt x="52" y="109"/>
                  </a:lnTo>
                  <a:lnTo>
                    <a:pt x="52" y="113"/>
                  </a:lnTo>
                  <a:lnTo>
                    <a:pt x="51" y="114"/>
                  </a:lnTo>
                  <a:lnTo>
                    <a:pt x="51" y="117"/>
                  </a:lnTo>
                  <a:lnTo>
                    <a:pt x="50" y="118"/>
                  </a:lnTo>
                  <a:lnTo>
                    <a:pt x="50" y="121"/>
                  </a:lnTo>
                  <a:lnTo>
                    <a:pt x="48" y="121"/>
                  </a:lnTo>
                  <a:lnTo>
                    <a:pt x="48" y="124"/>
                  </a:lnTo>
                  <a:lnTo>
                    <a:pt x="47" y="124"/>
                  </a:lnTo>
                  <a:lnTo>
                    <a:pt x="47" y="126"/>
                  </a:lnTo>
                  <a:lnTo>
                    <a:pt x="46" y="126"/>
                  </a:lnTo>
                  <a:lnTo>
                    <a:pt x="46" y="128"/>
                  </a:lnTo>
                  <a:lnTo>
                    <a:pt x="44" y="128"/>
                  </a:lnTo>
                  <a:lnTo>
                    <a:pt x="44" y="129"/>
                  </a:lnTo>
                  <a:lnTo>
                    <a:pt x="41" y="132"/>
                  </a:lnTo>
                  <a:lnTo>
                    <a:pt x="40" y="132"/>
                  </a:lnTo>
                  <a:lnTo>
                    <a:pt x="40" y="133"/>
                  </a:lnTo>
                  <a:lnTo>
                    <a:pt x="39" y="133"/>
                  </a:lnTo>
                  <a:lnTo>
                    <a:pt x="39" y="135"/>
                  </a:lnTo>
                  <a:lnTo>
                    <a:pt x="36" y="135"/>
                  </a:lnTo>
                  <a:lnTo>
                    <a:pt x="36" y="136"/>
                  </a:lnTo>
                  <a:lnTo>
                    <a:pt x="28" y="136"/>
                  </a:lnTo>
                  <a:lnTo>
                    <a:pt x="28" y="135"/>
                  </a:lnTo>
                  <a:lnTo>
                    <a:pt x="24" y="135"/>
                  </a:lnTo>
                  <a:lnTo>
                    <a:pt x="24" y="133"/>
                  </a:lnTo>
                  <a:lnTo>
                    <a:pt x="21" y="133"/>
                  </a:lnTo>
                  <a:lnTo>
                    <a:pt x="21" y="132"/>
                  </a:lnTo>
                  <a:lnTo>
                    <a:pt x="18" y="132"/>
                  </a:lnTo>
                  <a:lnTo>
                    <a:pt x="18" y="131"/>
                  </a:lnTo>
                  <a:lnTo>
                    <a:pt x="17" y="131"/>
                  </a:lnTo>
                  <a:lnTo>
                    <a:pt x="17" y="129"/>
                  </a:lnTo>
                  <a:lnTo>
                    <a:pt x="15" y="129"/>
                  </a:lnTo>
                  <a:lnTo>
                    <a:pt x="15" y="128"/>
                  </a:lnTo>
                  <a:lnTo>
                    <a:pt x="14" y="128"/>
                  </a:lnTo>
                  <a:lnTo>
                    <a:pt x="14" y="126"/>
                  </a:lnTo>
                  <a:lnTo>
                    <a:pt x="13" y="126"/>
                  </a:lnTo>
                  <a:lnTo>
                    <a:pt x="13" y="125"/>
                  </a:lnTo>
                  <a:lnTo>
                    <a:pt x="11" y="125"/>
                  </a:lnTo>
                  <a:lnTo>
                    <a:pt x="11" y="124"/>
                  </a:lnTo>
                  <a:lnTo>
                    <a:pt x="10" y="124"/>
                  </a:lnTo>
                  <a:lnTo>
                    <a:pt x="10" y="122"/>
                  </a:lnTo>
                  <a:lnTo>
                    <a:pt x="9" y="122"/>
                  </a:lnTo>
                  <a:lnTo>
                    <a:pt x="9" y="121"/>
                  </a:lnTo>
                  <a:close/>
                </a:path>
              </a:pathLst>
            </a:custGeom>
            <a:solidFill>
              <a:srgbClr val="5BB57C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73" name="Freeform 7182"/>
            <p:cNvSpPr>
              <a:spLocks/>
            </p:cNvSpPr>
            <p:nvPr/>
          </p:nvSpPr>
          <p:spPr bwMode="auto">
            <a:xfrm>
              <a:off x="4785" y="2157"/>
              <a:ext cx="375" cy="127"/>
            </a:xfrm>
            <a:custGeom>
              <a:avLst/>
              <a:gdLst>
                <a:gd name="T0" fmla="*/ 1 w 749"/>
                <a:gd name="T1" fmla="*/ 8 h 253"/>
                <a:gd name="T2" fmla="*/ 2 w 749"/>
                <a:gd name="T3" fmla="*/ 12 h 253"/>
                <a:gd name="T4" fmla="*/ 5 w 749"/>
                <a:gd name="T5" fmla="*/ 18 h 253"/>
                <a:gd name="T6" fmla="*/ 9 w 749"/>
                <a:gd name="T7" fmla="*/ 26 h 253"/>
                <a:gd name="T8" fmla="*/ 11 w 749"/>
                <a:gd name="T9" fmla="*/ 27 h 253"/>
                <a:gd name="T10" fmla="*/ 16 w 749"/>
                <a:gd name="T11" fmla="*/ 31 h 253"/>
                <a:gd name="T12" fmla="*/ 21 w 749"/>
                <a:gd name="T13" fmla="*/ 32 h 253"/>
                <a:gd name="T14" fmla="*/ 30 w 749"/>
                <a:gd name="T15" fmla="*/ 31 h 253"/>
                <a:gd name="T16" fmla="*/ 36 w 749"/>
                <a:gd name="T17" fmla="*/ 29 h 253"/>
                <a:gd name="T18" fmla="*/ 42 w 749"/>
                <a:gd name="T19" fmla="*/ 26 h 253"/>
                <a:gd name="T20" fmla="*/ 44 w 749"/>
                <a:gd name="T21" fmla="*/ 26 h 253"/>
                <a:gd name="T22" fmla="*/ 48 w 749"/>
                <a:gd name="T23" fmla="*/ 27 h 253"/>
                <a:gd name="T24" fmla="*/ 50 w 749"/>
                <a:gd name="T25" fmla="*/ 28 h 253"/>
                <a:gd name="T26" fmla="*/ 53 w 749"/>
                <a:gd name="T27" fmla="*/ 28 h 253"/>
                <a:gd name="T28" fmla="*/ 55 w 749"/>
                <a:gd name="T29" fmla="*/ 28 h 253"/>
                <a:gd name="T30" fmla="*/ 61 w 749"/>
                <a:gd name="T31" fmla="*/ 28 h 253"/>
                <a:gd name="T32" fmla="*/ 64 w 749"/>
                <a:gd name="T33" fmla="*/ 28 h 253"/>
                <a:gd name="T34" fmla="*/ 65 w 749"/>
                <a:gd name="T35" fmla="*/ 27 h 253"/>
                <a:gd name="T36" fmla="*/ 67 w 749"/>
                <a:gd name="T37" fmla="*/ 26 h 253"/>
                <a:gd name="T38" fmla="*/ 67 w 749"/>
                <a:gd name="T39" fmla="*/ 25 h 253"/>
                <a:gd name="T40" fmla="*/ 69 w 749"/>
                <a:gd name="T41" fmla="*/ 26 h 253"/>
                <a:gd name="T42" fmla="*/ 71 w 749"/>
                <a:gd name="T43" fmla="*/ 26 h 253"/>
                <a:gd name="T44" fmla="*/ 73 w 749"/>
                <a:gd name="T45" fmla="*/ 27 h 253"/>
                <a:gd name="T46" fmla="*/ 76 w 749"/>
                <a:gd name="T47" fmla="*/ 27 h 253"/>
                <a:gd name="T48" fmla="*/ 85 w 749"/>
                <a:gd name="T49" fmla="*/ 28 h 253"/>
                <a:gd name="T50" fmla="*/ 89 w 749"/>
                <a:gd name="T51" fmla="*/ 27 h 253"/>
                <a:gd name="T52" fmla="*/ 90 w 749"/>
                <a:gd name="T53" fmla="*/ 27 h 253"/>
                <a:gd name="T54" fmla="*/ 92 w 749"/>
                <a:gd name="T55" fmla="*/ 26 h 253"/>
                <a:gd name="T56" fmla="*/ 93 w 749"/>
                <a:gd name="T57" fmla="*/ 24 h 253"/>
                <a:gd name="T58" fmla="*/ 92 w 749"/>
                <a:gd name="T59" fmla="*/ 24 h 253"/>
                <a:gd name="T60" fmla="*/ 90 w 749"/>
                <a:gd name="T61" fmla="*/ 25 h 253"/>
                <a:gd name="T62" fmla="*/ 87 w 749"/>
                <a:gd name="T63" fmla="*/ 25 h 253"/>
                <a:gd name="T64" fmla="*/ 85 w 749"/>
                <a:gd name="T65" fmla="*/ 26 h 253"/>
                <a:gd name="T66" fmla="*/ 76 w 749"/>
                <a:gd name="T67" fmla="*/ 25 h 253"/>
                <a:gd name="T68" fmla="*/ 74 w 749"/>
                <a:gd name="T69" fmla="*/ 25 h 253"/>
                <a:gd name="T70" fmla="*/ 72 w 749"/>
                <a:gd name="T71" fmla="*/ 24 h 253"/>
                <a:gd name="T72" fmla="*/ 70 w 749"/>
                <a:gd name="T73" fmla="*/ 24 h 253"/>
                <a:gd name="T74" fmla="*/ 68 w 749"/>
                <a:gd name="T75" fmla="*/ 24 h 253"/>
                <a:gd name="T76" fmla="*/ 66 w 749"/>
                <a:gd name="T77" fmla="*/ 25 h 253"/>
                <a:gd name="T78" fmla="*/ 64 w 749"/>
                <a:gd name="T79" fmla="*/ 26 h 253"/>
                <a:gd name="T80" fmla="*/ 63 w 749"/>
                <a:gd name="T81" fmla="*/ 26 h 253"/>
                <a:gd name="T82" fmla="*/ 62 w 749"/>
                <a:gd name="T83" fmla="*/ 27 h 253"/>
                <a:gd name="T84" fmla="*/ 60 w 749"/>
                <a:gd name="T85" fmla="*/ 27 h 253"/>
                <a:gd name="T86" fmla="*/ 54 w 749"/>
                <a:gd name="T87" fmla="*/ 26 h 253"/>
                <a:gd name="T88" fmla="*/ 52 w 749"/>
                <a:gd name="T89" fmla="*/ 26 h 253"/>
                <a:gd name="T90" fmla="*/ 49 w 749"/>
                <a:gd name="T91" fmla="*/ 25 h 253"/>
                <a:gd name="T92" fmla="*/ 46 w 749"/>
                <a:gd name="T93" fmla="*/ 25 h 253"/>
                <a:gd name="T94" fmla="*/ 43 w 749"/>
                <a:gd name="T95" fmla="*/ 24 h 253"/>
                <a:gd name="T96" fmla="*/ 36 w 749"/>
                <a:gd name="T97" fmla="*/ 27 h 253"/>
                <a:gd name="T98" fmla="*/ 31 w 749"/>
                <a:gd name="T99" fmla="*/ 29 h 253"/>
                <a:gd name="T100" fmla="*/ 25 w 749"/>
                <a:gd name="T101" fmla="*/ 30 h 253"/>
                <a:gd name="T102" fmla="*/ 20 w 749"/>
                <a:gd name="T103" fmla="*/ 30 h 253"/>
                <a:gd name="T104" fmla="*/ 14 w 749"/>
                <a:gd name="T105" fmla="*/ 28 h 253"/>
                <a:gd name="T106" fmla="*/ 12 w 749"/>
                <a:gd name="T107" fmla="*/ 26 h 253"/>
                <a:gd name="T108" fmla="*/ 11 w 749"/>
                <a:gd name="T109" fmla="*/ 24 h 253"/>
                <a:gd name="T110" fmla="*/ 7 w 749"/>
                <a:gd name="T111" fmla="*/ 18 h 253"/>
                <a:gd name="T112" fmla="*/ 4 w 749"/>
                <a:gd name="T113" fmla="*/ 12 h 253"/>
                <a:gd name="T114" fmla="*/ 3 w 749"/>
                <a:gd name="T115" fmla="*/ 7 h 253"/>
                <a:gd name="T116" fmla="*/ 0 w 749"/>
                <a:gd name="T117" fmla="*/ 1 h 25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49"/>
                <a:gd name="T178" fmla="*/ 0 h 253"/>
                <a:gd name="T179" fmla="*/ 749 w 749"/>
                <a:gd name="T180" fmla="*/ 253 h 25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49" h="253">
                  <a:moveTo>
                    <a:pt x="0" y="2"/>
                  </a:moveTo>
                  <a:lnTo>
                    <a:pt x="4" y="35"/>
                  </a:lnTo>
                  <a:lnTo>
                    <a:pt x="4" y="36"/>
                  </a:lnTo>
                  <a:lnTo>
                    <a:pt x="6" y="46"/>
                  </a:lnTo>
                  <a:lnTo>
                    <a:pt x="6" y="45"/>
                  </a:lnTo>
                  <a:lnTo>
                    <a:pt x="8" y="55"/>
                  </a:lnTo>
                  <a:lnTo>
                    <a:pt x="8" y="57"/>
                  </a:lnTo>
                  <a:lnTo>
                    <a:pt x="11" y="66"/>
                  </a:lnTo>
                  <a:lnTo>
                    <a:pt x="11" y="65"/>
                  </a:lnTo>
                  <a:lnTo>
                    <a:pt x="12" y="74"/>
                  </a:lnTo>
                  <a:lnTo>
                    <a:pt x="12" y="76"/>
                  </a:lnTo>
                  <a:lnTo>
                    <a:pt x="15" y="85"/>
                  </a:lnTo>
                  <a:lnTo>
                    <a:pt x="15" y="84"/>
                  </a:lnTo>
                  <a:lnTo>
                    <a:pt x="16" y="92"/>
                  </a:lnTo>
                  <a:lnTo>
                    <a:pt x="16" y="93"/>
                  </a:lnTo>
                  <a:lnTo>
                    <a:pt x="19" y="103"/>
                  </a:lnTo>
                  <a:lnTo>
                    <a:pt x="27" y="127"/>
                  </a:lnTo>
                  <a:lnTo>
                    <a:pt x="30" y="134"/>
                  </a:lnTo>
                  <a:lnTo>
                    <a:pt x="31" y="136"/>
                  </a:lnTo>
                  <a:lnTo>
                    <a:pt x="35" y="144"/>
                  </a:lnTo>
                  <a:lnTo>
                    <a:pt x="34" y="142"/>
                  </a:lnTo>
                  <a:lnTo>
                    <a:pt x="39" y="156"/>
                  </a:lnTo>
                  <a:lnTo>
                    <a:pt x="41" y="157"/>
                  </a:lnTo>
                  <a:lnTo>
                    <a:pt x="49" y="171"/>
                  </a:lnTo>
                  <a:lnTo>
                    <a:pt x="52" y="176"/>
                  </a:lnTo>
                  <a:lnTo>
                    <a:pt x="56" y="183"/>
                  </a:lnTo>
                  <a:lnTo>
                    <a:pt x="56" y="185"/>
                  </a:lnTo>
                  <a:lnTo>
                    <a:pt x="68" y="201"/>
                  </a:lnTo>
                  <a:lnTo>
                    <a:pt x="69" y="201"/>
                  </a:lnTo>
                  <a:lnTo>
                    <a:pt x="73" y="205"/>
                  </a:lnTo>
                  <a:lnTo>
                    <a:pt x="72" y="205"/>
                  </a:lnTo>
                  <a:lnTo>
                    <a:pt x="76" y="210"/>
                  </a:lnTo>
                  <a:lnTo>
                    <a:pt x="77" y="210"/>
                  </a:lnTo>
                  <a:lnTo>
                    <a:pt x="82" y="214"/>
                  </a:lnTo>
                  <a:lnTo>
                    <a:pt x="82" y="216"/>
                  </a:lnTo>
                  <a:lnTo>
                    <a:pt x="87" y="220"/>
                  </a:lnTo>
                  <a:lnTo>
                    <a:pt x="87" y="219"/>
                  </a:lnTo>
                  <a:lnTo>
                    <a:pt x="91" y="224"/>
                  </a:lnTo>
                  <a:lnTo>
                    <a:pt x="98" y="227"/>
                  </a:lnTo>
                  <a:lnTo>
                    <a:pt x="97" y="225"/>
                  </a:lnTo>
                  <a:lnTo>
                    <a:pt x="101" y="231"/>
                  </a:lnTo>
                  <a:lnTo>
                    <a:pt x="125" y="243"/>
                  </a:lnTo>
                  <a:lnTo>
                    <a:pt x="132" y="244"/>
                  </a:lnTo>
                  <a:lnTo>
                    <a:pt x="129" y="243"/>
                  </a:lnTo>
                  <a:lnTo>
                    <a:pt x="136" y="247"/>
                  </a:lnTo>
                  <a:lnTo>
                    <a:pt x="148" y="250"/>
                  </a:lnTo>
                  <a:lnTo>
                    <a:pt x="155" y="251"/>
                  </a:lnTo>
                  <a:lnTo>
                    <a:pt x="162" y="251"/>
                  </a:lnTo>
                  <a:lnTo>
                    <a:pt x="161" y="251"/>
                  </a:lnTo>
                  <a:lnTo>
                    <a:pt x="168" y="253"/>
                  </a:lnTo>
                  <a:lnTo>
                    <a:pt x="189" y="253"/>
                  </a:lnTo>
                  <a:lnTo>
                    <a:pt x="196" y="251"/>
                  </a:lnTo>
                  <a:lnTo>
                    <a:pt x="195" y="251"/>
                  </a:lnTo>
                  <a:lnTo>
                    <a:pt x="203" y="251"/>
                  </a:lnTo>
                  <a:lnTo>
                    <a:pt x="223" y="247"/>
                  </a:lnTo>
                  <a:lnTo>
                    <a:pt x="233" y="246"/>
                  </a:lnTo>
                  <a:lnTo>
                    <a:pt x="240" y="243"/>
                  </a:lnTo>
                  <a:lnTo>
                    <a:pt x="239" y="243"/>
                  </a:lnTo>
                  <a:lnTo>
                    <a:pt x="248" y="242"/>
                  </a:lnTo>
                  <a:lnTo>
                    <a:pt x="255" y="239"/>
                  </a:lnTo>
                  <a:lnTo>
                    <a:pt x="271" y="233"/>
                  </a:lnTo>
                  <a:lnTo>
                    <a:pt x="273" y="232"/>
                  </a:lnTo>
                  <a:lnTo>
                    <a:pt x="281" y="228"/>
                  </a:lnTo>
                  <a:lnTo>
                    <a:pt x="279" y="229"/>
                  </a:lnTo>
                  <a:lnTo>
                    <a:pt x="288" y="227"/>
                  </a:lnTo>
                  <a:lnTo>
                    <a:pt x="289" y="225"/>
                  </a:lnTo>
                  <a:lnTo>
                    <a:pt x="314" y="213"/>
                  </a:lnTo>
                  <a:lnTo>
                    <a:pt x="322" y="208"/>
                  </a:lnTo>
                  <a:lnTo>
                    <a:pt x="320" y="209"/>
                  </a:lnTo>
                  <a:lnTo>
                    <a:pt x="331" y="204"/>
                  </a:lnTo>
                  <a:lnTo>
                    <a:pt x="340" y="198"/>
                  </a:lnTo>
                  <a:lnTo>
                    <a:pt x="334" y="199"/>
                  </a:lnTo>
                  <a:lnTo>
                    <a:pt x="340" y="201"/>
                  </a:lnTo>
                  <a:lnTo>
                    <a:pt x="338" y="201"/>
                  </a:lnTo>
                  <a:lnTo>
                    <a:pt x="342" y="202"/>
                  </a:lnTo>
                  <a:lnTo>
                    <a:pt x="341" y="201"/>
                  </a:lnTo>
                  <a:lnTo>
                    <a:pt x="346" y="204"/>
                  </a:lnTo>
                  <a:lnTo>
                    <a:pt x="353" y="206"/>
                  </a:lnTo>
                  <a:lnTo>
                    <a:pt x="352" y="206"/>
                  </a:lnTo>
                  <a:lnTo>
                    <a:pt x="360" y="209"/>
                  </a:lnTo>
                  <a:lnTo>
                    <a:pt x="361" y="209"/>
                  </a:lnTo>
                  <a:lnTo>
                    <a:pt x="367" y="210"/>
                  </a:lnTo>
                  <a:lnTo>
                    <a:pt x="365" y="210"/>
                  </a:lnTo>
                  <a:lnTo>
                    <a:pt x="379" y="214"/>
                  </a:lnTo>
                  <a:lnTo>
                    <a:pt x="385" y="214"/>
                  </a:lnTo>
                  <a:lnTo>
                    <a:pt x="383" y="214"/>
                  </a:lnTo>
                  <a:lnTo>
                    <a:pt x="389" y="216"/>
                  </a:lnTo>
                  <a:lnTo>
                    <a:pt x="387" y="216"/>
                  </a:lnTo>
                  <a:lnTo>
                    <a:pt x="397" y="219"/>
                  </a:lnTo>
                  <a:lnTo>
                    <a:pt x="402" y="219"/>
                  </a:lnTo>
                  <a:lnTo>
                    <a:pt x="400" y="219"/>
                  </a:lnTo>
                  <a:lnTo>
                    <a:pt x="404" y="220"/>
                  </a:lnTo>
                  <a:lnTo>
                    <a:pt x="402" y="219"/>
                  </a:lnTo>
                  <a:lnTo>
                    <a:pt x="408" y="221"/>
                  </a:lnTo>
                  <a:lnTo>
                    <a:pt x="413" y="221"/>
                  </a:lnTo>
                  <a:lnTo>
                    <a:pt x="410" y="221"/>
                  </a:lnTo>
                  <a:lnTo>
                    <a:pt x="416" y="223"/>
                  </a:lnTo>
                  <a:lnTo>
                    <a:pt x="421" y="223"/>
                  </a:lnTo>
                  <a:lnTo>
                    <a:pt x="419" y="223"/>
                  </a:lnTo>
                  <a:lnTo>
                    <a:pt x="424" y="224"/>
                  </a:lnTo>
                  <a:lnTo>
                    <a:pt x="432" y="224"/>
                  </a:lnTo>
                  <a:lnTo>
                    <a:pt x="430" y="224"/>
                  </a:lnTo>
                  <a:lnTo>
                    <a:pt x="435" y="225"/>
                  </a:lnTo>
                  <a:lnTo>
                    <a:pt x="443" y="225"/>
                  </a:lnTo>
                  <a:lnTo>
                    <a:pt x="439" y="224"/>
                  </a:lnTo>
                  <a:lnTo>
                    <a:pt x="445" y="227"/>
                  </a:lnTo>
                  <a:lnTo>
                    <a:pt x="479" y="227"/>
                  </a:lnTo>
                  <a:lnTo>
                    <a:pt x="484" y="224"/>
                  </a:lnTo>
                  <a:lnTo>
                    <a:pt x="480" y="225"/>
                  </a:lnTo>
                  <a:lnTo>
                    <a:pt x="487" y="225"/>
                  </a:lnTo>
                  <a:lnTo>
                    <a:pt x="492" y="223"/>
                  </a:lnTo>
                  <a:lnTo>
                    <a:pt x="488" y="224"/>
                  </a:lnTo>
                  <a:lnTo>
                    <a:pt x="495" y="224"/>
                  </a:lnTo>
                  <a:lnTo>
                    <a:pt x="501" y="221"/>
                  </a:lnTo>
                  <a:lnTo>
                    <a:pt x="496" y="223"/>
                  </a:lnTo>
                  <a:lnTo>
                    <a:pt x="499" y="223"/>
                  </a:lnTo>
                  <a:lnTo>
                    <a:pt x="505" y="220"/>
                  </a:lnTo>
                  <a:lnTo>
                    <a:pt x="501" y="221"/>
                  </a:lnTo>
                  <a:lnTo>
                    <a:pt x="505" y="221"/>
                  </a:lnTo>
                  <a:lnTo>
                    <a:pt x="511" y="219"/>
                  </a:lnTo>
                  <a:lnTo>
                    <a:pt x="513" y="216"/>
                  </a:lnTo>
                  <a:lnTo>
                    <a:pt x="507" y="219"/>
                  </a:lnTo>
                  <a:lnTo>
                    <a:pt x="513" y="219"/>
                  </a:lnTo>
                  <a:lnTo>
                    <a:pt x="517" y="214"/>
                  </a:lnTo>
                  <a:lnTo>
                    <a:pt x="516" y="216"/>
                  </a:lnTo>
                  <a:lnTo>
                    <a:pt x="520" y="214"/>
                  </a:lnTo>
                  <a:lnTo>
                    <a:pt x="521" y="212"/>
                  </a:lnTo>
                  <a:lnTo>
                    <a:pt x="516" y="214"/>
                  </a:lnTo>
                  <a:lnTo>
                    <a:pt x="521" y="214"/>
                  </a:lnTo>
                  <a:lnTo>
                    <a:pt x="525" y="210"/>
                  </a:lnTo>
                  <a:lnTo>
                    <a:pt x="524" y="212"/>
                  </a:lnTo>
                  <a:lnTo>
                    <a:pt x="528" y="210"/>
                  </a:lnTo>
                  <a:lnTo>
                    <a:pt x="532" y="205"/>
                  </a:lnTo>
                  <a:lnTo>
                    <a:pt x="531" y="206"/>
                  </a:lnTo>
                  <a:lnTo>
                    <a:pt x="535" y="205"/>
                  </a:lnTo>
                  <a:lnTo>
                    <a:pt x="537" y="202"/>
                  </a:lnTo>
                  <a:lnTo>
                    <a:pt x="539" y="198"/>
                  </a:lnTo>
                  <a:lnTo>
                    <a:pt x="537" y="199"/>
                  </a:lnTo>
                  <a:lnTo>
                    <a:pt x="540" y="197"/>
                  </a:lnTo>
                  <a:lnTo>
                    <a:pt x="532" y="199"/>
                  </a:lnTo>
                  <a:lnTo>
                    <a:pt x="537" y="201"/>
                  </a:lnTo>
                  <a:lnTo>
                    <a:pt x="541" y="201"/>
                  </a:lnTo>
                  <a:lnTo>
                    <a:pt x="539" y="201"/>
                  </a:lnTo>
                  <a:lnTo>
                    <a:pt x="543" y="202"/>
                  </a:lnTo>
                  <a:lnTo>
                    <a:pt x="541" y="201"/>
                  </a:lnTo>
                  <a:lnTo>
                    <a:pt x="544" y="202"/>
                  </a:lnTo>
                  <a:lnTo>
                    <a:pt x="546" y="204"/>
                  </a:lnTo>
                  <a:lnTo>
                    <a:pt x="551" y="205"/>
                  </a:lnTo>
                  <a:lnTo>
                    <a:pt x="555" y="205"/>
                  </a:lnTo>
                  <a:lnTo>
                    <a:pt x="552" y="205"/>
                  </a:lnTo>
                  <a:lnTo>
                    <a:pt x="558" y="206"/>
                  </a:lnTo>
                  <a:lnTo>
                    <a:pt x="563" y="206"/>
                  </a:lnTo>
                  <a:lnTo>
                    <a:pt x="559" y="205"/>
                  </a:lnTo>
                  <a:lnTo>
                    <a:pt x="562" y="206"/>
                  </a:lnTo>
                  <a:lnTo>
                    <a:pt x="563" y="208"/>
                  </a:lnTo>
                  <a:lnTo>
                    <a:pt x="569" y="209"/>
                  </a:lnTo>
                  <a:lnTo>
                    <a:pt x="573" y="209"/>
                  </a:lnTo>
                  <a:lnTo>
                    <a:pt x="570" y="209"/>
                  </a:lnTo>
                  <a:lnTo>
                    <a:pt x="576" y="210"/>
                  </a:lnTo>
                  <a:lnTo>
                    <a:pt x="580" y="210"/>
                  </a:lnTo>
                  <a:lnTo>
                    <a:pt x="577" y="210"/>
                  </a:lnTo>
                  <a:lnTo>
                    <a:pt x="582" y="212"/>
                  </a:lnTo>
                  <a:lnTo>
                    <a:pt x="591" y="212"/>
                  </a:lnTo>
                  <a:lnTo>
                    <a:pt x="587" y="210"/>
                  </a:lnTo>
                  <a:lnTo>
                    <a:pt x="592" y="213"/>
                  </a:lnTo>
                  <a:lnTo>
                    <a:pt x="600" y="213"/>
                  </a:lnTo>
                  <a:lnTo>
                    <a:pt x="597" y="213"/>
                  </a:lnTo>
                  <a:lnTo>
                    <a:pt x="603" y="214"/>
                  </a:lnTo>
                  <a:lnTo>
                    <a:pt x="611" y="214"/>
                  </a:lnTo>
                  <a:lnTo>
                    <a:pt x="607" y="213"/>
                  </a:lnTo>
                  <a:lnTo>
                    <a:pt x="612" y="216"/>
                  </a:lnTo>
                  <a:lnTo>
                    <a:pt x="627" y="216"/>
                  </a:lnTo>
                  <a:lnTo>
                    <a:pt x="623" y="214"/>
                  </a:lnTo>
                  <a:lnTo>
                    <a:pt x="629" y="217"/>
                  </a:lnTo>
                  <a:lnTo>
                    <a:pt x="674" y="217"/>
                  </a:lnTo>
                  <a:lnTo>
                    <a:pt x="679" y="216"/>
                  </a:lnTo>
                  <a:lnTo>
                    <a:pt x="677" y="216"/>
                  </a:lnTo>
                  <a:lnTo>
                    <a:pt x="688" y="216"/>
                  </a:lnTo>
                  <a:lnTo>
                    <a:pt x="693" y="213"/>
                  </a:lnTo>
                  <a:lnTo>
                    <a:pt x="689" y="214"/>
                  </a:lnTo>
                  <a:lnTo>
                    <a:pt x="700" y="214"/>
                  </a:lnTo>
                  <a:lnTo>
                    <a:pt x="705" y="212"/>
                  </a:lnTo>
                  <a:lnTo>
                    <a:pt x="701" y="213"/>
                  </a:lnTo>
                  <a:lnTo>
                    <a:pt x="707" y="213"/>
                  </a:lnTo>
                  <a:lnTo>
                    <a:pt x="712" y="210"/>
                  </a:lnTo>
                  <a:lnTo>
                    <a:pt x="708" y="212"/>
                  </a:lnTo>
                  <a:lnTo>
                    <a:pt x="716" y="212"/>
                  </a:lnTo>
                  <a:lnTo>
                    <a:pt x="722" y="209"/>
                  </a:lnTo>
                  <a:lnTo>
                    <a:pt x="718" y="210"/>
                  </a:lnTo>
                  <a:lnTo>
                    <a:pt x="722" y="210"/>
                  </a:lnTo>
                  <a:lnTo>
                    <a:pt x="727" y="208"/>
                  </a:lnTo>
                  <a:lnTo>
                    <a:pt x="723" y="209"/>
                  </a:lnTo>
                  <a:lnTo>
                    <a:pt x="728" y="209"/>
                  </a:lnTo>
                  <a:lnTo>
                    <a:pt x="734" y="206"/>
                  </a:lnTo>
                  <a:lnTo>
                    <a:pt x="730" y="208"/>
                  </a:lnTo>
                  <a:lnTo>
                    <a:pt x="734" y="208"/>
                  </a:lnTo>
                  <a:lnTo>
                    <a:pt x="739" y="205"/>
                  </a:lnTo>
                  <a:lnTo>
                    <a:pt x="738" y="206"/>
                  </a:lnTo>
                  <a:lnTo>
                    <a:pt x="742" y="205"/>
                  </a:lnTo>
                  <a:lnTo>
                    <a:pt x="739" y="205"/>
                  </a:lnTo>
                  <a:lnTo>
                    <a:pt x="743" y="205"/>
                  </a:lnTo>
                  <a:lnTo>
                    <a:pt x="749" y="202"/>
                  </a:lnTo>
                  <a:lnTo>
                    <a:pt x="741" y="189"/>
                  </a:lnTo>
                  <a:lnTo>
                    <a:pt x="738" y="190"/>
                  </a:lnTo>
                  <a:lnTo>
                    <a:pt x="742" y="189"/>
                  </a:lnTo>
                  <a:lnTo>
                    <a:pt x="738" y="189"/>
                  </a:lnTo>
                  <a:lnTo>
                    <a:pt x="733" y="190"/>
                  </a:lnTo>
                  <a:lnTo>
                    <a:pt x="731" y="191"/>
                  </a:lnTo>
                  <a:lnTo>
                    <a:pt x="728" y="193"/>
                  </a:lnTo>
                  <a:lnTo>
                    <a:pt x="733" y="191"/>
                  </a:lnTo>
                  <a:lnTo>
                    <a:pt x="728" y="191"/>
                  </a:lnTo>
                  <a:lnTo>
                    <a:pt x="723" y="194"/>
                  </a:lnTo>
                  <a:lnTo>
                    <a:pt x="727" y="193"/>
                  </a:lnTo>
                  <a:lnTo>
                    <a:pt x="722" y="193"/>
                  </a:lnTo>
                  <a:lnTo>
                    <a:pt x="716" y="195"/>
                  </a:lnTo>
                  <a:lnTo>
                    <a:pt x="720" y="194"/>
                  </a:lnTo>
                  <a:lnTo>
                    <a:pt x="716" y="194"/>
                  </a:lnTo>
                  <a:lnTo>
                    <a:pt x="711" y="197"/>
                  </a:lnTo>
                  <a:lnTo>
                    <a:pt x="715" y="195"/>
                  </a:lnTo>
                  <a:lnTo>
                    <a:pt x="707" y="195"/>
                  </a:lnTo>
                  <a:lnTo>
                    <a:pt x="701" y="198"/>
                  </a:lnTo>
                  <a:lnTo>
                    <a:pt x="705" y="197"/>
                  </a:lnTo>
                  <a:lnTo>
                    <a:pt x="700" y="197"/>
                  </a:lnTo>
                  <a:lnTo>
                    <a:pt x="694" y="199"/>
                  </a:lnTo>
                  <a:lnTo>
                    <a:pt x="698" y="198"/>
                  </a:lnTo>
                  <a:lnTo>
                    <a:pt x="688" y="198"/>
                  </a:lnTo>
                  <a:lnTo>
                    <a:pt x="682" y="201"/>
                  </a:lnTo>
                  <a:lnTo>
                    <a:pt x="686" y="199"/>
                  </a:lnTo>
                  <a:lnTo>
                    <a:pt x="675" y="199"/>
                  </a:lnTo>
                  <a:lnTo>
                    <a:pt x="670" y="201"/>
                  </a:lnTo>
                  <a:lnTo>
                    <a:pt x="673" y="201"/>
                  </a:lnTo>
                  <a:lnTo>
                    <a:pt x="630" y="201"/>
                  </a:lnTo>
                  <a:lnTo>
                    <a:pt x="634" y="202"/>
                  </a:lnTo>
                  <a:lnTo>
                    <a:pt x="629" y="199"/>
                  </a:lnTo>
                  <a:lnTo>
                    <a:pt x="614" y="199"/>
                  </a:lnTo>
                  <a:lnTo>
                    <a:pt x="618" y="201"/>
                  </a:lnTo>
                  <a:lnTo>
                    <a:pt x="612" y="198"/>
                  </a:lnTo>
                  <a:lnTo>
                    <a:pt x="604" y="198"/>
                  </a:lnTo>
                  <a:lnTo>
                    <a:pt x="607" y="198"/>
                  </a:lnTo>
                  <a:lnTo>
                    <a:pt x="602" y="197"/>
                  </a:lnTo>
                  <a:lnTo>
                    <a:pt x="593" y="197"/>
                  </a:lnTo>
                  <a:lnTo>
                    <a:pt x="597" y="198"/>
                  </a:lnTo>
                  <a:lnTo>
                    <a:pt x="592" y="195"/>
                  </a:lnTo>
                  <a:lnTo>
                    <a:pt x="584" y="195"/>
                  </a:lnTo>
                  <a:lnTo>
                    <a:pt x="587" y="195"/>
                  </a:lnTo>
                  <a:lnTo>
                    <a:pt x="581" y="194"/>
                  </a:lnTo>
                  <a:lnTo>
                    <a:pt x="577" y="194"/>
                  </a:lnTo>
                  <a:lnTo>
                    <a:pt x="580" y="194"/>
                  </a:lnTo>
                  <a:lnTo>
                    <a:pt x="574" y="193"/>
                  </a:lnTo>
                  <a:lnTo>
                    <a:pt x="570" y="193"/>
                  </a:lnTo>
                  <a:lnTo>
                    <a:pt x="573" y="193"/>
                  </a:lnTo>
                  <a:lnTo>
                    <a:pt x="569" y="191"/>
                  </a:lnTo>
                  <a:lnTo>
                    <a:pt x="570" y="193"/>
                  </a:lnTo>
                  <a:lnTo>
                    <a:pt x="565" y="190"/>
                  </a:lnTo>
                  <a:lnTo>
                    <a:pt x="559" y="190"/>
                  </a:lnTo>
                  <a:lnTo>
                    <a:pt x="562" y="190"/>
                  </a:lnTo>
                  <a:lnTo>
                    <a:pt x="557" y="189"/>
                  </a:lnTo>
                  <a:lnTo>
                    <a:pt x="552" y="189"/>
                  </a:lnTo>
                  <a:lnTo>
                    <a:pt x="555" y="189"/>
                  </a:lnTo>
                  <a:lnTo>
                    <a:pt x="551" y="187"/>
                  </a:lnTo>
                  <a:lnTo>
                    <a:pt x="552" y="189"/>
                  </a:lnTo>
                  <a:lnTo>
                    <a:pt x="550" y="187"/>
                  </a:lnTo>
                  <a:lnTo>
                    <a:pt x="548" y="186"/>
                  </a:lnTo>
                  <a:lnTo>
                    <a:pt x="543" y="185"/>
                  </a:lnTo>
                  <a:lnTo>
                    <a:pt x="539" y="185"/>
                  </a:lnTo>
                  <a:lnTo>
                    <a:pt x="541" y="185"/>
                  </a:lnTo>
                  <a:lnTo>
                    <a:pt x="532" y="182"/>
                  </a:lnTo>
                  <a:lnTo>
                    <a:pt x="525" y="189"/>
                  </a:lnTo>
                  <a:lnTo>
                    <a:pt x="524" y="193"/>
                  </a:lnTo>
                  <a:lnTo>
                    <a:pt x="525" y="191"/>
                  </a:lnTo>
                  <a:lnTo>
                    <a:pt x="524" y="193"/>
                  </a:lnTo>
                  <a:lnTo>
                    <a:pt x="525" y="191"/>
                  </a:lnTo>
                  <a:lnTo>
                    <a:pt x="521" y="193"/>
                  </a:lnTo>
                  <a:lnTo>
                    <a:pt x="517" y="198"/>
                  </a:lnTo>
                  <a:lnTo>
                    <a:pt x="518" y="197"/>
                  </a:lnTo>
                  <a:lnTo>
                    <a:pt x="514" y="198"/>
                  </a:lnTo>
                  <a:lnTo>
                    <a:pt x="513" y="201"/>
                  </a:lnTo>
                  <a:lnTo>
                    <a:pt x="518" y="198"/>
                  </a:lnTo>
                  <a:lnTo>
                    <a:pt x="513" y="198"/>
                  </a:lnTo>
                  <a:lnTo>
                    <a:pt x="509" y="202"/>
                  </a:lnTo>
                  <a:lnTo>
                    <a:pt x="510" y="201"/>
                  </a:lnTo>
                  <a:lnTo>
                    <a:pt x="506" y="202"/>
                  </a:lnTo>
                  <a:lnTo>
                    <a:pt x="505" y="205"/>
                  </a:lnTo>
                  <a:lnTo>
                    <a:pt x="510" y="202"/>
                  </a:lnTo>
                  <a:lnTo>
                    <a:pt x="505" y="202"/>
                  </a:lnTo>
                  <a:lnTo>
                    <a:pt x="501" y="206"/>
                  </a:lnTo>
                  <a:lnTo>
                    <a:pt x="502" y="205"/>
                  </a:lnTo>
                  <a:lnTo>
                    <a:pt x="499" y="206"/>
                  </a:lnTo>
                  <a:lnTo>
                    <a:pt x="503" y="205"/>
                  </a:lnTo>
                  <a:lnTo>
                    <a:pt x="499" y="205"/>
                  </a:lnTo>
                  <a:lnTo>
                    <a:pt x="494" y="208"/>
                  </a:lnTo>
                  <a:lnTo>
                    <a:pt x="498" y="206"/>
                  </a:lnTo>
                  <a:lnTo>
                    <a:pt x="495" y="206"/>
                  </a:lnTo>
                  <a:lnTo>
                    <a:pt x="490" y="209"/>
                  </a:lnTo>
                  <a:lnTo>
                    <a:pt x="494" y="208"/>
                  </a:lnTo>
                  <a:lnTo>
                    <a:pt x="487" y="208"/>
                  </a:lnTo>
                  <a:lnTo>
                    <a:pt x="481" y="210"/>
                  </a:lnTo>
                  <a:lnTo>
                    <a:pt x="486" y="209"/>
                  </a:lnTo>
                  <a:lnTo>
                    <a:pt x="479" y="209"/>
                  </a:lnTo>
                  <a:lnTo>
                    <a:pt x="473" y="212"/>
                  </a:lnTo>
                  <a:lnTo>
                    <a:pt x="477" y="210"/>
                  </a:lnTo>
                  <a:lnTo>
                    <a:pt x="446" y="210"/>
                  </a:lnTo>
                  <a:lnTo>
                    <a:pt x="450" y="212"/>
                  </a:lnTo>
                  <a:lnTo>
                    <a:pt x="445" y="209"/>
                  </a:lnTo>
                  <a:lnTo>
                    <a:pt x="436" y="209"/>
                  </a:lnTo>
                  <a:lnTo>
                    <a:pt x="439" y="209"/>
                  </a:lnTo>
                  <a:lnTo>
                    <a:pt x="434" y="208"/>
                  </a:lnTo>
                  <a:lnTo>
                    <a:pt x="425" y="208"/>
                  </a:lnTo>
                  <a:lnTo>
                    <a:pt x="428" y="208"/>
                  </a:lnTo>
                  <a:lnTo>
                    <a:pt x="423" y="206"/>
                  </a:lnTo>
                  <a:lnTo>
                    <a:pt x="417" y="206"/>
                  </a:lnTo>
                  <a:lnTo>
                    <a:pt x="420" y="206"/>
                  </a:lnTo>
                  <a:lnTo>
                    <a:pt x="415" y="205"/>
                  </a:lnTo>
                  <a:lnTo>
                    <a:pt x="409" y="205"/>
                  </a:lnTo>
                  <a:lnTo>
                    <a:pt x="413" y="206"/>
                  </a:lnTo>
                  <a:lnTo>
                    <a:pt x="410" y="205"/>
                  </a:lnTo>
                  <a:lnTo>
                    <a:pt x="409" y="204"/>
                  </a:lnTo>
                  <a:lnTo>
                    <a:pt x="404" y="202"/>
                  </a:lnTo>
                  <a:lnTo>
                    <a:pt x="398" y="202"/>
                  </a:lnTo>
                  <a:lnTo>
                    <a:pt x="401" y="202"/>
                  </a:lnTo>
                  <a:lnTo>
                    <a:pt x="393" y="199"/>
                  </a:lnTo>
                  <a:lnTo>
                    <a:pt x="391" y="199"/>
                  </a:lnTo>
                  <a:lnTo>
                    <a:pt x="386" y="198"/>
                  </a:lnTo>
                  <a:lnTo>
                    <a:pt x="380" y="198"/>
                  </a:lnTo>
                  <a:lnTo>
                    <a:pt x="383" y="198"/>
                  </a:lnTo>
                  <a:lnTo>
                    <a:pt x="371" y="194"/>
                  </a:lnTo>
                  <a:lnTo>
                    <a:pt x="370" y="194"/>
                  </a:lnTo>
                  <a:lnTo>
                    <a:pt x="364" y="193"/>
                  </a:lnTo>
                  <a:lnTo>
                    <a:pt x="365" y="193"/>
                  </a:lnTo>
                  <a:lnTo>
                    <a:pt x="357" y="190"/>
                  </a:lnTo>
                  <a:lnTo>
                    <a:pt x="356" y="190"/>
                  </a:lnTo>
                  <a:lnTo>
                    <a:pt x="350" y="189"/>
                  </a:lnTo>
                  <a:lnTo>
                    <a:pt x="353" y="190"/>
                  </a:lnTo>
                  <a:lnTo>
                    <a:pt x="349" y="187"/>
                  </a:lnTo>
                  <a:lnTo>
                    <a:pt x="344" y="185"/>
                  </a:lnTo>
                  <a:lnTo>
                    <a:pt x="342" y="185"/>
                  </a:lnTo>
                  <a:lnTo>
                    <a:pt x="334" y="183"/>
                  </a:lnTo>
                  <a:lnTo>
                    <a:pt x="323" y="190"/>
                  </a:lnTo>
                  <a:lnTo>
                    <a:pt x="324" y="189"/>
                  </a:lnTo>
                  <a:lnTo>
                    <a:pt x="314" y="194"/>
                  </a:lnTo>
                  <a:lnTo>
                    <a:pt x="305" y="199"/>
                  </a:lnTo>
                  <a:lnTo>
                    <a:pt x="281" y="212"/>
                  </a:lnTo>
                  <a:lnTo>
                    <a:pt x="282" y="210"/>
                  </a:lnTo>
                  <a:lnTo>
                    <a:pt x="274" y="213"/>
                  </a:lnTo>
                  <a:lnTo>
                    <a:pt x="273" y="214"/>
                  </a:lnTo>
                  <a:lnTo>
                    <a:pt x="264" y="219"/>
                  </a:lnTo>
                  <a:lnTo>
                    <a:pt x="266" y="217"/>
                  </a:lnTo>
                  <a:lnTo>
                    <a:pt x="249" y="223"/>
                  </a:lnTo>
                  <a:lnTo>
                    <a:pt x="243" y="225"/>
                  </a:lnTo>
                  <a:lnTo>
                    <a:pt x="244" y="225"/>
                  </a:lnTo>
                  <a:lnTo>
                    <a:pt x="234" y="227"/>
                  </a:lnTo>
                  <a:lnTo>
                    <a:pt x="228" y="229"/>
                  </a:lnTo>
                  <a:lnTo>
                    <a:pt x="229" y="229"/>
                  </a:lnTo>
                  <a:lnTo>
                    <a:pt x="221" y="231"/>
                  </a:lnTo>
                  <a:lnTo>
                    <a:pt x="200" y="235"/>
                  </a:lnTo>
                  <a:lnTo>
                    <a:pt x="202" y="235"/>
                  </a:lnTo>
                  <a:lnTo>
                    <a:pt x="193" y="235"/>
                  </a:lnTo>
                  <a:lnTo>
                    <a:pt x="187" y="236"/>
                  </a:lnTo>
                  <a:lnTo>
                    <a:pt x="188" y="236"/>
                  </a:lnTo>
                  <a:lnTo>
                    <a:pt x="169" y="236"/>
                  </a:lnTo>
                  <a:lnTo>
                    <a:pt x="170" y="236"/>
                  </a:lnTo>
                  <a:lnTo>
                    <a:pt x="163" y="235"/>
                  </a:lnTo>
                  <a:lnTo>
                    <a:pt x="157" y="235"/>
                  </a:lnTo>
                  <a:lnTo>
                    <a:pt x="158" y="235"/>
                  </a:lnTo>
                  <a:lnTo>
                    <a:pt x="151" y="233"/>
                  </a:lnTo>
                  <a:lnTo>
                    <a:pt x="140" y="231"/>
                  </a:lnTo>
                  <a:lnTo>
                    <a:pt x="143" y="232"/>
                  </a:lnTo>
                  <a:lnTo>
                    <a:pt x="136" y="228"/>
                  </a:lnTo>
                  <a:lnTo>
                    <a:pt x="129" y="227"/>
                  </a:lnTo>
                  <a:lnTo>
                    <a:pt x="132" y="228"/>
                  </a:lnTo>
                  <a:lnTo>
                    <a:pt x="110" y="217"/>
                  </a:lnTo>
                  <a:lnTo>
                    <a:pt x="112" y="219"/>
                  </a:lnTo>
                  <a:lnTo>
                    <a:pt x="107" y="213"/>
                  </a:lnTo>
                  <a:lnTo>
                    <a:pt x="101" y="210"/>
                  </a:lnTo>
                  <a:lnTo>
                    <a:pt x="102" y="212"/>
                  </a:lnTo>
                  <a:lnTo>
                    <a:pt x="98" y="208"/>
                  </a:lnTo>
                  <a:lnTo>
                    <a:pt x="98" y="206"/>
                  </a:lnTo>
                  <a:lnTo>
                    <a:pt x="92" y="202"/>
                  </a:lnTo>
                  <a:lnTo>
                    <a:pt x="92" y="204"/>
                  </a:lnTo>
                  <a:lnTo>
                    <a:pt x="88" y="199"/>
                  </a:lnTo>
                  <a:lnTo>
                    <a:pt x="90" y="199"/>
                  </a:lnTo>
                  <a:lnTo>
                    <a:pt x="86" y="194"/>
                  </a:lnTo>
                  <a:lnTo>
                    <a:pt x="84" y="194"/>
                  </a:lnTo>
                  <a:lnTo>
                    <a:pt x="80" y="190"/>
                  </a:lnTo>
                  <a:lnTo>
                    <a:pt x="82" y="190"/>
                  </a:lnTo>
                  <a:lnTo>
                    <a:pt x="69" y="174"/>
                  </a:lnTo>
                  <a:lnTo>
                    <a:pt x="69" y="175"/>
                  </a:lnTo>
                  <a:lnTo>
                    <a:pt x="65" y="168"/>
                  </a:lnTo>
                  <a:lnTo>
                    <a:pt x="62" y="163"/>
                  </a:lnTo>
                  <a:lnTo>
                    <a:pt x="54" y="149"/>
                  </a:lnTo>
                  <a:lnTo>
                    <a:pt x="56" y="151"/>
                  </a:lnTo>
                  <a:lnTo>
                    <a:pt x="50" y="137"/>
                  </a:lnTo>
                  <a:lnTo>
                    <a:pt x="49" y="136"/>
                  </a:lnTo>
                  <a:lnTo>
                    <a:pt x="45" y="127"/>
                  </a:lnTo>
                  <a:lnTo>
                    <a:pt x="46" y="129"/>
                  </a:lnTo>
                  <a:lnTo>
                    <a:pt x="43" y="122"/>
                  </a:lnTo>
                  <a:lnTo>
                    <a:pt x="35" y="98"/>
                  </a:lnTo>
                  <a:lnTo>
                    <a:pt x="32" y="88"/>
                  </a:lnTo>
                  <a:lnTo>
                    <a:pt x="32" y="89"/>
                  </a:lnTo>
                  <a:lnTo>
                    <a:pt x="31" y="81"/>
                  </a:lnTo>
                  <a:lnTo>
                    <a:pt x="31" y="80"/>
                  </a:lnTo>
                  <a:lnTo>
                    <a:pt x="28" y="70"/>
                  </a:lnTo>
                  <a:lnTo>
                    <a:pt x="28" y="72"/>
                  </a:lnTo>
                  <a:lnTo>
                    <a:pt x="27" y="62"/>
                  </a:lnTo>
                  <a:lnTo>
                    <a:pt x="27" y="61"/>
                  </a:lnTo>
                  <a:lnTo>
                    <a:pt x="24" y="51"/>
                  </a:lnTo>
                  <a:lnTo>
                    <a:pt x="24" y="53"/>
                  </a:lnTo>
                  <a:lnTo>
                    <a:pt x="23" y="42"/>
                  </a:lnTo>
                  <a:lnTo>
                    <a:pt x="23" y="40"/>
                  </a:lnTo>
                  <a:lnTo>
                    <a:pt x="20" y="31"/>
                  </a:lnTo>
                  <a:lnTo>
                    <a:pt x="20" y="32"/>
                  </a:lnTo>
                  <a:lnTo>
                    <a:pt x="1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899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74" name="Freeform 7183"/>
            <p:cNvSpPr>
              <a:spLocks/>
            </p:cNvSpPr>
            <p:nvPr/>
          </p:nvSpPr>
          <p:spPr bwMode="auto">
            <a:xfrm>
              <a:off x="4944" y="2238"/>
              <a:ext cx="19" cy="24"/>
            </a:xfrm>
            <a:custGeom>
              <a:avLst/>
              <a:gdLst>
                <a:gd name="T0" fmla="*/ 4 w 39"/>
                <a:gd name="T1" fmla="*/ 2 h 49"/>
                <a:gd name="T2" fmla="*/ 4 w 39"/>
                <a:gd name="T3" fmla="*/ 2 h 49"/>
                <a:gd name="T4" fmla="*/ 4 w 39"/>
                <a:gd name="T5" fmla="*/ 2 h 49"/>
                <a:gd name="T6" fmla="*/ 4 w 39"/>
                <a:gd name="T7" fmla="*/ 1 h 49"/>
                <a:gd name="T8" fmla="*/ 4 w 39"/>
                <a:gd name="T9" fmla="*/ 1 h 49"/>
                <a:gd name="T10" fmla="*/ 4 w 39"/>
                <a:gd name="T11" fmla="*/ 1 h 49"/>
                <a:gd name="T12" fmla="*/ 4 w 39"/>
                <a:gd name="T13" fmla="*/ 1 h 49"/>
                <a:gd name="T14" fmla="*/ 4 w 39"/>
                <a:gd name="T15" fmla="*/ 1 h 49"/>
                <a:gd name="T16" fmla="*/ 4 w 39"/>
                <a:gd name="T17" fmla="*/ 1 h 49"/>
                <a:gd name="T18" fmla="*/ 4 w 39"/>
                <a:gd name="T19" fmla="*/ 1 h 49"/>
                <a:gd name="T20" fmla="*/ 3 w 39"/>
                <a:gd name="T21" fmla="*/ 1 h 49"/>
                <a:gd name="T22" fmla="*/ 3 w 39"/>
                <a:gd name="T23" fmla="*/ 1 h 49"/>
                <a:gd name="T24" fmla="*/ 3 w 39"/>
                <a:gd name="T25" fmla="*/ 1 h 49"/>
                <a:gd name="T26" fmla="*/ 3 w 39"/>
                <a:gd name="T27" fmla="*/ 2 h 49"/>
                <a:gd name="T28" fmla="*/ 3 w 39"/>
                <a:gd name="T29" fmla="*/ 2 h 49"/>
                <a:gd name="T30" fmla="*/ 3 w 39"/>
                <a:gd name="T31" fmla="*/ 2 h 49"/>
                <a:gd name="T32" fmla="*/ 3 w 39"/>
                <a:gd name="T33" fmla="*/ 2 h 49"/>
                <a:gd name="T34" fmla="*/ 3 w 39"/>
                <a:gd name="T35" fmla="*/ 1 h 49"/>
                <a:gd name="T36" fmla="*/ 3 w 39"/>
                <a:gd name="T37" fmla="*/ 1 h 49"/>
                <a:gd name="T38" fmla="*/ 3 w 39"/>
                <a:gd name="T39" fmla="*/ 1 h 49"/>
                <a:gd name="T40" fmla="*/ 3 w 39"/>
                <a:gd name="T41" fmla="*/ 0 h 49"/>
                <a:gd name="T42" fmla="*/ 3 w 39"/>
                <a:gd name="T43" fmla="*/ 0 h 49"/>
                <a:gd name="T44" fmla="*/ 3 w 39"/>
                <a:gd name="T45" fmla="*/ 0 h 49"/>
                <a:gd name="T46" fmla="*/ 2 w 39"/>
                <a:gd name="T47" fmla="*/ 0 h 49"/>
                <a:gd name="T48" fmla="*/ 2 w 39"/>
                <a:gd name="T49" fmla="*/ 0 h 49"/>
                <a:gd name="T50" fmla="*/ 2 w 39"/>
                <a:gd name="T51" fmla="*/ 0 h 49"/>
                <a:gd name="T52" fmla="*/ 2 w 39"/>
                <a:gd name="T53" fmla="*/ 0 h 49"/>
                <a:gd name="T54" fmla="*/ 2 w 39"/>
                <a:gd name="T55" fmla="*/ 0 h 49"/>
                <a:gd name="T56" fmla="*/ 2 w 39"/>
                <a:gd name="T57" fmla="*/ 0 h 49"/>
                <a:gd name="T58" fmla="*/ 2 w 39"/>
                <a:gd name="T59" fmla="*/ 0 h 49"/>
                <a:gd name="T60" fmla="*/ 2 w 39"/>
                <a:gd name="T61" fmla="*/ 0 h 49"/>
                <a:gd name="T62" fmla="*/ 1 w 39"/>
                <a:gd name="T63" fmla="*/ 0 h 49"/>
                <a:gd name="T64" fmla="*/ 1 w 39"/>
                <a:gd name="T65" fmla="*/ 0 h 49"/>
                <a:gd name="T66" fmla="*/ 1 w 39"/>
                <a:gd name="T67" fmla="*/ 0 h 49"/>
                <a:gd name="T68" fmla="*/ 1 w 39"/>
                <a:gd name="T69" fmla="*/ 1 h 49"/>
                <a:gd name="T70" fmla="*/ 1 w 39"/>
                <a:gd name="T71" fmla="*/ 1 h 49"/>
                <a:gd name="T72" fmla="*/ 1 w 39"/>
                <a:gd name="T73" fmla="*/ 1 h 49"/>
                <a:gd name="T74" fmla="*/ 1 w 39"/>
                <a:gd name="T75" fmla="*/ 1 h 49"/>
                <a:gd name="T76" fmla="*/ 1 w 39"/>
                <a:gd name="T77" fmla="*/ 1 h 49"/>
                <a:gd name="T78" fmla="*/ 1 w 39"/>
                <a:gd name="T79" fmla="*/ 2 h 49"/>
                <a:gd name="T80" fmla="*/ 1 w 39"/>
                <a:gd name="T81" fmla="*/ 2 h 49"/>
                <a:gd name="T82" fmla="*/ 1 w 39"/>
                <a:gd name="T83" fmla="*/ 2 h 49"/>
                <a:gd name="T84" fmla="*/ 1 w 39"/>
                <a:gd name="T85" fmla="*/ 2 h 49"/>
                <a:gd name="T86" fmla="*/ 1 w 39"/>
                <a:gd name="T87" fmla="*/ 1 h 49"/>
                <a:gd name="T88" fmla="*/ 0 w 39"/>
                <a:gd name="T89" fmla="*/ 1 h 49"/>
                <a:gd name="T90" fmla="*/ 0 w 39"/>
                <a:gd name="T91" fmla="*/ 1 h 49"/>
                <a:gd name="T92" fmla="*/ 0 w 39"/>
                <a:gd name="T93" fmla="*/ 1 h 49"/>
                <a:gd name="T94" fmla="*/ 0 w 39"/>
                <a:gd name="T95" fmla="*/ 1 h 49"/>
                <a:gd name="T96" fmla="*/ 0 w 39"/>
                <a:gd name="T97" fmla="*/ 1 h 49"/>
                <a:gd name="T98" fmla="*/ 0 w 39"/>
                <a:gd name="T99" fmla="*/ 1 h 49"/>
                <a:gd name="T100" fmla="*/ 0 w 39"/>
                <a:gd name="T101" fmla="*/ 1 h 49"/>
                <a:gd name="T102" fmla="*/ 0 w 39"/>
                <a:gd name="T103" fmla="*/ 1 h 49"/>
                <a:gd name="T104" fmla="*/ 0 w 39"/>
                <a:gd name="T105" fmla="*/ 2 h 49"/>
                <a:gd name="T106" fmla="*/ 0 w 39"/>
                <a:gd name="T107" fmla="*/ 2 h 49"/>
                <a:gd name="T108" fmla="*/ 0 w 39"/>
                <a:gd name="T109" fmla="*/ 6 h 49"/>
                <a:gd name="T110" fmla="*/ 4 w 39"/>
                <a:gd name="T111" fmla="*/ 6 h 49"/>
                <a:gd name="T112" fmla="*/ 4 w 39"/>
                <a:gd name="T113" fmla="*/ 2 h 4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9"/>
                <a:gd name="T172" fmla="*/ 0 h 49"/>
                <a:gd name="T173" fmla="*/ 39 w 39"/>
                <a:gd name="T174" fmla="*/ 49 h 4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9" h="49">
                  <a:moveTo>
                    <a:pt x="39" y="19"/>
                  </a:moveTo>
                  <a:lnTo>
                    <a:pt x="39" y="18"/>
                  </a:lnTo>
                  <a:lnTo>
                    <a:pt x="37" y="16"/>
                  </a:lnTo>
                  <a:lnTo>
                    <a:pt x="37" y="14"/>
                  </a:lnTo>
                  <a:lnTo>
                    <a:pt x="36" y="14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4" y="11"/>
                  </a:lnTo>
                  <a:lnTo>
                    <a:pt x="32" y="11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29" y="15"/>
                  </a:lnTo>
                  <a:lnTo>
                    <a:pt x="29" y="18"/>
                  </a:lnTo>
                  <a:lnTo>
                    <a:pt x="28" y="18"/>
                  </a:lnTo>
                  <a:lnTo>
                    <a:pt x="28" y="19"/>
                  </a:lnTo>
                  <a:lnTo>
                    <a:pt x="28" y="16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5" y="10"/>
                  </a:lnTo>
                  <a:lnTo>
                    <a:pt x="25" y="7"/>
                  </a:lnTo>
                  <a:lnTo>
                    <a:pt x="24" y="5"/>
                  </a:lnTo>
                  <a:lnTo>
                    <a:pt x="24" y="3"/>
                  </a:lnTo>
                  <a:lnTo>
                    <a:pt x="22" y="3"/>
                  </a:lnTo>
                  <a:lnTo>
                    <a:pt x="22" y="1"/>
                  </a:lnTo>
                  <a:lnTo>
                    <a:pt x="21" y="1"/>
                  </a:lnTo>
                  <a:lnTo>
                    <a:pt x="21" y="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5" y="3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4" y="8"/>
                  </a:lnTo>
                  <a:lnTo>
                    <a:pt x="13" y="10"/>
                  </a:lnTo>
                  <a:lnTo>
                    <a:pt x="13" y="12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10" y="16"/>
                  </a:lnTo>
                  <a:lnTo>
                    <a:pt x="10" y="19"/>
                  </a:lnTo>
                  <a:lnTo>
                    <a:pt x="10" y="18"/>
                  </a:lnTo>
                  <a:lnTo>
                    <a:pt x="8" y="16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7" y="11"/>
                  </a:lnTo>
                  <a:lnTo>
                    <a:pt x="6" y="11"/>
                  </a:lnTo>
                  <a:lnTo>
                    <a:pt x="6" y="10"/>
                  </a:lnTo>
                  <a:lnTo>
                    <a:pt x="3" y="10"/>
                  </a:lnTo>
                  <a:lnTo>
                    <a:pt x="3" y="11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4" y="49"/>
                  </a:lnTo>
                  <a:lnTo>
                    <a:pt x="33" y="49"/>
                  </a:lnTo>
                  <a:lnTo>
                    <a:pt x="39" y="19"/>
                  </a:lnTo>
                  <a:close/>
                </a:path>
              </a:pathLst>
            </a:custGeom>
            <a:solidFill>
              <a:srgbClr val="899875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75" name="Freeform 7184"/>
            <p:cNvSpPr>
              <a:spLocks/>
            </p:cNvSpPr>
            <p:nvPr/>
          </p:nvSpPr>
          <p:spPr bwMode="auto">
            <a:xfrm>
              <a:off x="4782" y="2151"/>
              <a:ext cx="19" cy="23"/>
            </a:xfrm>
            <a:custGeom>
              <a:avLst/>
              <a:gdLst>
                <a:gd name="T0" fmla="*/ 5 w 38"/>
                <a:gd name="T1" fmla="*/ 2 h 48"/>
                <a:gd name="T2" fmla="*/ 5 w 38"/>
                <a:gd name="T3" fmla="*/ 2 h 48"/>
                <a:gd name="T4" fmla="*/ 5 w 38"/>
                <a:gd name="T5" fmla="*/ 1 h 48"/>
                <a:gd name="T6" fmla="*/ 5 w 38"/>
                <a:gd name="T7" fmla="*/ 1 h 48"/>
                <a:gd name="T8" fmla="*/ 5 w 38"/>
                <a:gd name="T9" fmla="*/ 1 h 48"/>
                <a:gd name="T10" fmla="*/ 5 w 38"/>
                <a:gd name="T11" fmla="*/ 1 h 48"/>
                <a:gd name="T12" fmla="*/ 5 w 38"/>
                <a:gd name="T13" fmla="*/ 1 h 48"/>
                <a:gd name="T14" fmla="*/ 5 w 38"/>
                <a:gd name="T15" fmla="*/ 1 h 48"/>
                <a:gd name="T16" fmla="*/ 3 w 38"/>
                <a:gd name="T17" fmla="*/ 1 h 48"/>
                <a:gd name="T18" fmla="*/ 3 w 38"/>
                <a:gd name="T19" fmla="*/ 1 h 48"/>
                <a:gd name="T20" fmla="*/ 3 w 38"/>
                <a:gd name="T21" fmla="*/ 1 h 48"/>
                <a:gd name="T22" fmla="*/ 3 w 38"/>
                <a:gd name="T23" fmla="*/ 1 h 48"/>
                <a:gd name="T24" fmla="*/ 3 w 38"/>
                <a:gd name="T25" fmla="*/ 1 h 48"/>
                <a:gd name="T26" fmla="*/ 3 w 38"/>
                <a:gd name="T27" fmla="*/ 2 h 48"/>
                <a:gd name="T28" fmla="*/ 3 w 38"/>
                <a:gd name="T29" fmla="*/ 2 h 48"/>
                <a:gd name="T30" fmla="*/ 3 w 38"/>
                <a:gd name="T31" fmla="*/ 2 h 48"/>
                <a:gd name="T32" fmla="*/ 3 w 38"/>
                <a:gd name="T33" fmla="*/ 1 h 48"/>
                <a:gd name="T34" fmla="*/ 3 w 38"/>
                <a:gd name="T35" fmla="*/ 1 h 48"/>
                <a:gd name="T36" fmla="*/ 3 w 38"/>
                <a:gd name="T37" fmla="*/ 1 h 48"/>
                <a:gd name="T38" fmla="*/ 3 w 38"/>
                <a:gd name="T39" fmla="*/ 1 h 48"/>
                <a:gd name="T40" fmla="*/ 3 w 38"/>
                <a:gd name="T41" fmla="*/ 0 h 48"/>
                <a:gd name="T42" fmla="*/ 2 w 38"/>
                <a:gd name="T43" fmla="*/ 0 h 48"/>
                <a:gd name="T44" fmla="*/ 2 w 38"/>
                <a:gd name="T45" fmla="*/ 0 h 48"/>
                <a:gd name="T46" fmla="*/ 2 w 38"/>
                <a:gd name="T47" fmla="*/ 0 h 48"/>
                <a:gd name="T48" fmla="*/ 2 w 38"/>
                <a:gd name="T49" fmla="*/ 0 h 48"/>
                <a:gd name="T50" fmla="*/ 2 w 38"/>
                <a:gd name="T51" fmla="*/ 0 h 48"/>
                <a:gd name="T52" fmla="*/ 2 w 38"/>
                <a:gd name="T53" fmla="*/ 0 h 48"/>
                <a:gd name="T54" fmla="*/ 2 w 38"/>
                <a:gd name="T55" fmla="*/ 0 h 48"/>
                <a:gd name="T56" fmla="*/ 2 w 38"/>
                <a:gd name="T57" fmla="*/ 0 h 48"/>
                <a:gd name="T58" fmla="*/ 2 w 38"/>
                <a:gd name="T59" fmla="*/ 0 h 48"/>
                <a:gd name="T60" fmla="*/ 2 w 38"/>
                <a:gd name="T61" fmla="*/ 0 h 48"/>
                <a:gd name="T62" fmla="*/ 1 w 38"/>
                <a:gd name="T63" fmla="*/ 0 h 48"/>
                <a:gd name="T64" fmla="*/ 1 w 38"/>
                <a:gd name="T65" fmla="*/ 0 h 48"/>
                <a:gd name="T66" fmla="*/ 1 w 38"/>
                <a:gd name="T67" fmla="*/ 0 h 48"/>
                <a:gd name="T68" fmla="*/ 1 w 38"/>
                <a:gd name="T69" fmla="*/ 1 h 48"/>
                <a:gd name="T70" fmla="*/ 1 w 38"/>
                <a:gd name="T71" fmla="*/ 1 h 48"/>
                <a:gd name="T72" fmla="*/ 1 w 38"/>
                <a:gd name="T73" fmla="*/ 1 h 48"/>
                <a:gd name="T74" fmla="*/ 1 w 38"/>
                <a:gd name="T75" fmla="*/ 1 h 48"/>
                <a:gd name="T76" fmla="*/ 1 w 38"/>
                <a:gd name="T77" fmla="*/ 1 h 48"/>
                <a:gd name="T78" fmla="*/ 1 w 38"/>
                <a:gd name="T79" fmla="*/ 1 h 48"/>
                <a:gd name="T80" fmla="*/ 1 w 38"/>
                <a:gd name="T81" fmla="*/ 2 h 48"/>
                <a:gd name="T82" fmla="*/ 1 w 38"/>
                <a:gd name="T83" fmla="*/ 2 h 48"/>
                <a:gd name="T84" fmla="*/ 1 w 38"/>
                <a:gd name="T85" fmla="*/ 1 h 48"/>
                <a:gd name="T86" fmla="*/ 1 w 38"/>
                <a:gd name="T87" fmla="*/ 1 h 48"/>
                <a:gd name="T88" fmla="*/ 1 w 38"/>
                <a:gd name="T89" fmla="*/ 1 h 48"/>
                <a:gd name="T90" fmla="*/ 1 w 38"/>
                <a:gd name="T91" fmla="*/ 1 h 48"/>
                <a:gd name="T92" fmla="*/ 1 w 38"/>
                <a:gd name="T93" fmla="*/ 1 h 48"/>
                <a:gd name="T94" fmla="*/ 1 w 38"/>
                <a:gd name="T95" fmla="*/ 1 h 48"/>
                <a:gd name="T96" fmla="*/ 1 w 38"/>
                <a:gd name="T97" fmla="*/ 1 h 48"/>
                <a:gd name="T98" fmla="*/ 1 w 38"/>
                <a:gd name="T99" fmla="*/ 1 h 48"/>
                <a:gd name="T100" fmla="*/ 1 w 38"/>
                <a:gd name="T101" fmla="*/ 1 h 48"/>
                <a:gd name="T102" fmla="*/ 1 w 38"/>
                <a:gd name="T103" fmla="*/ 1 h 48"/>
                <a:gd name="T104" fmla="*/ 0 w 38"/>
                <a:gd name="T105" fmla="*/ 1 h 48"/>
                <a:gd name="T106" fmla="*/ 0 w 38"/>
                <a:gd name="T107" fmla="*/ 2 h 48"/>
                <a:gd name="T108" fmla="*/ 1 w 38"/>
                <a:gd name="T109" fmla="*/ 5 h 48"/>
                <a:gd name="T110" fmla="*/ 5 w 38"/>
                <a:gd name="T111" fmla="*/ 5 h 48"/>
                <a:gd name="T112" fmla="*/ 5 w 38"/>
                <a:gd name="T113" fmla="*/ 2 h 4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8"/>
                <a:gd name="T172" fmla="*/ 0 h 48"/>
                <a:gd name="T173" fmla="*/ 38 w 38"/>
                <a:gd name="T174" fmla="*/ 48 h 4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8" h="48">
                  <a:moveTo>
                    <a:pt x="38" y="18"/>
                  </a:moveTo>
                  <a:lnTo>
                    <a:pt x="38" y="16"/>
                  </a:lnTo>
                  <a:lnTo>
                    <a:pt x="37" y="15"/>
                  </a:lnTo>
                  <a:lnTo>
                    <a:pt x="37" y="12"/>
                  </a:lnTo>
                  <a:lnTo>
                    <a:pt x="35" y="12"/>
                  </a:lnTo>
                  <a:lnTo>
                    <a:pt x="35" y="11"/>
                  </a:lnTo>
                  <a:lnTo>
                    <a:pt x="34" y="11"/>
                  </a:lnTo>
                  <a:lnTo>
                    <a:pt x="34" y="10"/>
                  </a:lnTo>
                  <a:lnTo>
                    <a:pt x="31" y="10"/>
                  </a:lnTo>
                  <a:lnTo>
                    <a:pt x="31" y="11"/>
                  </a:lnTo>
                  <a:lnTo>
                    <a:pt x="30" y="11"/>
                  </a:lnTo>
                  <a:lnTo>
                    <a:pt x="30" y="12"/>
                  </a:lnTo>
                  <a:lnTo>
                    <a:pt x="29" y="14"/>
                  </a:lnTo>
                  <a:lnTo>
                    <a:pt x="29" y="16"/>
                  </a:lnTo>
                  <a:lnTo>
                    <a:pt x="27" y="16"/>
                  </a:lnTo>
                  <a:lnTo>
                    <a:pt x="27" y="18"/>
                  </a:lnTo>
                  <a:lnTo>
                    <a:pt x="27" y="15"/>
                  </a:lnTo>
                  <a:lnTo>
                    <a:pt x="26" y="15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4" y="7"/>
                  </a:lnTo>
                  <a:lnTo>
                    <a:pt x="23" y="5"/>
                  </a:lnTo>
                  <a:lnTo>
                    <a:pt x="23" y="3"/>
                  </a:lnTo>
                  <a:lnTo>
                    <a:pt x="22" y="3"/>
                  </a:lnTo>
                  <a:lnTo>
                    <a:pt x="22" y="1"/>
                  </a:lnTo>
                  <a:lnTo>
                    <a:pt x="20" y="1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6" y="1"/>
                  </a:lnTo>
                  <a:lnTo>
                    <a:pt x="16" y="3"/>
                  </a:lnTo>
                  <a:lnTo>
                    <a:pt x="15" y="3"/>
                  </a:lnTo>
                  <a:lnTo>
                    <a:pt x="15" y="4"/>
                  </a:lnTo>
                  <a:lnTo>
                    <a:pt x="13" y="5"/>
                  </a:lnTo>
                  <a:lnTo>
                    <a:pt x="13" y="8"/>
                  </a:lnTo>
                  <a:lnTo>
                    <a:pt x="12" y="8"/>
                  </a:lnTo>
                  <a:lnTo>
                    <a:pt x="12" y="11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9" y="18"/>
                  </a:lnTo>
                  <a:lnTo>
                    <a:pt x="9" y="16"/>
                  </a:lnTo>
                  <a:lnTo>
                    <a:pt x="8" y="15"/>
                  </a:lnTo>
                  <a:lnTo>
                    <a:pt x="8" y="12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5" y="8"/>
                  </a:lnTo>
                  <a:lnTo>
                    <a:pt x="3" y="8"/>
                  </a:lnTo>
                  <a:lnTo>
                    <a:pt x="3" y="10"/>
                  </a:lnTo>
                  <a:lnTo>
                    <a:pt x="1" y="11"/>
                  </a:lnTo>
                  <a:lnTo>
                    <a:pt x="1" y="14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4" y="48"/>
                  </a:lnTo>
                  <a:lnTo>
                    <a:pt x="33" y="48"/>
                  </a:lnTo>
                  <a:lnTo>
                    <a:pt x="38" y="18"/>
                  </a:lnTo>
                  <a:close/>
                </a:path>
              </a:pathLst>
            </a:custGeom>
            <a:solidFill>
              <a:srgbClr val="899875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76" name="Freeform 7185"/>
            <p:cNvSpPr>
              <a:spLocks/>
            </p:cNvSpPr>
            <p:nvPr/>
          </p:nvSpPr>
          <p:spPr bwMode="auto">
            <a:xfrm>
              <a:off x="5043" y="2241"/>
              <a:ext cx="19" cy="24"/>
            </a:xfrm>
            <a:custGeom>
              <a:avLst/>
              <a:gdLst>
                <a:gd name="T0" fmla="*/ 5 w 38"/>
                <a:gd name="T1" fmla="*/ 3 h 47"/>
                <a:gd name="T2" fmla="*/ 5 w 38"/>
                <a:gd name="T3" fmla="*/ 2 h 47"/>
                <a:gd name="T4" fmla="*/ 5 w 38"/>
                <a:gd name="T5" fmla="*/ 2 h 47"/>
                <a:gd name="T6" fmla="*/ 5 w 38"/>
                <a:gd name="T7" fmla="*/ 2 h 47"/>
                <a:gd name="T8" fmla="*/ 5 w 38"/>
                <a:gd name="T9" fmla="*/ 2 h 47"/>
                <a:gd name="T10" fmla="*/ 5 w 38"/>
                <a:gd name="T11" fmla="*/ 2 h 47"/>
                <a:gd name="T12" fmla="*/ 5 w 38"/>
                <a:gd name="T13" fmla="*/ 2 h 47"/>
                <a:gd name="T14" fmla="*/ 5 w 38"/>
                <a:gd name="T15" fmla="*/ 2 h 47"/>
                <a:gd name="T16" fmla="*/ 3 w 38"/>
                <a:gd name="T17" fmla="*/ 2 h 47"/>
                <a:gd name="T18" fmla="*/ 3 w 38"/>
                <a:gd name="T19" fmla="*/ 2 h 47"/>
                <a:gd name="T20" fmla="*/ 3 w 38"/>
                <a:gd name="T21" fmla="*/ 2 h 47"/>
                <a:gd name="T22" fmla="*/ 3 w 38"/>
                <a:gd name="T23" fmla="*/ 2 h 47"/>
                <a:gd name="T24" fmla="*/ 3 w 38"/>
                <a:gd name="T25" fmla="*/ 2 h 47"/>
                <a:gd name="T26" fmla="*/ 3 w 38"/>
                <a:gd name="T27" fmla="*/ 2 h 47"/>
                <a:gd name="T28" fmla="*/ 3 w 38"/>
                <a:gd name="T29" fmla="*/ 3 h 47"/>
                <a:gd name="T30" fmla="*/ 3 w 38"/>
                <a:gd name="T31" fmla="*/ 3 h 47"/>
                <a:gd name="T32" fmla="*/ 3 w 38"/>
                <a:gd name="T33" fmla="*/ 2 h 47"/>
                <a:gd name="T34" fmla="*/ 3 w 38"/>
                <a:gd name="T35" fmla="*/ 2 h 47"/>
                <a:gd name="T36" fmla="*/ 3 w 38"/>
                <a:gd name="T37" fmla="*/ 2 h 47"/>
                <a:gd name="T38" fmla="*/ 3 w 38"/>
                <a:gd name="T39" fmla="*/ 2 h 47"/>
                <a:gd name="T40" fmla="*/ 3 w 38"/>
                <a:gd name="T41" fmla="*/ 1 h 47"/>
                <a:gd name="T42" fmla="*/ 2 w 38"/>
                <a:gd name="T43" fmla="*/ 1 h 47"/>
                <a:gd name="T44" fmla="*/ 2 w 38"/>
                <a:gd name="T45" fmla="*/ 1 h 47"/>
                <a:gd name="T46" fmla="*/ 2 w 38"/>
                <a:gd name="T47" fmla="*/ 1 h 47"/>
                <a:gd name="T48" fmla="*/ 2 w 38"/>
                <a:gd name="T49" fmla="*/ 1 h 47"/>
                <a:gd name="T50" fmla="*/ 2 w 38"/>
                <a:gd name="T51" fmla="*/ 1 h 47"/>
                <a:gd name="T52" fmla="*/ 2 w 38"/>
                <a:gd name="T53" fmla="*/ 0 h 47"/>
                <a:gd name="T54" fmla="*/ 2 w 38"/>
                <a:gd name="T55" fmla="*/ 0 h 47"/>
                <a:gd name="T56" fmla="*/ 2 w 38"/>
                <a:gd name="T57" fmla="*/ 1 h 47"/>
                <a:gd name="T58" fmla="*/ 2 w 38"/>
                <a:gd name="T59" fmla="*/ 1 h 47"/>
                <a:gd name="T60" fmla="*/ 2 w 38"/>
                <a:gd name="T61" fmla="*/ 1 h 47"/>
                <a:gd name="T62" fmla="*/ 1 w 38"/>
                <a:gd name="T63" fmla="*/ 1 h 47"/>
                <a:gd name="T64" fmla="*/ 1 w 38"/>
                <a:gd name="T65" fmla="*/ 1 h 47"/>
                <a:gd name="T66" fmla="*/ 1 w 38"/>
                <a:gd name="T67" fmla="*/ 1 h 47"/>
                <a:gd name="T68" fmla="*/ 1 w 38"/>
                <a:gd name="T69" fmla="*/ 2 h 47"/>
                <a:gd name="T70" fmla="*/ 1 w 38"/>
                <a:gd name="T71" fmla="*/ 2 h 47"/>
                <a:gd name="T72" fmla="*/ 1 w 38"/>
                <a:gd name="T73" fmla="*/ 2 h 47"/>
                <a:gd name="T74" fmla="*/ 1 w 38"/>
                <a:gd name="T75" fmla="*/ 2 h 47"/>
                <a:gd name="T76" fmla="*/ 1 w 38"/>
                <a:gd name="T77" fmla="*/ 3 h 47"/>
                <a:gd name="T78" fmla="*/ 1 w 38"/>
                <a:gd name="T79" fmla="*/ 2 h 47"/>
                <a:gd name="T80" fmla="*/ 1 w 38"/>
                <a:gd name="T81" fmla="*/ 2 h 47"/>
                <a:gd name="T82" fmla="*/ 1 w 38"/>
                <a:gd name="T83" fmla="*/ 2 h 47"/>
                <a:gd name="T84" fmla="*/ 1 w 38"/>
                <a:gd name="T85" fmla="*/ 2 h 47"/>
                <a:gd name="T86" fmla="*/ 1 w 38"/>
                <a:gd name="T87" fmla="*/ 2 h 47"/>
                <a:gd name="T88" fmla="*/ 1 w 38"/>
                <a:gd name="T89" fmla="*/ 2 h 47"/>
                <a:gd name="T90" fmla="*/ 1 w 38"/>
                <a:gd name="T91" fmla="*/ 2 h 47"/>
                <a:gd name="T92" fmla="*/ 1 w 38"/>
                <a:gd name="T93" fmla="*/ 2 h 47"/>
                <a:gd name="T94" fmla="*/ 1 w 38"/>
                <a:gd name="T95" fmla="*/ 2 h 47"/>
                <a:gd name="T96" fmla="*/ 1 w 38"/>
                <a:gd name="T97" fmla="*/ 2 h 47"/>
                <a:gd name="T98" fmla="*/ 1 w 38"/>
                <a:gd name="T99" fmla="*/ 2 h 47"/>
                <a:gd name="T100" fmla="*/ 1 w 38"/>
                <a:gd name="T101" fmla="*/ 2 h 47"/>
                <a:gd name="T102" fmla="*/ 1 w 38"/>
                <a:gd name="T103" fmla="*/ 2 h 47"/>
                <a:gd name="T104" fmla="*/ 0 w 38"/>
                <a:gd name="T105" fmla="*/ 3 h 47"/>
                <a:gd name="T106" fmla="*/ 0 w 38"/>
                <a:gd name="T107" fmla="*/ 3 h 47"/>
                <a:gd name="T108" fmla="*/ 1 w 38"/>
                <a:gd name="T109" fmla="*/ 6 h 47"/>
                <a:gd name="T110" fmla="*/ 4 w 38"/>
                <a:gd name="T111" fmla="*/ 6 h 47"/>
                <a:gd name="T112" fmla="*/ 5 w 38"/>
                <a:gd name="T113" fmla="*/ 3 h 4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8"/>
                <a:gd name="T172" fmla="*/ 0 h 47"/>
                <a:gd name="T173" fmla="*/ 38 w 38"/>
                <a:gd name="T174" fmla="*/ 47 h 4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8" h="47">
                  <a:moveTo>
                    <a:pt x="38" y="19"/>
                  </a:moveTo>
                  <a:lnTo>
                    <a:pt x="38" y="16"/>
                  </a:lnTo>
                  <a:lnTo>
                    <a:pt x="36" y="16"/>
                  </a:lnTo>
                  <a:lnTo>
                    <a:pt x="36" y="13"/>
                  </a:lnTo>
                  <a:lnTo>
                    <a:pt x="35" y="12"/>
                  </a:lnTo>
                  <a:lnTo>
                    <a:pt x="35" y="11"/>
                  </a:lnTo>
                  <a:lnTo>
                    <a:pt x="34" y="11"/>
                  </a:lnTo>
                  <a:lnTo>
                    <a:pt x="34" y="9"/>
                  </a:lnTo>
                  <a:lnTo>
                    <a:pt x="31" y="9"/>
                  </a:lnTo>
                  <a:lnTo>
                    <a:pt x="31" y="11"/>
                  </a:lnTo>
                  <a:lnTo>
                    <a:pt x="30" y="11"/>
                  </a:lnTo>
                  <a:lnTo>
                    <a:pt x="30" y="13"/>
                  </a:lnTo>
                  <a:lnTo>
                    <a:pt x="28" y="13"/>
                  </a:lnTo>
                  <a:lnTo>
                    <a:pt x="28" y="16"/>
                  </a:lnTo>
                  <a:lnTo>
                    <a:pt x="27" y="18"/>
                  </a:lnTo>
                  <a:lnTo>
                    <a:pt x="27" y="19"/>
                  </a:lnTo>
                  <a:lnTo>
                    <a:pt x="27" y="16"/>
                  </a:lnTo>
                  <a:lnTo>
                    <a:pt x="25" y="15"/>
                  </a:lnTo>
                  <a:lnTo>
                    <a:pt x="25" y="11"/>
                  </a:lnTo>
                  <a:lnTo>
                    <a:pt x="24" y="9"/>
                  </a:lnTo>
                  <a:lnTo>
                    <a:pt x="24" y="7"/>
                  </a:lnTo>
                  <a:lnTo>
                    <a:pt x="23" y="5"/>
                  </a:lnTo>
                  <a:lnTo>
                    <a:pt x="23" y="4"/>
                  </a:lnTo>
                  <a:lnTo>
                    <a:pt x="21" y="3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6" y="3"/>
                  </a:lnTo>
                  <a:lnTo>
                    <a:pt x="15" y="4"/>
                  </a:lnTo>
                  <a:lnTo>
                    <a:pt x="15" y="5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2" y="12"/>
                  </a:lnTo>
                  <a:lnTo>
                    <a:pt x="12" y="15"/>
                  </a:lnTo>
                  <a:lnTo>
                    <a:pt x="10" y="16"/>
                  </a:lnTo>
                  <a:lnTo>
                    <a:pt x="10" y="19"/>
                  </a:lnTo>
                  <a:lnTo>
                    <a:pt x="10" y="16"/>
                  </a:lnTo>
                  <a:lnTo>
                    <a:pt x="9" y="16"/>
                  </a:lnTo>
                  <a:lnTo>
                    <a:pt x="9" y="13"/>
                  </a:lnTo>
                  <a:lnTo>
                    <a:pt x="8" y="12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9"/>
                  </a:lnTo>
                  <a:lnTo>
                    <a:pt x="4" y="9"/>
                  </a:lnTo>
                  <a:lnTo>
                    <a:pt x="4" y="11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1" y="13"/>
                  </a:lnTo>
                  <a:lnTo>
                    <a:pt x="1" y="16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4" y="47"/>
                  </a:lnTo>
                  <a:lnTo>
                    <a:pt x="32" y="47"/>
                  </a:lnTo>
                  <a:lnTo>
                    <a:pt x="38" y="19"/>
                  </a:lnTo>
                  <a:close/>
                </a:path>
              </a:pathLst>
            </a:custGeom>
            <a:solidFill>
              <a:srgbClr val="899875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77" name="Freeform 7186"/>
            <p:cNvSpPr>
              <a:spLocks/>
            </p:cNvSpPr>
            <p:nvPr/>
          </p:nvSpPr>
          <p:spPr bwMode="auto">
            <a:xfrm>
              <a:off x="5148" y="2236"/>
              <a:ext cx="19" cy="25"/>
            </a:xfrm>
            <a:custGeom>
              <a:avLst/>
              <a:gdLst>
                <a:gd name="T0" fmla="*/ 5 w 38"/>
                <a:gd name="T1" fmla="*/ 3 h 49"/>
                <a:gd name="T2" fmla="*/ 5 w 38"/>
                <a:gd name="T3" fmla="*/ 3 h 49"/>
                <a:gd name="T4" fmla="*/ 5 w 38"/>
                <a:gd name="T5" fmla="*/ 3 h 49"/>
                <a:gd name="T6" fmla="*/ 5 w 38"/>
                <a:gd name="T7" fmla="*/ 2 h 49"/>
                <a:gd name="T8" fmla="*/ 5 w 38"/>
                <a:gd name="T9" fmla="*/ 2 h 49"/>
                <a:gd name="T10" fmla="*/ 5 w 38"/>
                <a:gd name="T11" fmla="*/ 2 h 49"/>
                <a:gd name="T12" fmla="*/ 5 w 38"/>
                <a:gd name="T13" fmla="*/ 2 h 49"/>
                <a:gd name="T14" fmla="*/ 5 w 38"/>
                <a:gd name="T15" fmla="*/ 2 h 49"/>
                <a:gd name="T16" fmla="*/ 3 w 38"/>
                <a:gd name="T17" fmla="*/ 2 h 49"/>
                <a:gd name="T18" fmla="*/ 3 w 38"/>
                <a:gd name="T19" fmla="*/ 2 h 49"/>
                <a:gd name="T20" fmla="*/ 3 w 38"/>
                <a:gd name="T21" fmla="*/ 2 h 49"/>
                <a:gd name="T22" fmla="*/ 3 w 38"/>
                <a:gd name="T23" fmla="*/ 2 h 49"/>
                <a:gd name="T24" fmla="*/ 3 w 38"/>
                <a:gd name="T25" fmla="*/ 2 h 49"/>
                <a:gd name="T26" fmla="*/ 3 w 38"/>
                <a:gd name="T27" fmla="*/ 2 h 49"/>
                <a:gd name="T28" fmla="*/ 3 w 38"/>
                <a:gd name="T29" fmla="*/ 2 h 49"/>
                <a:gd name="T30" fmla="*/ 3 w 38"/>
                <a:gd name="T31" fmla="*/ 3 h 49"/>
                <a:gd name="T32" fmla="*/ 3 w 38"/>
                <a:gd name="T33" fmla="*/ 3 h 49"/>
                <a:gd name="T34" fmla="*/ 3 w 38"/>
                <a:gd name="T35" fmla="*/ 3 h 49"/>
                <a:gd name="T36" fmla="*/ 3 w 38"/>
                <a:gd name="T37" fmla="*/ 3 h 49"/>
                <a:gd name="T38" fmla="*/ 3 w 38"/>
                <a:gd name="T39" fmla="*/ 2 h 49"/>
                <a:gd name="T40" fmla="*/ 3 w 38"/>
                <a:gd name="T41" fmla="*/ 2 h 49"/>
                <a:gd name="T42" fmla="*/ 2 w 38"/>
                <a:gd name="T43" fmla="*/ 2 h 49"/>
                <a:gd name="T44" fmla="*/ 2 w 38"/>
                <a:gd name="T45" fmla="*/ 1 h 49"/>
                <a:gd name="T46" fmla="*/ 2 w 38"/>
                <a:gd name="T47" fmla="*/ 1 h 49"/>
                <a:gd name="T48" fmla="*/ 2 w 38"/>
                <a:gd name="T49" fmla="*/ 1 h 49"/>
                <a:gd name="T50" fmla="*/ 2 w 38"/>
                <a:gd name="T51" fmla="*/ 1 h 49"/>
                <a:gd name="T52" fmla="*/ 2 w 38"/>
                <a:gd name="T53" fmla="*/ 1 h 49"/>
                <a:gd name="T54" fmla="*/ 2 w 38"/>
                <a:gd name="T55" fmla="*/ 1 h 49"/>
                <a:gd name="T56" fmla="*/ 2 w 38"/>
                <a:gd name="T57" fmla="*/ 0 h 49"/>
                <a:gd name="T58" fmla="*/ 2 w 38"/>
                <a:gd name="T59" fmla="*/ 0 h 49"/>
                <a:gd name="T60" fmla="*/ 2 w 38"/>
                <a:gd name="T61" fmla="*/ 1 h 49"/>
                <a:gd name="T62" fmla="*/ 1 w 38"/>
                <a:gd name="T63" fmla="*/ 1 h 49"/>
                <a:gd name="T64" fmla="*/ 1 w 38"/>
                <a:gd name="T65" fmla="*/ 1 h 49"/>
                <a:gd name="T66" fmla="*/ 1 w 38"/>
                <a:gd name="T67" fmla="*/ 1 h 49"/>
                <a:gd name="T68" fmla="*/ 1 w 38"/>
                <a:gd name="T69" fmla="*/ 1 h 49"/>
                <a:gd name="T70" fmla="*/ 1 w 38"/>
                <a:gd name="T71" fmla="*/ 1 h 49"/>
                <a:gd name="T72" fmla="*/ 1 w 38"/>
                <a:gd name="T73" fmla="*/ 2 h 49"/>
                <a:gd name="T74" fmla="*/ 1 w 38"/>
                <a:gd name="T75" fmla="*/ 2 h 49"/>
                <a:gd name="T76" fmla="*/ 1 w 38"/>
                <a:gd name="T77" fmla="*/ 2 h 49"/>
                <a:gd name="T78" fmla="*/ 1 w 38"/>
                <a:gd name="T79" fmla="*/ 3 h 49"/>
                <a:gd name="T80" fmla="*/ 1 w 38"/>
                <a:gd name="T81" fmla="*/ 3 h 49"/>
                <a:gd name="T82" fmla="*/ 1 w 38"/>
                <a:gd name="T83" fmla="*/ 3 h 49"/>
                <a:gd name="T84" fmla="*/ 1 w 38"/>
                <a:gd name="T85" fmla="*/ 3 h 49"/>
                <a:gd name="T86" fmla="*/ 1 w 38"/>
                <a:gd name="T87" fmla="*/ 2 h 49"/>
                <a:gd name="T88" fmla="*/ 1 w 38"/>
                <a:gd name="T89" fmla="*/ 2 h 49"/>
                <a:gd name="T90" fmla="*/ 1 w 38"/>
                <a:gd name="T91" fmla="*/ 2 h 49"/>
                <a:gd name="T92" fmla="*/ 1 w 38"/>
                <a:gd name="T93" fmla="*/ 2 h 49"/>
                <a:gd name="T94" fmla="*/ 1 w 38"/>
                <a:gd name="T95" fmla="*/ 2 h 49"/>
                <a:gd name="T96" fmla="*/ 1 w 38"/>
                <a:gd name="T97" fmla="*/ 2 h 49"/>
                <a:gd name="T98" fmla="*/ 1 w 38"/>
                <a:gd name="T99" fmla="*/ 2 h 49"/>
                <a:gd name="T100" fmla="*/ 1 w 38"/>
                <a:gd name="T101" fmla="*/ 2 h 49"/>
                <a:gd name="T102" fmla="*/ 1 w 38"/>
                <a:gd name="T103" fmla="*/ 2 h 49"/>
                <a:gd name="T104" fmla="*/ 0 w 38"/>
                <a:gd name="T105" fmla="*/ 3 h 49"/>
                <a:gd name="T106" fmla="*/ 0 w 38"/>
                <a:gd name="T107" fmla="*/ 3 h 49"/>
                <a:gd name="T108" fmla="*/ 1 w 38"/>
                <a:gd name="T109" fmla="*/ 7 h 49"/>
                <a:gd name="T110" fmla="*/ 3 w 38"/>
                <a:gd name="T111" fmla="*/ 7 h 49"/>
                <a:gd name="T112" fmla="*/ 5 w 38"/>
                <a:gd name="T113" fmla="*/ 3 h 4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8"/>
                <a:gd name="T172" fmla="*/ 0 h 49"/>
                <a:gd name="T173" fmla="*/ 38 w 38"/>
                <a:gd name="T174" fmla="*/ 49 h 4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8" h="49">
                  <a:moveTo>
                    <a:pt x="38" y="19"/>
                  </a:moveTo>
                  <a:lnTo>
                    <a:pt x="38" y="18"/>
                  </a:lnTo>
                  <a:lnTo>
                    <a:pt x="37" y="17"/>
                  </a:lnTo>
                  <a:lnTo>
                    <a:pt x="37" y="14"/>
                  </a:lnTo>
                  <a:lnTo>
                    <a:pt x="35" y="14"/>
                  </a:lnTo>
                  <a:lnTo>
                    <a:pt x="35" y="13"/>
                  </a:lnTo>
                  <a:lnTo>
                    <a:pt x="34" y="13"/>
                  </a:lnTo>
                  <a:lnTo>
                    <a:pt x="34" y="11"/>
                  </a:lnTo>
                  <a:lnTo>
                    <a:pt x="31" y="11"/>
                  </a:lnTo>
                  <a:lnTo>
                    <a:pt x="31" y="13"/>
                  </a:lnTo>
                  <a:lnTo>
                    <a:pt x="30" y="13"/>
                  </a:lnTo>
                  <a:lnTo>
                    <a:pt x="30" y="14"/>
                  </a:lnTo>
                  <a:lnTo>
                    <a:pt x="28" y="14"/>
                  </a:lnTo>
                  <a:lnTo>
                    <a:pt x="28" y="15"/>
                  </a:lnTo>
                  <a:lnTo>
                    <a:pt x="27" y="15"/>
                  </a:lnTo>
                  <a:lnTo>
                    <a:pt x="27" y="18"/>
                  </a:lnTo>
                  <a:lnTo>
                    <a:pt x="26" y="18"/>
                  </a:lnTo>
                  <a:lnTo>
                    <a:pt x="26" y="19"/>
                  </a:lnTo>
                  <a:lnTo>
                    <a:pt x="26" y="17"/>
                  </a:lnTo>
                  <a:lnTo>
                    <a:pt x="24" y="15"/>
                  </a:lnTo>
                  <a:lnTo>
                    <a:pt x="24" y="11"/>
                  </a:lnTo>
                  <a:lnTo>
                    <a:pt x="23" y="10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2" y="4"/>
                  </a:lnTo>
                  <a:lnTo>
                    <a:pt x="20" y="3"/>
                  </a:lnTo>
                  <a:lnTo>
                    <a:pt x="20" y="2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15" y="2"/>
                  </a:lnTo>
                  <a:lnTo>
                    <a:pt x="15" y="3"/>
                  </a:lnTo>
                  <a:lnTo>
                    <a:pt x="13" y="4"/>
                  </a:lnTo>
                  <a:lnTo>
                    <a:pt x="13" y="6"/>
                  </a:lnTo>
                  <a:lnTo>
                    <a:pt x="12" y="7"/>
                  </a:lnTo>
                  <a:lnTo>
                    <a:pt x="12" y="11"/>
                  </a:lnTo>
                  <a:lnTo>
                    <a:pt x="11" y="13"/>
                  </a:lnTo>
                  <a:lnTo>
                    <a:pt x="11" y="15"/>
                  </a:lnTo>
                  <a:lnTo>
                    <a:pt x="9" y="17"/>
                  </a:lnTo>
                  <a:lnTo>
                    <a:pt x="9" y="19"/>
                  </a:lnTo>
                  <a:lnTo>
                    <a:pt x="9" y="18"/>
                  </a:lnTo>
                  <a:lnTo>
                    <a:pt x="8" y="17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1" y="13"/>
                  </a:lnTo>
                  <a:lnTo>
                    <a:pt x="1" y="15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4" y="49"/>
                  </a:lnTo>
                  <a:lnTo>
                    <a:pt x="31" y="49"/>
                  </a:lnTo>
                  <a:lnTo>
                    <a:pt x="38" y="19"/>
                  </a:lnTo>
                  <a:close/>
                </a:path>
              </a:pathLst>
            </a:custGeom>
            <a:solidFill>
              <a:srgbClr val="899875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78" name="Freeform 7187"/>
            <p:cNvSpPr>
              <a:spLocks/>
            </p:cNvSpPr>
            <p:nvPr/>
          </p:nvSpPr>
          <p:spPr bwMode="auto">
            <a:xfrm>
              <a:off x="4957" y="2449"/>
              <a:ext cx="114" cy="20"/>
            </a:xfrm>
            <a:custGeom>
              <a:avLst/>
              <a:gdLst>
                <a:gd name="T0" fmla="*/ 29 w 228"/>
                <a:gd name="T1" fmla="*/ 0 h 41"/>
                <a:gd name="T2" fmla="*/ 0 w 228"/>
                <a:gd name="T3" fmla="*/ 4 h 41"/>
                <a:gd name="T4" fmla="*/ 0 w 228"/>
                <a:gd name="T5" fmla="*/ 5 h 41"/>
                <a:gd name="T6" fmla="*/ 29 w 228"/>
                <a:gd name="T7" fmla="*/ 0 h 41"/>
                <a:gd name="T8" fmla="*/ 29 w 228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8"/>
                <a:gd name="T16" fmla="*/ 0 h 41"/>
                <a:gd name="T17" fmla="*/ 228 w 228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8" h="41">
                  <a:moveTo>
                    <a:pt x="228" y="0"/>
                  </a:moveTo>
                  <a:lnTo>
                    <a:pt x="0" y="35"/>
                  </a:lnTo>
                  <a:lnTo>
                    <a:pt x="0" y="41"/>
                  </a:lnTo>
                  <a:lnTo>
                    <a:pt x="228" y="5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79" name="Freeform 7188"/>
            <p:cNvSpPr>
              <a:spLocks/>
            </p:cNvSpPr>
            <p:nvPr/>
          </p:nvSpPr>
          <p:spPr bwMode="auto">
            <a:xfrm>
              <a:off x="4721" y="2308"/>
              <a:ext cx="66" cy="51"/>
            </a:xfrm>
            <a:custGeom>
              <a:avLst/>
              <a:gdLst>
                <a:gd name="T0" fmla="*/ 0 w 131"/>
                <a:gd name="T1" fmla="*/ 8 h 103"/>
                <a:gd name="T2" fmla="*/ 5 w 131"/>
                <a:gd name="T3" fmla="*/ 12 h 103"/>
                <a:gd name="T4" fmla="*/ 13 w 131"/>
                <a:gd name="T5" fmla="*/ 12 h 103"/>
                <a:gd name="T6" fmla="*/ 17 w 131"/>
                <a:gd name="T7" fmla="*/ 6 h 103"/>
                <a:gd name="T8" fmla="*/ 17 w 131"/>
                <a:gd name="T9" fmla="*/ 0 h 103"/>
                <a:gd name="T10" fmla="*/ 0 w 131"/>
                <a:gd name="T11" fmla="*/ 1 h 103"/>
                <a:gd name="T12" fmla="*/ 0 w 131"/>
                <a:gd name="T13" fmla="*/ 8 h 10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1"/>
                <a:gd name="T22" fmla="*/ 0 h 103"/>
                <a:gd name="T23" fmla="*/ 131 w 131"/>
                <a:gd name="T24" fmla="*/ 103 h 10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1" h="103">
                  <a:moveTo>
                    <a:pt x="0" y="69"/>
                  </a:moveTo>
                  <a:lnTo>
                    <a:pt x="35" y="103"/>
                  </a:lnTo>
                  <a:lnTo>
                    <a:pt x="104" y="101"/>
                  </a:lnTo>
                  <a:lnTo>
                    <a:pt x="131" y="53"/>
                  </a:lnTo>
                  <a:lnTo>
                    <a:pt x="131" y="0"/>
                  </a:lnTo>
                  <a:lnTo>
                    <a:pt x="0" y="11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B2E6CA"/>
            </a:solidFill>
            <a:ln w="0">
              <a:solidFill>
                <a:srgbClr val="B2E6CA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80" name="Rectangle 7189"/>
            <p:cNvSpPr>
              <a:spLocks noChangeArrowheads="1"/>
            </p:cNvSpPr>
            <p:nvPr/>
          </p:nvSpPr>
          <p:spPr bwMode="auto">
            <a:xfrm>
              <a:off x="4736" y="2322"/>
              <a:ext cx="5" cy="28"/>
            </a:xfrm>
            <a:prstGeom prst="rect">
              <a:avLst/>
            </a:prstGeom>
            <a:solidFill>
              <a:srgbClr val="5BB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81" name="Rectangle 7190"/>
            <p:cNvSpPr>
              <a:spLocks noChangeArrowheads="1"/>
            </p:cNvSpPr>
            <p:nvPr/>
          </p:nvSpPr>
          <p:spPr bwMode="auto">
            <a:xfrm>
              <a:off x="4765" y="2322"/>
              <a:ext cx="5" cy="24"/>
            </a:xfrm>
            <a:prstGeom prst="rect">
              <a:avLst/>
            </a:prstGeom>
            <a:solidFill>
              <a:srgbClr val="5BB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82" name="Freeform 7191"/>
            <p:cNvSpPr>
              <a:spLocks/>
            </p:cNvSpPr>
            <p:nvPr/>
          </p:nvSpPr>
          <p:spPr bwMode="auto">
            <a:xfrm>
              <a:off x="5142" y="2268"/>
              <a:ext cx="50" cy="40"/>
            </a:xfrm>
            <a:custGeom>
              <a:avLst/>
              <a:gdLst>
                <a:gd name="T0" fmla="*/ 0 w 101"/>
                <a:gd name="T1" fmla="*/ 7 h 79"/>
                <a:gd name="T2" fmla="*/ 3 w 101"/>
                <a:gd name="T3" fmla="*/ 10 h 79"/>
                <a:gd name="T4" fmla="*/ 10 w 101"/>
                <a:gd name="T5" fmla="*/ 10 h 79"/>
                <a:gd name="T6" fmla="*/ 12 w 101"/>
                <a:gd name="T7" fmla="*/ 6 h 79"/>
                <a:gd name="T8" fmla="*/ 12 w 101"/>
                <a:gd name="T9" fmla="*/ 0 h 79"/>
                <a:gd name="T10" fmla="*/ 0 w 101"/>
                <a:gd name="T11" fmla="*/ 1 h 79"/>
                <a:gd name="T12" fmla="*/ 0 w 101"/>
                <a:gd name="T13" fmla="*/ 7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"/>
                <a:gd name="T22" fmla="*/ 0 h 79"/>
                <a:gd name="T23" fmla="*/ 101 w 101"/>
                <a:gd name="T24" fmla="*/ 79 h 7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" h="79">
                  <a:moveTo>
                    <a:pt x="0" y="53"/>
                  </a:moveTo>
                  <a:lnTo>
                    <a:pt x="27" y="79"/>
                  </a:lnTo>
                  <a:lnTo>
                    <a:pt x="81" y="76"/>
                  </a:lnTo>
                  <a:lnTo>
                    <a:pt x="101" y="41"/>
                  </a:lnTo>
                  <a:lnTo>
                    <a:pt x="101" y="0"/>
                  </a:lnTo>
                  <a:lnTo>
                    <a:pt x="0" y="8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B2E6CA"/>
            </a:solidFill>
            <a:ln w="0">
              <a:solidFill>
                <a:srgbClr val="B2E6CA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83" name="Rectangle 7192"/>
            <p:cNvSpPr>
              <a:spLocks noChangeArrowheads="1"/>
            </p:cNvSpPr>
            <p:nvPr/>
          </p:nvSpPr>
          <p:spPr bwMode="auto">
            <a:xfrm>
              <a:off x="5152" y="2280"/>
              <a:ext cx="6" cy="20"/>
            </a:xfrm>
            <a:prstGeom prst="rect">
              <a:avLst/>
            </a:prstGeom>
            <a:solidFill>
              <a:srgbClr val="5BB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  <p:sp>
          <p:nvSpPr>
            <p:cNvPr id="84" name="Rectangle 7193"/>
            <p:cNvSpPr>
              <a:spLocks noChangeArrowheads="1"/>
            </p:cNvSpPr>
            <p:nvPr/>
          </p:nvSpPr>
          <p:spPr bwMode="auto">
            <a:xfrm>
              <a:off x="5174" y="2280"/>
              <a:ext cx="6" cy="17"/>
            </a:xfrm>
            <a:prstGeom prst="rect">
              <a:avLst/>
            </a:prstGeom>
            <a:solidFill>
              <a:srgbClr val="5BB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pl-PL" altLang="pl-PL"/>
            </a:p>
          </p:txBody>
        </p:sp>
      </p:grpSp>
      <p:pic>
        <p:nvPicPr>
          <p:cNvPr id="487" name="Picture 31" descr="000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51866">
            <a:off x="2123695" y="4208587"/>
            <a:ext cx="247650" cy="50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8" name="Freeform 2"/>
          <p:cNvSpPr>
            <a:spLocks/>
          </p:cNvSpPr>
          <p:nvPr/>
        </p:nvSpPr>
        <p:spPr bwMode="auto">
          <a:xfrm rot="689356">
            <a:off x="2697599" y="3098455"/>
            <a:ext cx="5657301" cy="1574384"/>
          </a:xfrm>
          <a:custGeom>
            <a:avLst/>
            <a:gdLst>
              <a:gd name="T0" fmla="*/ 0 w 4827"/>
              <a:gd name="T1" fmla="*/ 2147483647 h 3072"/>
              <a:gd name="T2" fmla="*/ 2147483647 w 4827"/>
              <a:gd name="T3" fmla="*/ 2147483647 h 3072"/>
              <a:gd name="T4" fmla="*/ 2147483647 w 4827"/>
              <a:gd name="T5" fmla="*/ 2147483647 h 3072"/>
              <a:gd name="T6" fmla="*/ 2147483647 w 4827"/>
              <a:gd name="T7" fmla="*/ 2147483647 h 3072"/>
              <a:gd name="T8" fmla="*/ 2147483647 w 4827"/>
              <a:gd name="T9" fmla="*/ 2147483647 h 3072"/>
              <a:gd name="T10" fmla="*/ 2147483647 w 4827"/>
              <a:gd name="T11" fmla="*/ 2147483647 h 3072"/>
              <a:gd name="T12" fmla="*/ 2147483647 w 4827"/>
              <a:gd name="T13" fmla="*/ 2147483647 h 3072"/>
              <a:gd name="T14" fmla="*/ 2147483647 w 4827"/>
              <a:gd name="T15" fmla="*/ 2147483647 h 3072"/>
              <a:gd name="T16" fmla="*/ 2147483647 w 4827"/>
              <a:gd name="T17" fmla="*/ 2147483647 h 3072"/>
              <a:gd name="T18" fmla="*/ 2147483647 w 4827"/>
              <a:gd name="T19" fmla="*/ 2147483647 h 3072"/>
              <a:gd name="T20" fmla="*/ 2147483647 w 4827"/>
              <a:gd name="T21" fmla="*/ 2147483647 h 30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827"/>
              <a:gd name="T34" fmla="*/ 0 h 3072"/>
              <a:gd name="T35" fmla="*/ 4827 w 4827"/>
              <a:gd name="T36" fmla="*/ 3072 h 307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827" h="3072">
                <a:moveTo>
                  <a:pt x="0" y="3072"/>
                </a:moveTo>
                <a:cubicBezTo>
                  <a:pt x="128" y="2715"/>
                  <a:pt x="257" y="2358"/>
                  <a:pt x="426" y="1989"/>
                </a:cubicBezTo>
                <a:cubicBezTo>
                  <a:pt x="595" y="1620"/>
                  <a:pt x="802" y="1161"/>
                  <a:pt x="1013" y="860"/>
                </a:cubicBezTo>
                <a:cubicBezTo>
                  <a:pt x="1224" y="559"/>
                  <a:pt x="1439" y="319"/>
                  <a:pt x="1693" y="181"/>
                </a:cubicBezTo>
                <a:cubicBezTo>
                  <a:pt x="1947" y="43"/>
                  <a:pt x="2283" y="0"/>
                  <a:pt x="2534" y="31"/>
                </a:cubicBezTo>
                <a:cubicBezTo>
                  <a:pt x="2785" y="62"/>
                  <a:pt x="3035" y="254"/>
                  <a:pt x="3202" y="365"/>
                </a:cubicBezTo>
                <a:cubicBezTo>
                  <a:pt x="3369" y="476"/>
                  <a:pt x="3401" y="616"/>
                  <a:pt x="3536" y="699"/>
                </a:cubicBezTo>
                <a:cubicBezTo>
                  <a:pt x="3671" y="782"/>
                  <a:pt x="3865" y="791"/>
                  <a:pt x="4009" y="860"/>
                </a:cubicBezTo>
                <a:cubicBezTo>
                  <a:pt x="4153" y="929"/>
                  <a:pt x="4289" y="991"/>
                  <a:pt x="4400" y="1114"/>
                </a:cubicBezTo>
                <a:cubicBezTo>
                  <a:pt x="4511" y="1237"/>
                  <a:pt x="4606" y="1443"/>
                  <a:pt x="4677" y="1598"/>
                </a:cubicBezTo>
                <a:cubicBezTo>
                  <a:pt x="4748" y="1753"/>
                  <a:pt x="4787" y="1900"/>
                  <a:pt x="4827" y="2047"/>
                </a:cubicBezTo>
              </a:path>
            </a:pathLst>
          </a:custGeom>
          <a:noFill/>
          <a:ln w="44450" cap="rnd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 altLang="pl-PL">
              <a:latin typeface="Arial" panose="020B0604020202020204" pitchFamily="34" charset="0"/>
            </a:endParaRPr>
          </a:p>
        </p:txBody>
      </p:sp>
      <p:pic>
        <p:nvPicPr>
          <p:cNvPr id="492" name="Picture 4" descr="4414-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630" y="4778896"/>
            <a:ext cx="397669" cy="307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4" name="Picture 4" descr="4414-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478" y="4519727"/>
            <a:ext cx="397669" cy="307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6" name="Obraz 50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45" y="1198034"/>
            <a:ext cx="718322" cy="267461"/>
          </a:xfrm>
          <a:prstGeom prst="rect">
            <a:avLst/>
          </a:prstGeom>
        </p:spPr>
      </p:pic>
      <p:sp>
        <p:nvSpPr>
          <p:cNvPr id="513" name="Dowolny kształt 512"/>
          <p:cNvSpPr/>
          <p:nvPr/>
        </p:nvSpPr>
        <p:spPr>
          <a:xfrm>
            <a:off x="1515423" y="1442242"/>
            <a:ext cx="6828159" cy="3141225"/>
          </a:xfrm>
          <a:custGeom>
            <a:avLst/>
            <a:gdLst>
              <a:gd name="connsiteX0" fmla="*/ 0 w 7772400"/>
              <a:gd name="connsiteY0" fmla="*/ 0 h 2866293"/>
              <a:gd name="connsiteX1" fmla="*/ 5758962 w 7772400"/>
              <a:gd name="connsiteY1" fmla="*/ 668216 h 2866293"/>
              <a:gd name="connsiteX2" fmla="*/ 7772400 w 7772400"/>
              <a:gd name="connsiteY2" fmla="*/ 2866293 h 286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72400" h="2866293">
                <a:moveTo>
                  <a:pt x="0" y="0"/>
                </a:moveTo>
                <a:cubicBezTo>
                  <a:pt x="2231781" y="95250"/>
                  <a:pt x="4463562" y="190501"/>
                  <a:pt x="5758962" y="668216"/>
                </a:cubicBezTo>
                <a:cubicBezTo>
                  <a:pt x="7054362" y="1145931"/>
                  <a:pt x="7477858" y="2642089"/>
                  <a:pt x="7772400" y="2866293"/>
                </a:cubicBezTo>
              </a:path>
            </a:pathLst>
          </a:custGeom>
          <a:noFill/>
          <a:ln w="44450" cap="rnd">
            <a:solidFill>
              <a:schemeClr val="accent1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525" name="Group 9"/>
          <p:cNvGrpSpPr>
            <a:grpSpLocks/>
          </p:cNvGrpSpPr>
          <p:nvPr/>
        </p:nvGrpSpPr>
        <p:grpSpPr bwMode="auto">
          <a:xfrm>
            <a:off x="2619819" y="4359107"/>
            <a:ext cx="406400" cy="246459"/>
            <a:chOff x="1037" y="3879"/>
            <a:chExt cx="787" cy="153"/>
          </a:xfrm>
        </p:grpSpPr>
        <p:sp>
          <p:nvSpPr>
            <p:cNvPr id="526" name="Line 10"/>
            <p:cNvSpPr>
              <a:spLocks noChangeShapeType="1"/>
            </p:cNvSpPr>
            <p:nvPr/>
          </p:nvSpPr>
          <p:spPr bwMode="auto">
            <a:xfrm flipV="1">
              <a:off x="1037" y="3882"/>
              <a:ext cx="541" cy="1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527" name="Line 11"/>
            <p:cNvSpPr>
              <a:spLocks noChangeShapeType="1"/>
            </p:cNvSpPr>
            <p:nvPr/>
          </p:nvSpPr>
          <p:spPr bwMode="auto">
            <a:xfrm flipH="1">
              <a:off x="1428" y="3879"/>
              <a:ext cx="150" cy="1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528" name="Line 12"/>
            <p:cNvSpPr>
              <a:spLocks noChangeShapeType="1"/>
            </p:cNvSpPr>
            <p:nvPr/>
          </p:nvSpPr>
          <p:spPr bwMode="auto">
            <a:xfrm flipV="1">
              <a:off x="1431" y="3936"/>
              <a:ext cx="393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529" name="Group 13"/>
          <p:cNvGrpSpPr>
            <a:grpSpLocks/>
          </p:cNvGrpSpPr>
          <p:nvPr/>
        </p:nvGrpSpPr>
        <p:grpSpPr bwMode="auto">
          <a:xfrm rot="10800000">
            <a:off x="4225968" y="3946652"/>
            <a:ext cx="372833" cy="168098"/>
            <a:chOff x="1037" y="3879"/>
            <a:chExt cx="787" cy="153"/>
          </a:xfrm>
        </p:grpSpPr>
        <p:sp>
          <p:nvSpPr>
            <p:cNvPr id="530" name="Line 14"/>
            <p:cNvSpPr>
              <a:spLocks noChangeShapeType="1"/>
            </p:cNvSpPr>
            <p:nvPr/>
          </p:nvSpPr>
          <p:spPr bwMode="auto">
            <a:xfrm flipV="1">
              <a:off x="1037" y="3882"/>
              <a:ext cx="541" cy="1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531" name="Line 15"/>
            <p:cNvSpPr>
              <a:spLocks noChangeShapeType="1"/>
            </p:cNvSpPr>
            <p:nvPr/>
          </p:nvSpPr>
          <p:spPr bwMode="auto">
            <a:xfrm flipH="1">
              <a:off x="1428" y="3879"/>
              <a:ext cx="150" cy="1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532" name="Line 16"/>
            <p:cNvSpPr>
              <a:spLocks noChangeShapeType="1"/>
            </p:cNvSpPr>
            <p:nvPr/>
          </p:nvSpPr>
          <p:spPr bwMode="auto">
            <a:xfrm flipV="1">
              <a:off x="1431" y="3936"/>
              <a:ext cx="393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541" name="Group 9"/>
          <p:cNvGrpSpPr>
            <a:grpSpLocks/>
          </p:cNvGrpSpPr>
          <p:nvPr/>
        </p:nvGrpSpPr>
        <p:grpSpPr bwMode="auto">
          <a:xfrm rot="3582989">
            <a:off x="2347420" y="1932399"/>
            <a:ext cx="406400" cy="246459"/>
            <a:chOff x="1037" y="3879"/>
            <a:chExt cx="787" cy="153"/>
          </a:xfrm>
        </p:grpSpPr>
        <p:sp>
          <p:nvSpPr>
            <p:cNvPr id="542" name="Line 10"/>
            <p:cNvSpPr>
              <a:spLocks noChangeShapeType="1"/>
            </p:cNvSpPr>
            <p:nvPr/>
          </p:nvSpPr>
          <p:spPr bwMode="auto">
            <a:xfrm flipV="1">
              <a:off x="1037" y="3882"/>
              <a:ext cx="541" cy="1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543" name="Line 11"/>
            <p:cNvSpPr>
              <a:spLocks noChangeShapeType="1"/>
            </p:cNvSpPr>
            <p:nvPr/>
          </p:nvSpPr>
          <p:spPr bwMode="auto">
            <a:xfrm flipH="1">
              <a:off x="1428" y="3879"/>
              <a:ext cx="150" cy="1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544" name="Line 12"/>
            <p:cNvSpPr>
              <a:spLocks noChangeShapeType="1"/>
            </p:cNvSpPr>
            <p:nvPr/>
          </p:nvSpPr>
          <p:spPr bwMode="auto">
            <a:xfrm flipV="1">
              <a:off x="1431" y="3936"/>
              <a:ext cx="393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545" name="Group 13"/>
          <p:cNvGrpSpPr>
            <a:grpSpLocks/>
          </p:cNvGrpSpPr>
          <p:nvPr/>
        </p:nvGrpSpPr>
        <p:grpSpPr bwMode="auto">
          <a:xfrm rot="14382989">
            <a:off x="3468720" y="2593408"/>
            <a:ext cx="372833" cy="168098"/>
            <a:chOff x="1037" y="3879"/>
            <a:chExt cx="787" cy="153"/>
          </a:xfrm>
        </p:grpSpPr>
        <p:sp>
          <p:nvSpPr>
            <p:cNvPr id="546" name="Line 14"/>
            <p:cNvSpPr>
              <a:spLocks noChangeShapeType="1"/>
            </p:cNvSpPr>
            <p:nvPr/>
          </p:nvSpPr>
          <p:spPr bwMode="auto">
            <a:xfrm flipV="1">
              <a:off x="1037" y="3882"/>
              <a:ext cx="541" cy="1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547" name="Line 15"/>
            <p:cNvSpPr>
              <a:spLocks noChangeShapeType="1"/>
            </p:cNvSpPr>
            <p:nvPr/>
          </p:nvSpPr>
          <p:spPr bwMode="auto">
            <a:xfrm flipH="1">
              <a:off x="1428" y="3879"/>
              <a:ext cx="150" cy="1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548" name="Line 16"/>
            <p:cNvSpPr>
              <a:spLocks noChangeShapeType="1"/>
            </p:cNvSpPr>
            <p:nvPr/>
          </p:nvSpPr>
          <p:spPr bwMode="auto">
            <a:xfrm flipV="1">
              <a:off x="1431" y="3936"/>
              <a:ext cx="393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7" name="pole tekstowe 6"/>
          <p:cNvSpPr txBox="1"/>
          <p:nvPr/>
        </p:nvSpPr>
        <p:spPr>
          <a:xfrm>
            <a:off x="233966" y="1571603"/>
            <a:ext cx="115768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50" dirty="0"/>
              <a:t>Wsparcie NATO</a:t>
            </a:r>
          </a:p>
        </p:txBody>
      </p:sp>
      <p:cxnSp>
        <p:nvCxnSpPr>
          <p:cNvPr id="22" name="Łącznik prosty 21"/>
          <p:cNvCxnSpPr/>
          <p:nvPr/>
        </p:nvCxnSpPr>
        <p:spPr>
          <a:xfrm flipV="1">
            <a:off x="251234" y="5598502"/>
            <a:ext cx="8327314" cy="186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2" name="Łącznik prosty 511"/>
          <p:cNvCxnSpPr/>
          <p:nvPr/>
        </p:nvCxnSpPr>
        <p:spPr>
          <a:xfrm>
            <a:off x="1702170" y="5504212"/>
            <a:ext cx="5012" cy="2014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9" name="Łącznik prosty 548"/>
          <p:cNvCxnSpPr/>
          <p:nvPr/>
        </p:nvCxnSpPr>
        <p:spPr>
          <a:xfrm>
            <a:off x="4563731" y="5517843"/>
            <a:ext cx="5012" cy="2014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1" name="Łącznik prosty 550"/>
          <p:cNvCxnSpPr/>
          <p:nvPr/>
        </p:nvCxnSpPr>
        <p:spPr>
          <a:xfrm>
            <a:off x="7425368" y="5494120"/>
            <a:ext cx="5012" cy="2014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2" name="Łącznik prosty 551"/>
          <p:cNvCxnSpPr/>
          <p:nvPr/>
        </p:nvCxnSpPr>
        <p:spPr>
          <a:xfrm>
            <a:off x="8492137" y="5494120"/>
            <a:ext cx="5012" cy="2014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3" name="Łącznik prosty 552"/>
          <p:cNvCxnSpPr/>
          <p:nvPr/>
        </p:nvCxnSpPr>
        <p:spPr>
          <a:xfrm>
            <a:off x="519319" y="5517843"/>
            <a:ext cx="5012" cy="2014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9" name="pole tekstowe 558"/>
          <p:cNvSpPr txBox="1"/>
          <p:nvPr/>
        </p:nvSpPr>
        <p:spPr>
          <a:xfrm>
            <a:off x="1338413" y="4750748"/>
            <a:ext cx="551302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25" dirty="0"/>
              <a:t>KRAB</a:t>
            </a:r>
          </a:p>
        </p:txBody>
      </p:sp>
      <p:sp>
        <p:nvSpPr>
          <p:cNvPr id="560" name="pole tekstowe 559"/>
          <p:cNvSpPr txBox="1"/>
          <p:nvPr/>
        </p:nvSpPr>
        <p:spPr>
          <a:xfrm>
            <a:off x="3897071" y="4732517"/>
            <a:ext cx="551302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25" dirty="0"/>
              <a:t>RAK</a:t>
            </a:r>
          </a:p>
        </p:txBody>
      </p:sp>
      <p:sp>
        <p:nvSpPr>
          <p:cNvPr id="562" name="pole tekstowe 561"/>
          <p:cNvSpPr txBox="1"/>
          <p:nvPr/>
        </p:nvSpPr>
        <p:spPr>
          <a:xfrm>
            <a:off x="7020272" y="4581128"/>
            <a:ext cx="551302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25" dirty="0"/>
              <a:t>PIRAT</a:t>
            </a:r>
          </a:p>
        </p:txBody>
      </p:sp>
      <p:sp>
        <p:nvSpPr>
          <p:cNvPr id="563" name="pole tekstowe 562"/>
          <p:cNvSpPr txBox="1"/>
          <p:nvPr/>
        </p:nvSpPr>
        <p:spPr>
          <a:xfrm>
            <a:off x="6383181" y="4747670"/>
            <a:ext cx="551302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25" dirty="0"/>
              <a:t>LPC</a:t>
            </a:r>
          </a:p>
        </p:txBody>
      </p:sp>
      <p:cxnSp>
        <p:nvCxnSpPr>
          <p:cNvPr id="566" name="Łącznik prosty 565"/>
          <p:cNvCxnSpPr/>
          <p:nvPr/>
        </p:nvCxnSpPr>
        <p:spPr>
          <a:xfrm>
            <a:off x="6296614" y="5517843"/>
            <a:ext cx="5012" cy="2014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1" name="Dowolny kształt 570"/>
          <p:cNvSpPr/>
          <p:nvPr/>
        </p:nvSpPr>
        <p:spPr>
          <a:xfrm>
            <a:off x="7524328" y="4732517"/>
            <a:ext cx="1015581" cy="180792"/>
          </a:xfrm>
          <a:custGeom>
            <a:avLst/>
            <a:gdLst>
              <a:gd name="connsiteX0" fmla="*/ 0 w 7772400"/>
              <a:gd name="connsiteY0" fmla="*/ 0 h 2866293"/>
              <a:gd name="connsiteX1" fmla="*/ 5758962 w 7772400"/>
              <a:gd name="connsiteY1" fmla="*/ 668216 h 2866293"/>
              <a:gd name="connsiteX2" fmla="*/ 7772400 w 7772400"/>
              <a:gd name="connsiteY2" fmla="*/ 2866293 h 2866293"/>
              <a:gd name="connsiteX0" fmla="*/ 0 w 8617009"/>
              <a:gd name="connsiteY0" fmla="*/ 11520949 h 11521500"/>
              <a:gd name="connsiteX1" fmla="*/ 6603571 w 8617009"/>
              <a:gd name="connsiteY1" fmla="*/ 13811 h 11521500"/>
              <a:gd name="connsiteX2" fmla="*/ 8617009 w 8617009"/>
              <a:gd name="connsiteY2" fmla="*/ 2211888 h 11521500"/>
              <a:gd name="connsiteX0" fmla="*/ 0 w 8617009"/>
              <a:gd name="connsiteY0" fmla="*/ 11507135 h 11507135"/>
              <a:gd name="connsiteX1" fmla="*/ 2266918 w 8617009"/>
              <a:gd name="connsiteY1" fmla="*/ 2196652 h 11507135"/>
              <a:gd name="connsiteX2" fmla="*/ 6603571 w 8617009"/>
              <a:gd name="connsiteY2" fmla="*/ -3 h 11507135"/>
              <a:gd name="connsiteX3" fmla="*/ 8617009 w 8617009"/>
              <a:gd name="connsiteY3" fmla="*/ 2198074 h 11507135"/>
              <a:gd name="connsiteX0" fmla="*/ 0 w 8405859"/>
              <a:gd name="connsiteY0" fmla="*/ 11507135 h 11507135"/>
              <a:gd name="connsiteX1" fmla="*/ 2266918 w 8405859"/>
              <a:gd name="connsiteY1" fmla="*/ 2196652 h 11507135"/>
              <a:gd name="connsiteX2" fmla="*/ 6603571 w 8405859"/>
              <a:gd name="connsiteY2" fmla="*/ -3 h 11507135"/>
              <a:gd name="connsiteX3" fmla="*/ 8405859 w 8405859"/>
              <a:gd name="connsiteY3" fmla="*/ 1573677 h 11507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05859" h="11507135">
                <a:moveTo>
                  <a:pt x="0" y="11507135"/>
                </a:moveTo>
                <a:cubicBezTo>
                  <a:pt x="492194" y="10839923"/>
                  <a:pt x="1166323" y="4114508"/>
                  <a:pt x="2266918" y="2196652"/>
                </a:cubicBezTo>
                <a:cubicBezTo>
                  <a:pt x="3367513" y="278796"/>
                  <a:pt x="5659597" y="884295"/>
                  <a:pt x="6603571" y="-3"/>
                </a:cubicBezTo>
                <a:cubicBezTo>
                  <a:pt x="7898971" y="477712"/>
                  <a:pt x="8111317" y="1349473"/>
                  <a:pt x="8405859" y="1573677"/>
                </a:cubicBezTo>
              </a:path>
            </a:pathLst>
          </a:custGeom>
          <a:noFill/>
          <a:ln w="44450" cap="rnd">
            <a:solidFill>
              <a:schemeClr val="accent6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pl-PL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78" name="pole tekstowe 577"/>
          <p:cNvSpPr txBox="1"/>
          <p:nvPr/>
        </p:nvSpPr>
        <p:spPr>
          <a:xfrm>
            <a:off x="8395544" y="4084872"/>
            <a:ext cx="8429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50" dirty="0"/>
              <a:t>Wojska Pancerne</a:t>
            </a:r>
          </a:p>
        </p:txBody>
      </p:sp>
      <p:pic>
        <p:nvPicPr>
          <p:cNvPr id="520" name="Obraz 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36201" y="4889675"/>
            <a:ext cx="545842" cy="40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" name="Rectangle 24"/>
          <p:cNvSpPr txBox="1">
            <a:spLocks noChangeArrowheads="1"/>
          </p:cNvSpPr>
          <p:nvPr/>
        </p:nvSpPr>
        <p:spPr bwMode="auto">
          <a:xfrm>
            <a:off x="0" y="157706"/>
            <a:ext cx="9144000" cy="1008112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54575B"/>
                </a:solidFill>
                <a:latin typeface="Humnst777EU" pitchFamily="2" charset="-18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pl-PL" sz="19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LEKKI PRZECIWPANCERNY ZESTAW RAKIETOWY „PIRAT”</a:t>
            </a:r>
          </a:p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latin typeface="+mj-lt"/>
              </a:rPr>
              <a:t>ZAKRES WYKORZYSTANIA SYSTEMU PODŚWIETLACZA LASEROWEGO </a:t>
            </a:r>
          </a:p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latin typeface="+mj-lt"/>
              </a:rPr>
              <a:t>W NARODOWYM SYSTEMIE AMUNICJI APR</a:t>
            </a:r>
            <a:endParaRPr lang="pl-PL" sz="1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pic>
        <p:nvPicPr>
          <p:cNvPr id="521" name="Obraz 5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48" y="5991132"/>
            <a:ext cx="1596727" cy="724041"/>
          </a:xfrm>
          <a:prstGeom prst="rect">
            <a:avLst/>
          </a:prstGeom>
        </p:spPr>
      </p:pic>
      <p:pic>
        <p:nvPicPr>
          <p:cNvPr id="515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5882" r="90196">
                        <a14:foregroundMark x1="23529" y1="10435" x2="43137" y2="6957"/>
                        <a14:foregroundMark x1="60784" y1="13043" x2="86275" y2="6087"/>
                        <a14:foregroundMark x1="84314" y1="36522" x2="80392" y2="20870"/>
                        <a14:foregroundMark x1="70588" y1="39130" x2="76471" y2="36522"/>
                        <a14:foregroundMark x1="25490" y1="96522" x2="29412" y2="99130"/>
                        <a14:foregroundMark x1="54902" y1="98261" x2="58824" y2="99130"/>
                        <a14:foregroundMark x1="56863" y1="96522" x2="56863" y2="96522"/>
                        <a14:foregroundMark x1="60784" y1="98261" x2="66667" y2="99130"/>
                        <a14:foregroundMark x1="21569" y1="98261" x2="19608" y2="99130"/>
                        <a14:foregroundMark x1="31373" y1="53043" x2="31373" y2="50435"/>
                        <a14:backgroundMark x1="11765" y1="81739" x2="29412" y2="70435"/>
                        <a14:backgroundMark x1="11765" y1="80870" x2="9804" y2="81739"/>
                        <a14:backgroundMark x1="70588" y1="70435" x2="94118" y2="99130"/>
                        <a14:backgroundMark x1="58824" y1="8696" x2="72549" y2="870"/>
                        <a14:backgroundMark x1="76471" y1="20870" x2="72549" y2="26087"/>
                        <a14:backgroundMark x1="74510" y1="38261" x2="88235" y2="37391"/>
                        <a14:backgroundMark x1="60784" y1="96522" x2="64706" y2="99130"/>
                        <a14:backgroundMark x1="17647" y1="97391" x2="19608" y2="99130"/>
                        <a14:backgroundMark x1="70588" y1="99130" x2="70588" y2="99130"/>
                        <a14:backgroundMark x1="64706" y1="99130" x2="64706" y2="99130"/>
                        <a14:backgroundMark x1="66667" y1="99130" x2="66667" y2="99130"/>
                        <a14:backgroundMark x1="58824" y1="99130" x2="64706" y2="99130"/>
                        <a14:backgroundMark x1="19608" y1="11304" x2="19608" y2="95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865" y="4802504"/>
            <a:ext cx="360040" cy="657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6" name="pole tekstowe 515">
            <a:extLst>
              <a:ext uri="{FF2B5EF4-FFF2-40B4-BE49-F238E27FC236}">
                <a16:creationId xmlns:a16="http://schemas.microsoft.com/office/drawing/2014/main" id="{1CDE456E-3C1B-4EDE-A9C1-08BCD5ADF84A}"/>
              </a:ext>
            </a:extLst>
          </p:cNvPr>
          <p:cNvSpPr txBox="1"/>
          <p:nvPr/>
        </p:nvSpPr>
        <p:spPr>
          <a:xfrm>
            <a:off x="2175129" y="6165304"/>
            <a:ext cx="5493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dirty="0">
                <a:solidFill>
                  <a:prstClr val="black"/>
                </a:solidFill>
              </a:rPr>
              <a:t>Tajemnica przedsiębiorstwa</a:t>
            </a:r>
            <a:endParaRPr lang="pl-PL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pl-P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51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57"/>
    </mc:Choice>
    <mc:Fallback xmlns="">
      <p:transition spd="slow" advTm="2457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83567" y="1052736"/>
            <a:ext cx="7920881" cy="5112568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20000"/>
              </a:lnSpc>
            </a:pPr>
            <a:r>
              <a:rPr lang="pl-PL" sz="3000" b="1" dirty="0">
                <a:solidFill>
                  <a:schemeClr val="tx1"/>
                </a:solidFill>
                <a:latin typeface="+mj-lt"/>
              </a:rPr>
              <a:t>Wysoka mobilność w różnych warunkach pogodowych</a:t>
            </a:r>
            <a:r>
              <a:rPr lang="pl-PL" sz="3000" dirty="0">
                <a:solidFill>
                  <a:schemeClr val="tx1"/>
                </a:solidFill>
                <a:latin typeface="+mj-lt"/>
              </a:rPr>
              <a:t>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l-PL" sz="3000" dirty="0">
                <a:latin typeface="+mj-lt"/>
              </a:rPr>
              <a:t>     - nieduża waga i gabaryt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l-PL" sz="3000" dirty="0"/>
              <a:t>     - duży zasięg w porównaniu z konkurencją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l-PL" sz="3000" dirty="0">
                <a:latin typeface="+mj-lt"/>
              </a:rPr>
              <a:t>     - po wystrzeleniu możliwość zmiany miejsca lokalizacji przez operatora</a:t>
            </a:r>
            <a:endParaRPr lang="pl-PL" sz="3000" dirty="0"/>
          </a:p>
          <a:p>
            <a:pPr marL="0" indent="0">
              <a:lnSpc>
                <a:spcPct val="120000"/>
              </a:lnSpc>
              <a:buNone/>
            </a:pPr>
            <a:r>
              <a:rPr lang="pl-PL" sz="3000" dirty="0">
                <a:solidFill>
                  <a:schemeClr val="tx1"/>
                </a:solidFill>
                <a:latin typeface="+mj-lt"/>
              </a:rPr>
              <a:t>     - możliwość pracy w szerokim zakresie temperatur</a:t>
            </a:r>
            <a:endParaRPr lang="pl-PL" sz="3000" dirty="0"/>
          </a:p>
          <a:p>
            <a:pPr marL="0" indent="0">
              <a:lnSpc>
                <a:spcPct val="120000"/>
              </a:lnSpc>
              <a:buNone/>
            </a:pPr>
            <a:r>
              <a:rPr lang="pl-PL" sz="3000" dirty="0"/>
              <a:t>     - </a:t>
            </a:r>
            <a:r>
              <a:rPr lang="pl-PL" sz="3000" u="sng" dirty="0"/>
              <a:t>algorytm naprowadzania charakteryzujący się lotem rakiety na wysokości 70-100m </a:t>
            </a:r>
            <a:br>
              <a:rPr lang="pl-PL" sz="3000" u="sng" dirty="0"/>
            </a:br>
            <a:r>
              <a:rPr lang="pl-PL" sz="3000" dirty="0"/>
              <a:t>       i </a:t>
            </a:r>
            <a:r>
              <a:rPr lang="pl-PL" sz="3000" u="sng" dirty="0"/>
              <a:t>atakiem celu o dużym kącie ataku z górnej półsfery pozwalającym omijać systemy aktywnej</a:t>
            </a:r>
            <a:br>
              <a:rPr lang="pl-PL" sz="3000" u="sng" dirty="0"/>
            </a:br>
            <a:r>
              <a:rPr lang="pl-PL" sz="3000" dirty="0"/>
              <a:t>       </a:t>
            </a:r>
            <a:r>
              <a:rPr lang="pl-PL" sz="3000" u="sng" dirty="0"/>
              <a:t>ochrony czołgu i razić najsłabsze opancerzenie</a:t>
            </a:r>
          </a:p>
          <a:p>
            <a:pPr marL="0" indent="0">
              <a:lnSpc>
                <a:spcPct val="120000"/>
              </a:lnSpc>
              <a:buNone/>
            </a:pPr>
            <a:endParaRPr lang="pl-PL" sz="3000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pl-PL" sz="3000" b="1" dirty="0">
                <a:solidFill>
                  <a:schemeClr val="tx1"/>
                </a:solidFill>
                <a:latin typeface="+mj-lt"/>
              </a:rPr>
              <a:t>Łatwy w użyciu</a:t>
            </a:r>
            <a:r>
              <a:rPr lang="pl-PL" sz="3000" dirty="0">
                <a:solidFill>
                  <a:schemeClr val="tx1"/>
                </a:solidFill>
                <a:latin typeface="+mj-lt"/>
              </a:rPr>
              <a:t>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l-PL" sz="3000" dirty="0">
                <a:latin typeface="+mj-lt"/>
              </a:rPr>
              <a:t>     - możliwość odpalania pocisków z ramienia - stojąc i klęcząc</a:t>
            </a:r>
            <a:r>
              <a:rPr lang="pl-PL" sz="3000" dirty="0">
                <a:solidFill>
                  <a:schemeClr val="tx1"/>
                </a:solidFill>
                <a:latin typeface="+mj-lt"/>
              </a:rPr>
              <a:t>   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l-PL" sz="3000" dirty="0">
                <a:latin typeface="+mj-lt"/>
              </a:rPr>
              <a:t>     - możliwość desantowania z wysokości 3000m w opakowaniu etatowym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l-PL" sz="3000" dirty="0">
                <a:latin typeface="+mj-lt"/>
              </a:rPr>
              <a:t>     - obsługiwany przez 2 osoby (strzelec i operator laserowego </a:t>
            </a:r>
            <a:r>
              <a:rPr lang="pl-PL" sz="3000" dirty="0" err="1">
                <a:latin typeface="+mj-lt"/>
              </a:rPr>
              <a:t>podświetlacza</a:t>
            </a:r>
            <a:r>
              <a:rPr lang="pl-PL" sz="3000" dirty="0">
                <a:latin typeface="+mj-lt"/>
              </a:rPr>
              <a:t> celu)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l-PL" sz="3000" dirty="0">
                <a:solidFill>
                  <a:schemeClr val="tx1"/>
                </a:solidFill>
                <a:latin typeface="+mj-lt"/>
              </a:rPr>
              <a:t>     - możliwe jest realizowanie zadania ogniowego przez 1 osobę</a:t>
            </a:r>
          </a:p>
          <a:p>
            <a:pPr marL="0" indent="0">
              <a:lnSpc>
                <a:spcPct val="120000"/>
              </a:lnSpc>
              <a:buNone/>
            </a:pPr>
            <a:endParaRPr lang="pl-PL" sz="3000" dirty="0">
              <a:solidFill>
                <a:schemeClr val="tx1"/>
              </a:solidFill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pl-PL" sz="3000" b="1" dirty="0">
                <a:solidFill>
                  <a:schemeClr val="tx1"/>
                </a:solidFill>
                <a:latin typeface="+mj-lt"/>
              </a:rPr>
              <a:t>Możliwość integracji z wieloma systemami obrony powietrznej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pl-PL" sz="3000" dirty="0"/>
              <a:t>     - możliwość montażu na trójnogu, KTO, BWP, lekkim pojeździe rozpoznawczym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pl-PL" sz="3000" dirty="0"/>
          </a:p>
          <a:p>
            <a:pPr>
              <a:lnSpc>
                <a:spcPct val="120000"/>
              </a:lnSpc>
            </a:pPr>
            <a:r>
              <a:rPr lang="pl-PL" sz="3000" b="1" dirty="0">
                <a:solidFill>
                  <a:schemeClr val="tx1"/>
                </a:solidFill>
                <a:latin typeface="+mj-lt"/>
              </a:rPr>
              <a:t>Odporność na zakłócenia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l-PL" sz="3000" dirty="0">
                <a:latin typeface="+mj-lt"/>
              </a:rPr>
              <a:t>     - naturalne: opady atmosferyczne, mgła, zadymienie naturalne;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l-PL" sz="3000" dirty="0">
                <a:solidFill>
                  <a:schemeClr val="tx1"/>
                </a:solidFill>
                <a:latin typeface="+mj-lt"/>
              </a:rPr>
              <a:t>     - nienaturalne (wywołane działaniami bojowymi): błysk wybuchu pocisków, zadymienie</a:t>
            </a:r>
            <a:endParaRPr lang="pl-PL" sz="3000" dirty="0">
              <a:latin typeface="+mj-lt"/>
            </a:endParaRPr>
          </a:p>
          <a:p>
            <a:pPr marL="0" indent="0">
              <a:buNone/>
            </a:pPr>
            <a:r>
              <a:rPr lang="pl-PL" sz="3000" b="1" dirty="0">
                <a:solidFill>
                  <a:schemeClr val="tx1"/>
                </a:solidFill>
              </a:rPr>
              <a:t>        </a:t>
            </a:r>
            <a:r>
              <a:rPr lang="pl-PL" sz="3000" dirty="0"/>
              <a:t>z zastosowaniem środków dymnych, promieniowanie laserowe</a:t>
            </a:r>
          </a:p>
          <a:p>
            <a:pPr marL="0" indent="0">
              <a:buNone/>
            </a:pPr>
            <a:endParaRPr lang="pl-PL" sz="27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pl-PL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Symbol zastępczy numeru slajdu 9"/>
          <p:cNvSpPr>
            <a:spLocks noGrp="1"/>
          </p:cNvSpPr>
          <p:nvPr>
            <p:ph type="sldNum" sz="quarter" idx="12"/>
          </p:nvPr>
        </p:nvSpPr>
        <p:spPr>
          <a:xfrm>
            <a:off x="3613212" y="6538912"/>
            <a:ext cx="2133600" cy="365125"/>
          </a:xfrm>
        </p:spPr>
        <p:txBody>
          <a:bodyPr/>
          <a:lstStyle/>
          <a:p>
            <a:pPr algn="ctr"/>
            <a:fld id="{2A9582C4-F81C-48B2-B54F-7322E6D14C5A}" type="slidenum">
              <a:rPr lang="pl-PL" smtClean="0"/>
              <a:pPr algn="ctr"/>
              <a:t>4</a:t>
            </a:fld>
            <a:endParaRPr lang="pl-PL" dirty="0"/>
          </a:p>
        </p:txBody>
      </p:sp>
      <p:sp>
        <p:nvSpPr>
          <p:cNvPr id="4" name="Rectangle 24"/>
          <p:cNvSpPr txBox="1">
            <a:spLocks noChangeArrowheads="1"/>
          </p:cNvSpPr>
          <p:nvPr/>
        </p:nvSpPr>
        <p:spPr bwMode="auto">
          <a:xfrm>
            <a:off x="0" y="188640"/>
            <a:ext cx="9144000" cy="1008112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54575B"/>
                </a:solidFill>
                <a:latin typeface="Humnst777EU" pitchFamily="2" charset="-18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LEKKI PRZECIWPANCERNY ZESTAW RAKIETOWY „PIRAT”</a:t>
            </a:r>
          </a:p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latin typeface="+mj-lt"/>
              </a:rPr>
              <a:t>ZALETY</a:t>
            </a:r>
            <a:endParaRPr lang="pl-PL" sz="1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2555776" y="692696"/>
            <a:ext cx="410445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48" y="5991132"/>
            <a:ext cx="1596727" cy="724041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41C816D2-5140-4834-BA4F-4551761F6025}"/>
              </a:ext>
            </a:extLst>
          </p:cNvPr>
          <p:cNvSpPr txBox="1"/>
          <p:nvPr/>
        </p:nvSpPr>
        <p:spPr>
          <a:xfrm>
            <a:off x="2175129" y="6165304"/>
            <a:ext cx="5493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dirty="0">
                <a:solidFill>
                  <a:prstClr val="black"/>
                </a:solidFill>
              </a:rPr>
              <a:t>Tajemnica przedsiębiorstwa</a:t>
            </a:r>
            <a:endParaRPr lang="pl-PL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pl-P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051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83567" y="1340768"/>
            <a:ext cx="7920881" cy="4824536"/>
          </a:xfrm>
        </p:spPr>
        <p:txBody>
          <a:bodyPr>
            <a:normAutofit lnSpcReduction="10000"/>
          </a:bodyPr>
          <a:lstStyle/>
          <a:p>
            <a:pPr marL="342900" lvl="1" indent="-342900">
              <a:lnSpc>
                <a:spcPct val="120000"/>
              </a:lnSpc>
              <a:buFont typeface="Arial" pitchFamily="34" charset="0"/>
              <a:buChar char="•"/>
            </a:pPr>
            <a:r>
              <a:rPr lang="pl-PL" altLang="pl-PL" sz="1600" b="1" dirty="0">
                <a:solidFill>
                  <a:schemeClr val="tx1"/>
                </a:solidFill>
                <a:latin typeface="+mj-lt"/>
              </a:rPr>
              <a:t>Wysoka czułość i zakres wykrywania, rozpoznania i identyfikacji celów</a:t>
            </a:r>
            <a:r>
              <a:rPr lang="pl-PL" altLang="pl-PL" sz="1600" dirty="0">
                <a:solidFill>
                  <a:schemeClr val="tx1"/>
                </a:solidFill>
                <a:latin typeface="+mj-lt"/>
              </a:rPr>
              <a:t>:</a:t>
            </a:r>
          </a:p>
          <a:p>
            <a:pPr marL="0" lvl="1" indent="0">
              <a:lnSpc>
                <a:spcPct val="120000"/>
              </a:lnSpc>
              <a:buNone/>
            </a:pPr>
            <a:r>
              <a:rPr lang="pl-PL" altLang="pl-PL" sz="1600" dirty="0">
                <a:solidFill>
                  <a:schemeClr val="tx1"/>
                </a:solidFill>
                <a:latin typeface="+mj-lt"/>
              </a:rPr>
              <a:t>      - w dzień: w</a:t>
            </a:r>
            <a:r>
              <a:rPr lang="pl-PL" altLang="pl-PL" sz="1600" dirty="0">
                <a:latin typeface="+mj-lt"/>
              </a:rPr>
              <a:t>ykrycie: 8000m, rozpoznanie 5000m, identyfikacja   2500m</a:t>
            </a:r>
          </a:p>
          <a:p>
            <a:pPr marL="0" lvl="1" indent="0">
              <a:lnSpc>
                <a:spcPct val="120000"/>
              </a:lnSpc>
              <a:buNone/>
            </a:pPr>
            <a:r>
              <a:rPr lang="pl-PL" altLang="pl-PL" sz="1600" dirty="0">
                <a:latin typeface="+mj-lt"/>
              </a:rPr>
              <a:t>      - w</a:t>
            </a:r>
            <a:r>
              <a:rPr lang="pl-PL" altLang="pl-PL" sz="1600" dirty="0">
                <a:solidFill>
                  <a:schemeClr val="tx1"/>
                </a:solidFill>
                <a:latin typeface="+mj-lt"/>
              </a:rPr>
              <a:t> nocy: </a:t>
            </a:r>
            <a:r>
              <a:rPr lang="pl-PL" altLang="pl-PL" sz="1600" dirty="0"/>
              <a:t>wykrycie: 4000m, rozpoznanie 1350m, identyfikacja 650m</a:t>
            </a:r>
            <a:endParaRPr lang="pl-PL" altLang="pl-PL" sz="1600" dirty="0">
              <a:solidFill>
                <a:schemeClr val="tx1"/>
              </a:solidFill>
              <a:latin typeface="+mj-lt"/>
            </a:endParaRPr>
          </a:p>
          <a:p>
            <a:pPr marL="342900" lvl="1" indent="-342900">
              <a:lnSpc>
                <a:spcPct val="120000"/>
              </a:lnSpc>
              <a:buFont typeface="Arial" pitchFamily="34" charset="0"/>
              <a:buChar char="•"/>
            </a:pPr>
            <a:r>
              <a:rPr lang="pl-PL" altLang="pl-PL" sz="1600" b="1" dirty="0">
                <a:solidFill>
                  <a:schemeClr val="tx1"/>
                </a:solidFill>
                <a:latin typeface="+mj-lt"/>
              </a:rPr>
              <a:t>Pełne wsparcie logistyczne</a:t>
            </a:r>
          </a:p>
          <a:p>
            <a:pPr marL="342900" lvl="1" indent="-342900">
              <a:lnSpc>
                <a:spcPct val="120000"/>
              </a:lnSpc>
              <a:buFont typeface="Arial" pitchFamily="34" charset="0"/>
              <a:buChar char="•"/>
            </a:pPr>
            <a:r>
              <a:rPr lang="pl-PL" altLang="pl-PL" sz="1600" b="1" dirty="0">
                <a:latin typeface="+mj-lt"/>
              </a:rPr>
              <a:t>Podatność transportowa</a:t>
            </a:r>
            <a:r>
              <a:rPr lang="pl-PL" altLang="pl-PL" sz="1600" dirty="0">
                <a:latin typeface="+mj-lt"/>
              </a:rPr>
              <a:t>: konstrukcja wyrzutni wraz z dedykowaną amunicją umożliwia transport samochodowy, kolejowy, drogą powietrzną i morską i nie wymaga przy tym dodatkowych czynności</a:t>
            </a:r>
            <a:endParaRPr lang="pl-PL" altLang="pl-PL" sz="1600" dirty="0">
              <a:solidFill>
                <a:schemeClr val="tx1"/>
              </a:solidFill>
              <a:latin typeface="+mj-lt"/>
            </a:endParaRPr>
          </a:p>
          <a:p>
            <a:pPr marL="342900" lvl="1" indent="-34290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pl-PL" altLang="pl-PL" sz="1600" b="1" dirty="0">
                <a:solidFill>
                  <a:schemeClr val="tx1"/>
                </a:solidFill>
                <a:latin typeface="+mj-lt"/>
              </a:rPr>
              <a:t>Obszerny pakiet szkoleniowy</a:t>
            </a:r>
            <a:r>
              <a:rPr lang="pl-PL" altLang="pl-PL" sz="1600" dirty="0">
                <a:solidFill>
                  <a:schemeClr val="tx1"/>
                </a:solidFill>
                <a:latin typeface="+mj-lt"/>
              </a:rPr>
              <a:t>:</a:t>
            </a:r>
          </a:p>
          <a:p>
            <a:pPr marL="0" lvl="1" indent="0" algn="just">
              <a:lnSpc>
                <a:spcPct val="120000"/>
              </a:lnSpc>
              <a:buNone/>
            </a:pPr>
            <a:r>
              <a:rPr lang="pl-PL" altLang="pl-PL" sz="1600" dirty="0">
                <a:latin typeface="+mj-lt"/>
              </a:rPr>
              <a:t>       - </a:t>
            </a:r>
            <a:r>
              <a:rPr lang="pl-PL" altLang="pl-PL" sz="1600" dirty="0">
                <a:solidFill>
                  <a:schemeClr val="tx1"/>
                </a:solidFill>
                <a:latin typeface="+mj-lt"/>
              </a:rPr>
              <a:t>stanowiska kontrolno-pomiarowe, urządzenia szkolno-treningowe </a:t>
            </a:r>
          </a:p>
          <a:p>
            <a:pPr marL="0" lvl="1" indent="0" algn="just">
              <a:lnSpc>
                <a:spcPct val="120000"/>
              </a:lnSpc>
              <a:buNone/>
            </a:pPr>
            <a:r>
              <a:rPr lang="pl-PL" altLang="pl-PL" sz="1600" dirty="0">
                <a:latin typeface="+mj-lt"/>
              </a:rPr>
              <a:t>       </a:t>
            </a:r>
            <a:r>
              <a:rPr lang="pl-PL" altLang="pl-PL" sz="1600" dirty="0"/>
              <a:t>stacjonarne/polowe, makiety gabarytowo-masowe wyrzutni </a:t>
            </a:r>
          </a:p>
          <a:p>
            <a:pPr marL="0" lvl="1" indent="0" algn="just">
              <a:lnSpc>
                <a:spcPct val="120000"/>
              </a:lnSpc>
              <a:buNone/>
            </a:pPr>
            <a:r>
              <a:rPr lang="pl-PL" altLang="pl-PL" sz="1600" dirty="0"/>
              <a:t>       urządzenia </a:t>
            </a:r>
            <a:r>
              <a:rPr lang="pl-PL" altLang="pl-PL" sz="1600" dirty="0" err="1"/>
              <a:t>audiotelemetryczne</a:t>
            </a:r>
            <a:r>
              <a:rPr lang="pl-PL" altLang="pl-PL" sz="1600" dirty="0"/>
              <a:t>, prezentacja multimedialna </a:t>
            </a:r>
          </a:p>
          <a:p>
            <a:pPr marL="0" lvl="1" indent="0" algn="just">
              <a:lnSpc>
                <a:spcPct val="120000"/>
              </a:lnSpc>
              <a:buNone/>
            </a:pPr>
            <a:r>
              <a:rPr lang="pl-PL" altLang="pl-PL" sz="1600" dirty="0">
                <a:solidFill>
                  <a:schemeClr val="tx1"/>
                </a:solidFill>
                <a:latin typeface="+mj-lt"/>
              </a:rPr>
              <a:t>       - </a:t>
            </a:r>
            <a:r>
              <a:rPr lang="pl-PL" altLang="pl-PL" sz="1600" dirty="0">
                <a:latin typeface="+mj-lt"/>
              </a:rPr>
              <a:t>szkolenie specjalistyczne (indywidualne i zespołowe) z personelem</a:t>
            </a:r>
          </a:p>
          <a:p>
            <a:pPr marL="0" lvl="1" indent="0" algn="just">
              <a:lnSpc>
                <a:spcPct val="120000"/>
              </a:lnSpc>
              <a:buNone/>
            </a:pPr>
            <a:r>
              <a:rPr lang="pl-PL" altLang="pl-PL" sz="1600" dirty="0">
                <a:latin typeface="+mj-lt"/>
              </a:rPr>
              <a:t>       </a:t>
            </a:r>
            <a:r>
              <a:rPr lang="pl-PL" altLang="pl-PL" sz="1600" dirty="0"/>
              <a:t>operacyjnym w roli instruktora</a:t>
            </a:r>
            <a:endParaRPr lang="pl-PL" altLang="pl-PL" sz="1600" dirty="0">
              <a:latin typeface="+mj-lt"/>
            </a:endParaRPr>
          </a:p>
          <a:p>
            <a:pPr marL="0" lvl="1" indent="0">
              <a:lnSpc>
                <a:spcPct val="120000"/>
              </a:lnSpc>
              <a:buNone/>
            </a:pPr>
            <a:endParaRPr lang="pl-PL" altLang="pl-PL" sz="2600" dirty="0"/>
          </a:p>
          <a:p>
            <a:pPr marL="0" lvl="1" indent="0">
              <a:buNone/>
            </a:pPr>
            <a:endParaRPr lang="pl-PL" altLang="pl-PL" sz="26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endParaRPr lang="pl-PL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Symbol zastępczy numeru slajdu 9"/>
          <p:cNvSpPr>
            <a:spLocks noGrp="1"/>
          </p:cNvSpPr>
          <p:nvPr>
            <p:ph type="sldNum" sz="quarter" idx="12"/>
          </p:nvPr>
        </p:nvSpPr>
        <p:spPr>
          <a:xfrm>
            <a:off x="3613212" y="6538912"/>
            <a:ext cx="2133600" cy="365125"/>
          </a:xfrm>
        </p:spPr>
        <p:txBody>
          <a:bodyPr/>
          <a:lstStyle/>
          <a:p>
            <a:pPr algn="ctr"/>
            <a:fld id="{2A9582C4-F81C-48B2-B54F-7322E6D14C5A}" type="slidenum">
              <a:rPr lang="pl-PL" smtClean="0"/>
              <a:pPr algn="ctr"/>
              <a:t>5</a:t>
            </a:fld>
            <a:endParaRPr lang="pl-PL" dirty="0"/>
          </a:p>
        </p:txBody>
      </p:sp>
      <p:sp>
        <p:nvSpPr>
          <p:cNvPr id="4" name="Rectangle 24"/>
          <p:cNvSpPr txBox="1">
            <a:spLocks noChangeArrowheads="1"/>
          </p:cNvSpPr>
          <p:nvPr/>
        </p:nvSpPr>
        <p:spPr bwMode="auto">
          <a:xfrm>
            <a:off x="0" y="188640"/>
            <a:ext cx="9144000" cy="1008112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54575B"/>
                </a:solidFill>
                <a:latin typeface="Humnst777EU" pitchFamily="2" charset="-18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LEKKI PRZECIWPANCERNY ZESTAW RAKIETOWY „PIRAT”</a:t>
            </a:r>
          </a:p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latin typeface="+mj-lt"/>
              </a:rPr>
              <a:t>ZALETY</a:t>
            </a:r>
            <a:endParaRPr lang="pl-PL" sz="1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2555776" y="692696"/>
            <a:ext cx="410445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48" y="5991132"/>
            <a:ext cx="1596727" cy="724041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3F187FDC-0CDB-411D-BA0E-4CDEADCC2BF9}"/>
              </a:ext>
            </a:extLst>
          </p:cNvPr>
          <p:cNvSpPr txBox="1"/>
          <p:nvPr/>
        </p:nvSpPr>
        <p:spPr>
          <a:xfrm>
            <a:off x="2175129" y="6165304"/>
            <a:ext cx="5493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dirty="0">
                <a:solidFill>
                  <a:prstClr val="black"/>
                </a:solidFill>
              </a:rPr>
              <a:t>Tajemnica przedsiębiorstwa</a:t>
            </a:r>
            <a:endParaRPr lang="pl-PL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pl-P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119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4"/>
          <p:cNvSpPr txBox="1">
            <a:spLocks noChangeArrowheads="1"/>
          </p:cNvSpPr>
          <p:nvPr/>
        </p:nvSpPr>
        <p:spPr bwMode="auto">
          <a:xfrm>
            <a:off x="0" y="188640"/>
            <a:ext cx="9144000" cy="1008112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54575B"/>
                </a:solidFill>
                <a:latin typeface="Humnst777EU" pitchFamily="2" charset="-18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LEKKI PRZECIWPANCERNY ZESTAW RAKIETOWY „PIRAT”</a:t>
            </a:r>
          </a:p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latin typeface="+mn-lt"/>
              </a:rPr>
              <a:t>PARAMETRY TAKTYCZNO-TECHNICZNE WYRZUTNI</a:t>
            </a:r>
            <a:endParaRPr lang="pl-PL" sz="1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cxnSp>
        <p:nvCxnSpPr>
          <p:cNvPr id="7" name="Łącznik prostoliniowy 6"/>
          <p:cNvCxnSpPr/>
          <p:nvPr/>
        </p:nvCxnSpPr>
        <p:spPr>
          <a:xfrm>
            <a:off x="2555776" y="692696"/>
            <a:ext cx="410445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ymbol zastępczy zawartości 2"/>
          <p:cNvSpPr txBox="1">
            <a:spLocks/>
          </p:cNvSpPr>
          <p:nvPr/>
        </p:nvSpPr>
        <p:spPr>
          <a:xfrm>
            <a:off x="1918482" y="1340768"/>
            <a:ext cx="4957773" cy="2088232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rgbClr val="54575B"/>
                </a:solidFill>
                <a:latin typeface="Humnst777EU" pitchFamily="2" charset="-18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54575B"/>
                </a:solidFill>
                <a:latin typeface="Humnst777EU" pitchFamily="2" charset="-18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54575B"/>
                </a:solidFill>
                <a:latin typeface="Humnst777EU" pitchFamily="2" charset="-18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54575B"/>
                </a:solidFill>
                <a:latin typeface="Humnst777EU" pitchFamily="2" charset="-18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54575B"/>
                </a:solidFill>
                <a:latin typeface="Humnst777EU" pitchFamily="2" charset="-18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tabLst>
                <a:tab pos="3763963" algn="l"/>
              </a:tabLst>
            </a:pPr>
            <a:r>
              <a:rPr lang="pl-PL" sz="2000" dirty="0">
                <a:solidFill>
                  <a:schemeClr val="tx1"/>
                </a:solidFill>
                <a:latin typeface="+mj-lt"/>
              </a:rPr>
              <a:t>Masa:	6 kg</a:t>
            </a:r>
          </a:p>
          <a:p>
            <a:pPr>
              <a:spcAft>
                <a:spcPts val="600"/>
              </a:spcAft>
              <a:tabLst>
                <a:tab pos="3763963" algn="l"/>
              </a:tabLst>
            </a:pPr>
            <a:r>
              <a:rPr lang="pl-PL" sz="2000" dirty="0">
                <a:solidFill>
                  <a:schemeClr val="tx1"/>
                </a:solidFill>
                <a:latin typeface="+mj-lt"/>
              </a:rPr>
              <a:t>Długość:	</a:t>
            </a:r>
            <a:r>
              <a:rPr lang="pl-PL" sz="2000" dirty="0">
                <a:solidFill>
                  <a:schemeClr val="tx1"/>
                </a:solidFill>
                <a:latin typeface="+mn-lt"/>
              </a:rPr>
              <a:t>340 mm</a:t>
            </a:r>
          </a:p>
          <a:p>
            <a:pPr>
              <a:spcAft>
                <a:spcPts val="600"/>
              </a:spcAft>
              <a:tabLst>
                <a:tab pos="3763963" algn="l"/>
              </a:tabLst>
            </a:pPr>
            <a:r>
              <a:rPr lang="pl-PL" sz="2000" dirty="0">
                <a:solidFill>
                  <a:schemeClr val="tx1"/>
                </a:solidFill>
                <a:latin typeface="+mn-lt"/>
              </a:rPr>
              <a:t>Szerokość:                 	308 mm</a:t>
            </a:r>
          </a:p>
          <a:p>
            <a:pPr>
              <a:spcAft>
                <a:spcPts val="600"/>
              </a:spcAft>
              <a:tabLst>
                <a:tab pos="3763963" algn="l"/>
              </a:tabLst>
            </a:pPr>
            <a:r>
              <a:rPr lang="pl-PL" sz="2000" dirty="0">
                <a:solidFill>
                  <a:schemeClr val="tx1"/>
                </a:solidFill>
                <a:latin typeface="+mn-lt"/>
              </a:rPr>
              <a:t>Wysokość:      	184 mm</a:t>
            </a:r>
          </a:p>
          <a:p>
            <a:pPr>
              <a:spcAft>
                <a:spcPts val="600"/>
              </a:spcAft>
              <a:tabLst>
                <a:tab pos="3763963" algn="l"/>
              </a:tabLst>
            </a:pPr>
            <a:r>
              <a:rPr lang="pl-PL" sz="2000" dirty="0">
                <a:solidFill>
                  <a:schemeClr val="tx1"/>
                </a:solidFill>
                <a:latin typeface="+mn-lt"/>
              </a:rPr>
              <a:t>Szybkostrzelność:      	1 strz./min</a:t>
            </a:r>
          </a:p>
          <a:p>
            <a:pPr>
              <a:spcAft>
                <a:spcPts val="600"/>
              </a:spcAft>
              <a:tabLst>
                <a:tab pos="3763963" algn="l"/>
              </a:tabLst>
            </a:pPr>
            <a:r>
              <a:rPr lang="pl-PL" sz="2000" dirty="0">
                <a:solidFill>
                  <a:schemeClr val="tx1"/>
                </a:solidFill>
                <a:latin typeface="+mj-lt"/>
              </a:rPr>
              <a:t>Czas gotowości ogniowej </a:t>
            </a:r>
            <a:br>
              <a:rPr lang="pl-PL" sz="2000" dirty="0">
                <a:solidFill>
                  <a:schemeClr val="tx1"/>
                </a:solidFill>
                <a:latin typeface="+mj-lt"/>
              </a:rPr>
            </a:br>
            <a:r>
              <a:rPr lang="pl-PL" sz="2000" dirty="0">
                <a:solidFill>
                  <a:schemeClr val="tx1"/>
                </a:solidFill>
                <a:latin typeface="+mj-lt"/>
              </a:rPr>
              <a:t>z położenia marszowego	30 s</a:t>
            </a:r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>
              <a:spcAft>
                <a:spcPts val="600"/>
              </a:spcAft>
              <a:tabLst>
                <a:tab pos="3763963" algn="l"/>
              </a:tabLst>
            </a:pPr>
            <a:r>
              <a:rPr lang="pl-PL" sz="2000" dirty="0">
                <a:solidFill>
                  <a:schemeClr val="tx1"/>
                </a:solidFill>
                <a:latin typeface="+mj-lt"/>
              </a:rPr>
              <a:t>Zakres temperatur: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 </a:t>
            </a:r>
            <a:r>
              <a:rPr lang="pl-PL" sz="2000" dirty="0">
                <a:solidFill>
                  <a:schemeClr val="tx1"/>
                </a:solidFill>
                <a:latin typeface="+mj-lt"/>
              </a:rPr>
              <a:t>                                        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-35 ÷ +50</a:t>
            </a:r>
            <a:r>
              <a:rPr lang="pl-PL" sz="20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[°C] </a:t>
            </a:r>
            <a:endParaRPr lang="pl-PL" sz="2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Symbol zastępczy numeru slajdu 9"/>
          <p:cNvSpPr>
            <a:spLocks noGrp="1"/>
          </p:cNvSpPr>
          <p:nvPr>
            <p:ph type="sldNum" sz="quarter" idx="12"/>
          </p:nvPr>
        </p:nvSpPr>
        <p:spPr>
          <a:xfrm>
            <a:off x="3613212" y="6538912"/>
            <a:ext cx="2133600" cy="365125"/>
          </a:xfrm>
        </p:spPr>
        <p:txBody>
          <a:bodyPr/>
          <a:lstStyle/>
          <a:p>
            <a:pPr algn="ctr"/>
            <a:fld id="{25A5682D-43EC-4520-B036-B142A5EF413F}" type="slidenum">
              <a:rPr lang="pl-PL" smtClean="0"/>
              <a:pPr algn="ctr"/>
              <a:t>6</a:t>
            </a:fld>
            <a:endParaRPr lang="pl-PL" dirty="0"/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48" y="5991132"/>
            <a:ext cx="1596727" cy="724041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0510" y="4102075"/>
            <a:ext cx="5114987" cy="2304488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75029" y="3429535"/>
            <a:ext cx="9144793" cy="786452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E476EE9B-5B47-4D96-9F1B-41E22008CBC0}"/>
              </a:ext>
            </a:extLst>
          </p:cNvPr>
          <p:cNvSpPr txBox="1"/>
          <p:nvPr/>
        </p:nvSpPr>
        <p:spPr>
          <a:xfrm>
            <a:off x="2175129" y="6165304"/>
            <a:ext cx="5493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dirty="0">
                <a:solidFill>
                  <a:prstClr val="black"/>
                </a:solidFill>
              </a:rPr>
              <a:t>Tajemnica przedsiębiorstwa</a:t>
            </a:r>
            <a:endParaRPr lang="pl-PL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pl-P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9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ymbol zastępczy numeru slajdu 9"/>
          <p:cNvSpPr>
            <a:spLocks noGrp="1"/>
          </p:cNvSpPr>
          <p:nvPr>
            <p:ph type="sldNum" sz="quarter" idx="12"/>
          </p:nvPr>
        </p:nvSpPr>
        <p:spPr>
          <a:xfrm>
            <a:off x="3613212" y="6538912"/>
            <a:ext cx="2133600" cy="365125"/>
          </a:xfrm>
        </p:spPr>
        <p:txBody>
          <a:bodyPr/>
          <a:lstStyle/>
          <a:p>
            <a:pPr algn="ctr"/>
            <a:fld id="{2A9582C4-F81C-48B2-B54F-7322E6D14C5A}" type="slidenum">
              <a:rPr lang="pl-PL" smtClean="0"/>
              <a:pPr algn="ctr"/>
              <a:t>7</a:t>
            </a:fld>
            <a:endParaRPr lang="pl-PL" dirty="0"/>
          </a:p>
        </p:txBody>
      </p:sp>
      <p:sp>
        <p:nvSpPr>
          <p:cNvPr id="4" name="Rectangle 24"/>
          <p:cNvSpPr txBox="1">
            <a:spLocks noChangeArrowheads="1"/>
          </p:cNvSpPr>
          <p:nvPr/>
        </p:nvSpPr>
        <p:spPr bwMode="auto">
          <a:xfrm>
            <a:off x="0" y="188640"/>
            <a:ext cx="9144000" cy="1008112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54575B"/>
                </a:solidFill>
                <a:latin typeface="Humnst777EU" pitchFamily="2" charset="-18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LEKKI PRZECIWPANCERNY ZESTAW RAKIETOWY „PIRAT”</a:t>
            </a:r>
          </a:p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latin typeface="+mj-lt"/>
              </a:rPr>
              <a:t>Prace zrealizowane</a:t>
            </a:r>
            <a:endParaRPr lang="pl-PL" sz="1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2555776" y="692696"/>
            <a:ext cx="410445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48" y="5991132"/>
            <a:ext cx="1596727" cy="724041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3F187FDC-0CDB-411D-BA0E-4CDEADCC2BF9}"/>
              </a:ext>
            </a:extLst>
          </p:cNvPr>
          <p:cNvSpPr txBox="1"/>
          <p:nvPr/>
        </p:nvSpPr>
        <p:spPr>
          <a:xfrm>
            <a:off x="2175129" y="6165304"/>
            <a:ext cx="5493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dirty="0">
                <a:solidFill>
                  <a:prstClr val="black"/>
                </a:solidFill>
              </a:rPr>
              <a:t>Tajemnica przedsiębiorstwa</a:t>
            </a:r>
            <a:endParaRPr lang="pl-PL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pl-PL" dirty="0">
              <a:solidFill>
                <a:srgbClr val="FF000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83567" y="1340768"/>
            <a:ext cx="7920881" cy="4824536"/>
          </a:xfrm>
        </p:spPr>
        <p:txBody>
          <a:bodyPr>
            <a:normAutofit/>
          </a:bodyPr>
          <a:lstStyle/>
          <a:p>
            <a:pPr marL="285750" lvl="1" indent="-285750">
              <a:lnSpc>
                <a:spcPct val="120000"/>
              </a:lnSpc>
              <a:buSzPct val="80000"/>
              <a:buFont typeface="Wingdings" panose="05000000000000000000" pitchFamily="2" charset="2"/>
              <a:buChar char="Ø"/>
            </a:pPr>
            <a:r>
              <a:rPr lang="pl-PL" sz="1700" b="1" u="sng" dirty="0"/>
              <a:t>Etap I Opracowanie i wykonanie demonstratora</a:t>
            </a:r>
          </a:p>
          <a:p>
            <a:r>
              <a:rPr lang="pl-PL" sz="1700" dirty="0"/>
              <a:t>Zad. 1 Rakieta w wyrzutni</a:t>
            </a:r>
          </a:p>
          <a:p>
            <a:r>
              <a:rPr lang="pl-PL" sz="1700" dirty="0"/>
              <a:t>Zad. 2 Integracja laserowego </a:t>
            </a:r>
            <a:r>
              <a:rPr lang="pl-PL" sz="1700" dirty="0" err="1"/>
              <a:t>podświetlacza</a:t>
            </a:r>
            <a:r>
              <a:rPr lang="pl-PL" sz="1700" dirty="0"/>
              <a:t> celu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sz="1700" b="1" u="sng" dirty="0"/>
              <a:t>Etap II Prototyp i badania zakładowe</a:t>
            </a:r>
            <a:endParaRPr lang="pl-PL" sz="1700" b="1" dirty="0"/>
          </a:p>
          <a:p>
            <a:r>
              <a:rPr lang="pl-PL" sz="1700" dirty="0"/>
              <a:t>Zad. 1 Rakieta w wyrzutni</a:t>
            </a:r>
          </a:p>
          <a:p>
            <a:r>
              <a:rPr lang="pl-PL" sz="1700" dirty="0"/>
              <a:t>Zad. 2 Integracja laserowego </a:t>
            </a:r>
            <a:r>
              <a:rPr lang="pl-PL" sz="1700" dirty="0" err="1"/>
              <a:t>podświetlacza</a:t>
            </a:r>
            <a:r>
              <a:rPr lang="pl-PL" sz="1700" dirty="0"/>
              <a:t> celu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sz="1700" b="1" u="sng" dirty="0"/>
              <a:t>Etap III - Uruchomienie i produkcja. Partia próbna + dokumentacja + badania klienta</a:t>
            </a:r>
            <a:endParaRPr lang="pl-PL" sz="1700" b="1" dirty="0"/>
          </a:p>
          <a:p>
            <a:r>
              <a:rPr lang="pl-PL" sz="1700" dirty="0"/>
              <a:t>Zadanie 1 Rakieta w wyrzutni – w zakresie:</a:t>
            </a:r>
          </a:p>
          <a:p>
            <a:r>
              <a:rPr lang="pl-PL" sz="1700" dirty="0"/>
              <a:t>Opracowanie dok. konstrukcyjnej do partii próbnej rakiety w wyrzutni (Zad. 1.1)</a:t>
            </a:r>
          </a:p>
          <a:p>
            <a:r>
              <a:rPr lang="pl-PL" sz="1700" dirty="0"/>
              <a:t>Opracowanie dok. technologicznej do partii próbnej rakiety w wyrzutni (Zad. 1.2)</a:t>
            </a:r>
          </a:p>
          <a:p>
            <a:r>
              <a:rPr lang="pl-PL" sz="1700" dirty="0"/>
              <a:t>Wykonanie i badania partii próbnej rakiety w wyrzutni (Zad. 1.3)</a:t>
            </a:r>
          </a:p>
          <a:p>
            <a:r>
              <a:rPr lang="pl-PL" sz="1700" dirty="0"/>
              <a:t>Opracowanie dok. technicznej do produkcji seryjnej rakiety w wyrzutni (Zad. 1.4)</a:t>
            </a:r>
            <a:endParaRPr lang="pl-PL" altLang="pl-PL" sz="26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2432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83567" y="1340768"/>
            <a:ext cx="7920881" cy="4824536"/>
          </a:xfrm>
        </p:spPr>
        <p:txBody>
          <a:bodyPr>
            <a:normAutofit/>
          </a:bodyPr>
          <a:lstStyle/>
          <a:p>
            <a:r>
              <a:rPr lang="pl-PL" sz="1800" b="1" u="sng" dirty="0"/>
              <a:t>Etap III - Uruchomienie i produkcja. Partia próbna + dokumentacja + badania klienta</a:t>
            </a:r>
            <a:endParaRPr lang="pl-PL" sz="1800" b="1" dirty="0"/>
          </a:p>
          <a:p>
            <a:r>
              <a:rPr lang="pl-PL" sz="1800" dirty="0"/>
              <a:t>Zad.2 Integracja laserowego </a:t>
            </a:r>
            <a:r>
              <a:rPr lang="pl-PL" sz="1800" dirty="0" err="1"/>
              <a:t>podświetlacza</a:t>
            </a:r>
            <a:r>
              <a:rPr lang="pl-PL" sz="1800" dirty="0"/>
              <a:t> celu – w zakresie:</a:t>
            </a:r>
          </a:p>
          <a:p>
            <a:r>
              <a:rPr lang="pl-PL" sz="1800" dirty="0"/>
              <a:t>Opracowanie dok. konstrukcyjnej do partii próbnej  laserowego </a:t>
            </a:r>
            <a:r>
              <a:rPr lang="pl-PL" sz="1800" dirty="0" err="1"/>
              <a:t>podświetlacza</a:t>
            </a:r>
            <a:r>
              <a:rPr lang="pl-PL" sz="1800" dirty="0"/>
              <a:t> celu (Zad. 2.1)</a:t>
            </a:r>
          </a:p>
          <a:p>
            <a:r>
              <a:rPr lang="pl-PL" sz="1800" dirty="0"/>
              <a:t>Opracowanie dok. technologicznej do partii próbnej  laserowego </a:t>
            </a:r>
            <a:r>
              <a:rPr lang="pl-PL" sz="1800" dirty="0" err="1"/>
              <a:t>podświetlacza</a:t>
            </a:r>
            <a:r>
              <a:rPr lang="pl-PL" sz="1800" dirty="0"/>
              <a:t> celu (Zad. 2.2.)</a:t>
            </a:r>
          </a:p>
          <a:p>
            <a:r>
              <a:rPr lang="pl-PL" sz="1800" dirty="0"/>
              <a:t>Wykonanie i badania partii próbnej laserowego </a:t>
            </a:r>
            <a:r>
              <a:rPr lang="pl-PL" sz="1800" dirty="0" err="1"/>
              <a:t>podświetlacza</a:t>
            </a:r>
            <a:r>
              <a:rPr lang="pl-PL" sz="1800" dirty="0"/>
              <a:t> celu (Zad. 2.3)</a:t>
            </a:r>
          </a:p>
          <a:p>
            <a:endParaRPr lang="pl-PL" altLang="pl-PL" sz="2600" dirty="0"/>
          </a:p>
          <a:p>
            <a:pPr marL="0" lvl="1" indent="0">
              <a:buNone/>
            </a:pPr>
            <a:endParaRPr lang="pl-PL" altLang="pl-PL" sz="26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endParaRPr lang="pl-PL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Symbol zastępczy numeru slajdu 9"/>
          <p:cNvSpPr>
            <a:spLocks noGrp="1"/>
          </p:cNvSpPr>
          <p:nvPr>
            <p:ph type="sldNum" sz="quarter" idx="12"/>
          </p:nvPr>
        </p:nvSpPr>
        <p:spPr>
          <a:xfrm>
            <a:off x="3613212" y="6538912"/>
            <a:ext cx="2133600" cy="365125"/>
          </a:xfrm>
        </p:spPr>
        <p:txBody>
          <a:bodyPr/>
          <a:lstStyle/>
          <a:p>
            <a:pPr algn="ctr"/>
            <a:fld id="{2A9582C4-F81C-48B2-B54F-7322E6D14C5A}" type="slidenum">
              <a:rPr lang="pl-PL" smtClean="0"/>
              <a:pPr algn="ctr"/>
              <a:t>8</a:t>
            </a:fld>
            <a:endParaRPr lang="pl-PL" dirty="0"/>
          </a:p>
        </p:txBody>
      </p:sp>
      <p:sp>
        <p:nvSpPr>
          <p:cNvPr id="4" name="Rectangle 24"/>
          <p:cNvSpPr txBox="1">
            <a:spLocks noChangeArrowheads="1"/>
          </p:cNvSpPr>
          <p:nvPr/>
        </p:nvSpPr>
        <p:spPr bwMode="auto">
          <a:xfrm>
            <a:off x="0" y="188640"/>
            <a:ext cx="9144000" cy="1008112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54575B"/>
                </a:solidFill>
                <a:latin typeface="Humnst777EU" pitchFamily="2" charset="-18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LEKKI PRZECIWPANCERNY ZESTAW RAKIETOWY „PIRAT”</a:t>
            </a:r>
          </a:p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latin typeface="+mj-lt"/>
              </a:rPr>
              <a:t>Prace zrealizowane</a:t>
            </a:r>
            <a:endParaRPr lang="pl-PL" sz="1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2555776" y="692696"/>
            <a:ext cx="410445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48" y="5991132"/>
            <a:ext cx="1596727" cy="724041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3F187FDC-0CDB-411D-BA0E-4CDEADCC2BF9}"/>
              </a:ext>
            </a:extLst>
          </p:cNvPr>
          <p:cNvSpPr txBox="1"/>
          <p:nvPr/>
        </p:nvSpPr>
        <p:spPr>
          <a:xfrm>
            <a:off x="2175129" y="6165304"/>
            <a:ext cx="5493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dirty="0">
                <a:solidFill>
                  <a:prstClr val="black"/>
                </a:solidFill>
              </a:rPr>
              <a:t>Tajemnica przedsiębiorstwa</a:t>
            </a:r>
            <a:endParaRPr lang="pl-PL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pl-P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66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83567" y="1340768"/>
            <a:ext cx="7920881" cy="4824536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pl-PL" sz="3300" b="1" u="sng" dirty="0"/>
              <a:t>Etap III - Uruchomienie i produkcja. Partia próbna + dokumentacja + badania klienta</a:t>
            </a:r>
            <a:endParaRPr lang="pl-PL" sz="3300" b="1" dirty="0"/>
          </a:p>
          <a:p>
            <a:pPr marL="0" indent="0">
              <a:buNone/>
            </a:pPr>
            <a:r>
              <a:rPr lang="pl-PL" dirty="0"/>
              <a:t>Zadanie 1 Rakieta w wyrzutni – w zakresie:</a:t>
            </a:r>
          </a:p>
          <a:p>
            <a:pPr marL="0" indent="0">
              <a:buNone/>
            </a:pPr>
            <a:r>
              <a:rPr lang="pl-PL" dirty="0"/>
              <a:t>Prace związane z polonizacją wyrobu oraz przygotowaniem do rozpoczęcia produkcji (Zad. 1.5)</a:t>
            </a:r>
          </a:p>
          <a:p>
            <a:pPr marL="0" indent="0">
              <a:buNone/>
            </a:pPr>
            <a:r>
              <a:rPr lang="pl-PL" i="1" dirty="0"/>
              <a:t>Realizowane są prace związane z wykonaniem i badaniami </a:t>
            </a:r>
            <a:r>
              <a:rPr lang="pl-PL" i="1" dirty="0" err="1"/>
              <a:t>ppk</a:t>
            </a:r>
            <a:r>
              <a:rPr lang="pl-PL" i="1" dirty="0"/>
              <a:t> PIRAT z użyciem zespołów produkcji polskiej:</a:t>
            </a:r>
            <a:endParaRPr lang="pl-PL" dirty="0"/>
          </a:p>
          <a:p>
            <a:pPr lvl="0"/>
            <a:r>
              <a:rPr lang="pl-PL" sz="2500" i="1" dirty="0"/>
              <a:t>silnik marszowy – planowane zakończenie prac i przeprowadzenie badań poligonowych w rakiecie: 2 kwartał 2020</a:t>
            </a:r>
            <a:endParaRPr lang="pl-PL" sz="2500" dirty="0"/>
          </a:p>
          <a:p>
            <a:pPr lvl="0"/>
            <a:r>
              <a:rPr lang="pl-PL" sz="2500" i="1" dirty="0"/>
              <a:t>silnik startowy – planowane zakończenie prac i przeprowadzenie badań poligonowych w rakiecie: 3 kwartał 2020</a:t>
            </a:r>
            <a:endParaRPr lang="pl-PL" sz="2500" dirty="0"/>
          </a:p>
          <a:p>
            <a:pPr lvl="0"/>
            <a:r>
              <a:rPr lang="pl-PL" sz="2500" i="1" dirty="0"/>
              <a:t>kontener transportowo - startowy – planowane zakończenie prac i przeprowadzenie badań poligonowych w zestawie: 3 kwartał 2020</a:t>
            </a:r>
            <a:endParaRPr lang="pl-PL" sz="2500" dirty="0"/>
          </a:p>
          <a:p>
            <a:pPr lvl="0"/>
            <a:r>
              <a:rPr lang="pl-PL" sz="2500" i="1" dirty="0"/>
              <a:t>blok sterów – planowane zakończenie prac i przeprowadzenie badań poligonowych w rakiecie: 4 kwartał 2020</a:t>
            </a:r>
            <a:endParaRPr lang="pl-PL" sz="2500" dirty="0"/>
          </a:p>
          <a:p>
            <a:pPr lvl="0"/>
            <a:r>
              <a:rPr lang="pl-PL" sz="2500" i="1" dirty="0"/>
              <a:t>zespół wyrzutni – planowane zakończenie prac i przeprowadzenie badań poligonowych w zestawie: 4 kwartał 2020</a:t>
            </a:r>
            <a:endParaRPr lang="pl-PL" sz="2500" dirty="0"/>
          </a:p>
          <a:p>
            <a:pPr lvl="0"/>
            <a:r>
              <a:rPr lang="pl-PL" sz="2500" i="1" dirty="0"/>
              <a:t>Kompletny zestaw z przedziałem bojowym – planowane zakończenie prac i przeprowadzenie badań poligonowych: 4 kwartał 2020</a:t>
            </a:r>
            <a:endParaRPr lang="pl-PL" altLang="pl-PL" sz="2500" dirty="0"/>
          </a:p>
          <a:p>
            <a:pPr marL="0" lvl="1" indent="0">
              <a:buNone/>
            </a:pPr>
            <a:endParaRPr lang="pl-PL" altLang="pl-PL" sz="26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endParaRPr lang="pl-PL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Symbol zastępczy numeru slajdu 9"/>
          <p:cNvSpPr>
            <a:spLocks noGrp="1"/>
          </p:cNvSpPr>
          <p:nvPr>
            <p:ph type="sldNum" sz="quarter" idx="12"/>
          </p:nvPr>
        </p:nvSpPr>
        <p:spPr>
          <a:xfrm>
            <a:off x="3613212" y="6538912"/>
            <a:ext cx="2133600" cy="365125"/>
          </a:xfrm>
        </p:spPr>
        <p:txBody>
          <a:bodyPr/>
          <a:lstStyle/>
          <a:p>
            <a:pPr algn="ctr"/>
            <a:fld id="{2A9582C4-F81C-48B2-B54F-7322E6D14C5A}" type="slidenum">
              <a:rPr lang="pl-PL" smtClean="0"/>
              <a:pPr algn="ctr"/>
              <a:t>9</a:t>
            </a:fld>
            <a:endParaRPr lang="pl-PL" dirty="0"/>
          </a:p>
        </p:txBody>
      </p:sp>
      <p:sp>
        <p:nvSpPr>
          <p:cNvPr id="4" name="Rectangle 24"/>
          <p:cNvSpPr txBox="1">
            <a:spLocks noChangeArrowheads="1"/>
          </p:cNvSpPr>
          <p:nvPr/>
        </p:nvSpPr>
        <p:spPr bwMode="auto">
          <a:xfrm>
            <a:off x="0" y="188640"/>
            <a:ext cx="9144000" cy="1008112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54575B"/>
                </a:solidFill>
                <a:latin typeface="Humnst777EU" pitchFamily="2" charset="-18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LEKKI PRZECIWPANCERNY ZESTAW RAKIETOWY „PIRAT”</a:t>
            </a:r>
          </a:p>
          <a:p>
            <a:pPr>
              <a:lnSpc>
                <a:spcPct val="150000"/>
              </a:lnSpc>
              <a:defRPr/>
            </a:pPr>
            <a:r>
              <a:rPr lang="pl-PL" sz="1800" dirty="0">
                <a:solidFill>
                  <a:schemeClr val="tx1"/>
                </a:solidFill>
                <a:latin typeface="+mj-lt"/>
              </a:rPr>
              <a:t>W trakcie realizacji</a:t>
            </a:r>
            <a:endParaRPr lang="pl-PL" sz="1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cxnSp>
        <p:nvCxnSpPr>
          <p:cNvPr id="5" name="Łącznik prostoliniowy 4"/>
          <p:cNvCxnSpPr/>
          <p:nvPr/>
        </p:nvCxnSpPr>
        <p:spPr>
          <a:xfrm>
            <a:off x="2555776" y="692696"/>
            <a:ext cx="410445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48" y="5991132"/>
            <a:ext cx="1596727" cy="724041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3F187FDC-0CDB-411D-BA0E-4CDEADCC2BF9}"/>
              </a:ext>
            </a:extLst>
          </p:cNvPr>
          <p:cNvSpPr txBox="1"/>
          <p:nvPr/>
        </p:nvSpPr>
        <p:spPr>
          <a:xfrm>
            <a:off x="2175129" y="6165304"/>
            <a:ext cx="5493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dirty="0">
                <a:solidFill>
                  <a:prstClr val="black"/>
                </a:solidFill>
              </a:rPr>
              <a:t>Tajemnica przedsiębiorstwa</a:t>
            </a:r>
            <a:endParaRPr lang="pl-PL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pl-P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4040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kt">
  <a:themeElements>
    <a:clrScheme name="Aspek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k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k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3904</TotalTime>
  <Words>1413</Words>
  <Application>Microsoft Office PowerPoint</Application>
  <PresentationFormat>Pokaz na ekranie (4:3)</PresentationFormat>
  <Paragraphs>184</Paragraphs>
  <Slides>12</Slides>
  <Notes>11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8" baseType="lpstr">
      <vt:lpstr>Arial</vt:lpstr>
      <vt:lpstr>Calibri</vt:lpstr>
      <vt:lpstr>Verdana</vt:lpstr>
      <vt:lpstr>Wingdings</vt:lpstr>
      <vt:lpstr>Wingdings 2</vt:lpstr>
      <vt:lpstr>Aspekt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Ty-On-Ja</dc:creator>
  <cp:lastModifiedBy>Piotr Lutze–Birk</cp:lastModifiedBy>
  <cp:revision>275</cp:revision>
  <cp:lastPrinted>2020-04-30T12:48:58Z</cp:lastPrinted>
  <dcterms:created xsi:type="dcterms:W3CDTF">2013-08-21T12:16:05Z</dcterms:created>
  <dcterms:modified xsi:type="dcterms:W3CDTF">2020-04-30T12:55:08Z</dcterms:modified>
</cp:coreProperties>
</file>