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56" r:id="rId3"/>
    <p:sldId id="257" r:id="rId4"/>
    <p:sldId id="259" r:id="rId5"/>
    <p:sldId id="258" r:id="rId6"/>
    <p:sldId id="268" r:id="rId7"/>
    <p:sldId id="260" r:id="rId8"/>
    <p:sldId id="263" r:id="rId9"/>
    <p:sldId id="262" r:id="rId10"/>
    <p:sldId id="265" r:id="rId11"/>
    <p:sldId id="266" r:id="rId12"/>
    <p:sldId id="264" r:id="rId13"/>
    <p:sldId id="269" r:id="rId14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995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-390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427D4BCA-29CA-40D3-B71A-B03DF8092BD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xmlns="" id="{910987D1-80E0-4698-8C28-83D2EC9FB3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44800157-0B0C-45BD-81E9-F47038363F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6EDDF-FEB1-4C96-B47F-FEDE176F9C67}" type="datetimeFigureOut">
              <a:rPr lang="pl-PL" smtClean="0"/>
              <a:pPr/>
              <a:t>19.10.2020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xmlns="" id="{82CAB59F-3099-4ABA-980C-C0872CE544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xmlns="" id="{A21D6240-5E49-455D-9CF9-980576C647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AAF28A-6158-4660-9266-5AEB7ACE5CD0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xmlns="" val="24662959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C36A06EE-9909-4952-B644-F6A13FB165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xmlns="" id="{A792E4B6-8E79-4CF3-8D48-AE7EA5A0BAA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C590A7F1-457E-4BDC-8470-E4DE68E28C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6EDDF-FEB1-4C96-B47F-FEDE176F9C67}" type="datetimeFigureOut">
              <a:rPr lang="pl-PL" smtClean="0"/>
              <a:pPr/>
              <a:t>19.10.2020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xmlns="" id="{0172450A-5813-46EE-9875-8693F345AA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xmlns="" id="{C11E4C77-36CF-4318-96DE-027E41E8BB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AAF28A-6158-4660-9266-5AEB7ACE5CD0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xmlns="" val="9379089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>
            <a:extLst>
              <a:ext uri="{FF2B5EF4-FFF2-40B4-BE49-F238E27FC236}">
                <a16:creationId xmlns:a16="http://schemas.microsoft.com/office/drawing/2014/main" xmlns="" id="{1A22713B-5E11-4784-9540-E36668C11D8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xmlns="" id="{7E1BF290-0766-410E-A7F1-7D488EEFF3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6722F6D5-AEEE-43D5-BD64-5AA6F90730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6EDDF-FEB1-4C96-B47F-FEDE176F9C67}" type="datetimeFigureOut">
              <a:rPr lang="pl-PL" smtClean="0"/>
              <a:pPr/>
              <a:t>19.10.2020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xmlns="" id="{93184D39-0001-4217-B5A3-E43B164B12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xmlns="" id="{5A081B47-DC02-43D8-9EF0-D6917550EE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AAF28A-6158-4660-9266-5AEB7ACE5CD0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xmlns="" val="39840134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D80AF252-2674-42EA-8B3A-DC50A592E4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xmlns="" id="{020AF416-2819-4DBD-8F0A-28A1847BDA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33F814EF-F02F-4600-BF0B-022487BABE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6EDDF-FEB1-4C96-B47F-FEDE176F9C67}" type="datetimeFigureOut">
              <a:rPr lang="pl-PL" smtClean="0"/>
              <a:pPr/>
              <a:t>19.10.2020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xmlns="" id="{C7EFFED2-F76F-4F1E-A23A-8C2195CE69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xmlns="" id="{98D56B41-305B-4906-8B29-F7EB1BFF3F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AAF28A-6158-4660-9266-5AEB7ACE5CD0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xmlns="" val="17501569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76265336-4B35-41C6-A991-AC43A5F17E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xmlns="" id="{134CCBCF-D73C-4491-85A5-DA1C55A65B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3055CFEA-471A-43E2-8B25-34FD60C460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6EDDF-FEB1-4C96-B47F-FEDE176F9C67}" type="datetimeFigureOut">
              <a:rPr lang="pl-PL" smtClean="0"/>
              <a:pPr/>
              <a:t>19.10.2020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xmlns="" id="{BA2D63BC-ACC1-4C4E-93B4-D8F958BA90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xmlns="" id="{CF668B09-3FCF-4BF9-88A4-4D52D374E1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AAF28A-6158-4660-9266-5AEB7ACE5CD0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xmlns="" val="10619211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CFEDF77E-200C-4603-8D80-F672BBD408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xmlns="" id="{75632C09-A246-4DC8-957E-5554D9B0376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xmlns="" id="{D52A69A1-45E4-4FFD-B7D3-97E1A7D9C7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xmlns="" id="{46C3F813-5FC1-4C55-A452-A6BC2E6A6F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6EDDF-FEB1-4C96-B47F-FEDE176F9C67}" type="datetimeFigureOut">
              <a:rPr lang="pl-PL" smtClean="0"/>
              <a:pPr/>
              <a:t>19.10.2020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xmlns="" id="{3D996FC7-832C-4C8A-8F40-84EE8E0E80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xmlns="" id="{3BE7919E-CF8A-47F0-8EC0-19D98A7205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AAF28A-6158-4660-9266-5AEB7ACE5CD0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xmlns="" val="13525596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ED8ED60E-66FB-407A-8BFE-0E1702DEEC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xmlns="" id="{3276199B-CDD5-4CD1-8E24-F199D4C147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xmlns="" id="{FDB23E4D-7DB8-4406-AE96-CEBDF221C3D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xmlns="" id="{323B64FC-01C2-4123-AC45-15BEA8BCF9E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xmlns="" id="{A8494C2A-3EC2-40AC-A8B2-1F1C129DC31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>
            <a:extLst>
              <a:ext uri="{FF2B5EF4-FFF2-40B4-BE49-F238E27FC236}">
                <a16:creationId xmlns:a16="http://schemas.microsoft.com/office/drawing/2014/main" xmlns="" id="{2C6D3676-9513-4ECC-B86A-E10125A3E5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6EDDF-FEB1-4C96-B47F-FEDE176F9C67}" type="datetimeFigureOut">
              <a:rPr lang="pl-PL" smtClean="0"/>
              <a:pPr/>
              <a:t>19.10.2020</a:t>
            </a:fld>
            <a:endParaRPr lang="pl-PL"/>
          </a:p>
        </p:txBody>
      </p:sp>
      <p:sp>
        <p:nvSpPr>
          <p:cNvPr id="8" name="Symbol zastępczy stopki 7">
            <a:extLst>
              <a:ext uri="{FF2B5EF4-FFF2-40B4-BE49-F238E27FC236}">
                <a16:creationId xmlns:a16="http://schemas.microsoft.com/office/drawing/2014/main" xmlns="" id="{EBDF120F-38F7-4ABC-A09C-B5FD115A0A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>
            <a:extLst>
              <a:ext uri="{FF2B5EF4-FFF2-40B4-BE49-F238E27FC236}">
                <a16:creationId xmlns:a16="http://schemas.microsoft.com/office/drawing/2014/main" xmlns="" id="{BE2DE15F-CC5A-489F-8D1E-9F87B6A611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AAF28A-6158-4660-9266-5AEB7ACE5CD0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xmlns="" val="27677138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21EB5DDF-4BF9-4B0D-B85D-F15B568265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xmlns="" id="{1FEB1920-926E-459D-B722-BD836718D7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6EDDF-FEB1-4C96-B47F-FEDE176F9C67}" type="datetimeFigureOut">
              <a:rPr lang="pl-PL" smtClean="0"/>
              <a:pPr/>
              <a:t>19.10.2020</a:t>
            </a:fld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xmlns="" id="{EBAEADD3-930C-43BF-88C8-A26405A140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xmlns="" id="{8015E4D9-6F7A-43B8-A116-E1BEE415B0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AAF28A-6158-4660-9266-5AEB7ACE5CD0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xmlns="" val="30034194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xmlns="" id="{7499E171-AEEA-430A-923F-F9049310D8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6EDDF-FEB1-4C96-B47F-FEDE176F9C67}" type="datetimeFigureOut">
              <a:rPr lang="pl-PL" smtClean="0"/>
              <a:pPr/>
              <a:t>19.10.2020</a:t>
            </a:fld>
            <a:endParaRPr lang="pl-PL"/>
          </a:p>
        </p:txBody>
      </p:sp>
      <p:sp>
        <p:nvSpPr>
          <p:cNvPr id="3" name="Symbol zastępczy stopki 2">
            <a:extLst>
              <a:ext uri="{FF2B5EF4-FFF2-40B4-BE49-F238E27FC236}">
                <a16:creationId xmlns:a16="http://schemas.microsoft.com/office/drawing/2014/main" xmlns="" id="{1B7F58BE-4B05-4AC6-90B8-319E814353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xmlns="" id="{34F304F5-EC65-4320-9A26-19AEE56D34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AAF28A-6158-4660-9266-5AEB7ACE5CD0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xmlns="" val="10371373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6B10F3A6-3401-4952-8D78-34826533A4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xmlns="" id="{3D15FE71-AE64-4446-9C11-E564B3EE5F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xmlns="" id="{3177096B-4887-4419-84B1-9F63CC32A0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xmlns="" id="{FA985327-41E8-4618-A5D9-00AE5373C0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6EDDF-FEB1-4C96-B47F-FEDE176F9C67}" type="datetimeFigureOut">
              <a:rPr lang="pl-PL" smtClean="0"/>
              <a:pPr/>
              <a:t>19.10.2020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xmlns="" id="{F5E122AB-5D50-48E0-8E6C-38C577A0CA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xmlns="" id="{9AC45CF1-F738-4BAC-9E3C-2B8C6425D0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AAF28A-6158-4660-9266-5AEB7ACE5CD0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xmlns="" val="29627966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539D5937-D723-4F63-8D07-1EC95576A3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>
            <a:extLst>
              <a:ext uri="{FF2B5EF4-FFF2-40B4-BE49-F238E27FC236}">
                <a16:creationId xmlns:a16="http://schemas.microsoft.com/office/drawing/2014/main" xmlns="" id="{DF7C5292-663A-4720-A364-29252DF4F6D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xmlns="" id="{DE1F25DD-5C1C-4241-BBA0-17D627DA0CC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xmlns="" id="{762C467F-4842-48CC-B1CA-EA3912180C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6EDDF-FEB1-4C96-B47F-FEDE176F9C67}" type="datetimeFigureOut">
              <a:rPr lang="pl-PL" smtClean="0"/>
              <a:pPr/>
              <a:t>19.10.2020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xmlns="" id="{2F818364-31E1-4DF8-85B7-CEBC12720D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xmlns="" id="{DBAD95A8-14EA-4B8A-B9F9-3CCAE21C02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AAF28A-6158-4660-9266-5AEB7ACE5CD0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xmlns="" val="23598519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>
            <a:extLst>
              <a:ext uri="{FF2B5EF4-FFF2-40B4-BE49-F238E27FC236}">
                <a16:creationId xmlns:a16="http://schemas.microsoft.com/office/drawing/2014/main" xmlns="" id="{B0FEB088-F670-4E6E-8F49-D07C580845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xmlns="" id="{2B89801B-328C-454F-8916-CE96726D47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E8FEB468-DC02-467D-95B8-E3E40851612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F6EDDF-FEB1-4C96-B47F-FEDE176F9C67}" type="datetimeFigureOut">
              <a:rPr lang="pl-PL" smtClean="0"/>
              <a:pPr/>
              <a:t>19.10.2020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xmlns="" id="{C5EE20C1-62EF-4880-8858-5AFDFBC8883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xmlns="" id="{2A4BC84C-EAEC-465A-BD66-B48744CED66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AAF28A-6158-4660-9266-5AEB7ACE5CD0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xmlns="" val="38505669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28.png"/><Relationship Id="rId3" Type="http://schemas.openxmlformats.org/officeDocument/2006/relationships/image" Target="../media/image22.png"/><Relationship Id="rId7" Type="http://schemas.openxmlformats.org/officeDocument/2006/relationships/image" Target="../media/image23.png"/><Relationship Id="rId12" Type="http://schemas.openxmlformats.org/officeDocument/2006/relationships/image" Target="../media/image27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8.png"/><Relationship Id="rId5" Type="http://schemas.openxmlformats.org/officeDocument/2006/relationships/image" Target="../media/image4.png"/><Relationship Id="rId10" Type="http://schemas.openxmlformats.org/officeDocument/2006/relationships/image" Target="../media/image26.png"/><Relationship Id="rId4" Type="http://schemas.openxmlformats.org/officeDocument/2006/relationships/image" Target="../media/image3.jpeg"/><Relationship Id="rId9" Type="http://schemas.openxmlformats.org/officeDocument/2006/relationships/image" Target="../media/image25.png"/><Relationship Id="rId14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28.png"/><Relationship Id="rId3" Type="http://schemas.openxmlformats.org/officeDocument/2006/relationships/image" Target="../media/image21.png"/><Relationship Id="rId7" Type="http://schemas.openxmlformats.org/officeDocument/2006/relationships/image" Target="../media/image23.png"/><Relationship Id="rId12" Type="http://schemas.openxmlformats.org/officeDocument/2006/relationships/image" Target="../media/image2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8.png"/><Relationship Id="rId5" Type="http://schemas.openxmlformats.org/officeDocument/2006/relationships/image" Target="../media/image3.jpeg"/><Relationship Id="rId10" Type="http://schemas.openxmlformats.org/officeDocument/2006/relationships/image" Target="../media/image26.png"/><Relationship Id="rId4" Type="http://schemas.openxmlformats.org/officeDocument/2006/relationships/image" Target="../media/image22.png"/><Relationship Id="rId9" Type="http://schemas.openxmlformats.org/officeDocument/2006/relationships/image" Target="../media/image25.png"/><Relationship Id="rId14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3.jpeg"/><Relationship Id="rId7" Type="http://schemas.openxmlformats.org/officeDocument/2006/relationships/image" Target="../media/image23.png"/><Relationship Id="rId12" Type="http://schemas.openxmlformats.org/officeDocument/2006/relationships/image" Target="../media/image24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11" Type="http://schemas.openxmlformats.org/officeDocument/2006/relationships/image" Target="../media/image33.png"/><Relationship Id="rId5" Type="http://schemas.openxmlformats.org/officeDocument/2006/relationships/image" Target="../media/image5.png"/><Relationship Id="rId10" Type="http://schemas.openxmlformats.org/officeDocument/2006/relationships/image" Target="../media/image32.png"/><Relationship Id="rId4" Type="http://schemas.openxmlformats.org/officeDocument/2006/relationships/image" Target="../media/image4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>
            <a:extLst>
              <a:ext uri="{FF2B5EF4-FFF2-40B4-BE49-F238E27FC236}">
                <a16:creationId xmlns:a16="http://schemas.microsoft.com/office/drawing/2014/main" xmlns="" id="{E760750B-6618-4231-AC7B-45A94C9E04D0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318748" y="3861525"/>
            <a:ext cx="1239556" cy="1838510"/>
          </a:xfrm>
          <a:prstGeom prst="rect">
            <a:avLst/>
          </a:prstGeom>
        </p:spPr>
      </p:pic>
      <p:graphicFrame>
        <p:nvGraphicFramePr>
          <p:cNvPr id="4" name="Tabela 3">
            <a:extLst>
              <a:ext uri="{FF2B5EF4-FFF2-40B4-BE49-F238E27FC236}">
                <a16:creationId xmlns:a16="http://schemas.microsoft.com/office/drawing/2014/main" xmlns="" id="{F40BC0BB-AA27-4CCE-AF71-0B6B081922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19961119"/>
              </p:ext>
            </p:extLst>
          </p:nvPr>
        </p:nvGraphicFramePr>
        <p:xfrm>
          <a:off x="2870199" y="3835428"/>
          <a:ext cx="6451602" cy="135255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451602">
                  <a:extLst>
                    <a:ext uri="{9D8B030D-6E8A-4147-A177-3AD203B41FA5}">
                      <a16:colId xmlns:a16="http://schemas.microsoft.com/office/drawing/2014/main" xmlns="" val="3007144796"/>
                    </a:ext>
                  </a:extLst>
                </a:gridCol>
              </a:tblGrid>
              <a:tr h="295275">
                <a:tc>
                  <a:txBody>
                    <a:bodyPr/>
                    <a:lstStyle/>
                    <a:p>
                      <a:pPr algn="ctr" fontAlgn="b"/>
                      <a:r>
                        <a:rPr lang="pl-PL" sz="1800" u="sng" strike="noStrike" dirty="0">
                          <a:effectLst/>
                        </a:rPr>
                        <a:t>Projekt etatu </a:t>
                      </a:r>
                      <a:endParaRPr lang="pl-PL" sz="1800" b="1" i="0" u="sng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4268485715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algn="ctr" fontAlgn="b"/>
                      <a:r>
                        <a:rPr lang="pl-PL" sz="1800" u="sng" strike="noStrike" dirty="0">
                          <a:effectLst/>
                        </a:rPr>
                        <a:t>kompanii zmechanizowanej [szwadronu zmechanizowanego] </a:t>
                      </a:r>
                      <a:endParaRPr lang="pl-PL" sz="1800" b="1" i="0" u="sng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3183325366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algn="ctr" fontAlgn="b"/>
                      <a:r>
                        <a:rPr lang="pl-PL" sz="1800" u="sng" strike="noStrike" dirty="0">
                          <a:effectLst/>
                        </a:rPr>
                        <a:t>(typ 4, BWP-1-23)</a:t>
                      </a:r>
                      <a:endParaRPr lang="pl-PL" sz="1800" b="1" i="0" u="sng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9890308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pl-PL" sz="3000" b="1" u="sng" strike="noStrike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Rozmieszczenie żołnierzy na BWP-1-23</a:t>
                      </a:r>
                      <a:endParaRPr lang="pl-PL" sz="3000" b="1" i="0" u="sng" strike="noStrike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3367846065"/>
                  </a:ext>
                </a:extLst>
              </a:tr>
            </a:tbl>
          </a:graphicData>
        </a:graphic>
      </p:graphicFrame>
      <p:sp>
        <p:nvSpPr>
          <p:cNvPr id="5" name="Podtytuł 2">
            <a:extLst>
              <a:ext uri="{FF2B5EF4-FFF2-40B4-BE49-F238E27FC236}">
                <a16:creationId xmlns:a16="http://schemas.microsoft.com/office/drawing/2014/main" xmlns="" id="{31775FFF-5E58-40E0-ACCF-5C822DBEB339}"/>
              </a:ext>
            </a:extLst>
          </p:cNvPr>
          <p:cNvSpPr txBox="1">
            <a:spLocks/>
          </p:cNvSpPr>
          <p:nvPr/>
        </p:nvSpPr>
        <p:spPr>
          <a:xfrm>
            <a:off x="8269622" y="5385118"/>
            <a:ext cx="3428439" cy="38779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l-P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płk dr Krzysztof M. GAJ</a:t>
            </a:r>
          </a:p>
        </p:txBody>
      </p:sp>
      <p:sp>
        <p:nvSpPr>
          <p:cNvPr id="7" name="Podtytuł 2">
            <a:extLst>
              <a:ext uri="{FF2B5EF4-FFF2-40B4-BE49-F238E27FC236}">
                <a16:creationId xmlns:a16="http://schemas.microsoft.com/office/drawing/2014/main" xmlns="" id="{AAC7D3AB-0BE6-4265-B77F-9B81F242D419}"/>
              </a:ext>
            </a:extLst>
          </p:cNvPr>
          <p:cNvSpPr txBox="1">
            <a:spLocks/>
          </p:cNvSpPr>
          <p:nvPr/>
        </p:nvSpPr>
        <p:spPr>
          <a:xfrm>
            <a:off x="8513012" y="5766118"/>
            <a:ext cx="2914003" cy="49859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Radca Prezesa Rady Ministrów</a:t>
            </a:r>
            <a:br>
              <a:rPr lang="pl-PL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l-PL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KPRM</a:t>
            </a:r>
          </a:p>
        </p:txBody>
      </p:sp>
      <p:pic>
        <p:nvPicPr>
          <p:cNvPr id="9" name="Obraz 8">
            <a:extLst>
              <a:ext uri="{FF2B5EF4-FFF2-40B4-BE49-F238E27FC236}">
                <a16:creationId xmlns:a16="http://schemas.microsoft.com/office/drawing/2014/main" xmlns="" id="{38F7417D-5C64-44F5-837D-25AAA59020CD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53726" y="521765"/>
            <a:ext cx="2884545" cy="3399939"/>
          </a:xfrm>
          <a:prstGeom prst="rect">
            <a:avLst/>
          </a:prstGeom>
        </p:spPr>
      </p:pic>
      <p:sp>
        <p:nvSpPr>
          <p:cNvPr id="11" name="pole tekstowe 10">
            <a:extLst>
              <a:ext uri="{FF2B5EF4-FFF2-40B4-BE49-F238E27FC236}">
                <a16:creationId xmlns:a16="http://schemas.microsoft.com/office/drawing/2014/main" xmlns="" id="{D3DEAFFC-89F1-419A-B2BA-FAE0CE7F0496}"/>
              </a:ext>
            </a:extLst>
          </p:cNvPr>
          <p:cNvSpPr txBox="1"/>
          <p:nvPr/>
        </p:nvSpPr>
        <p:spPr>
          <a:xfrm>
            <a:off x="71095" y="6511922"/>
            <a:ext cx="3399520" cy="276999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r>
              <a:rPr lang="pl-PL" b="1" u="sng" strike="noStrik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Wariant z radiostacjami </a:t>
            </a:r>
            <a:r>
              <a:rPr lang="pl-PL" b="1" u="sng" strike="noStrike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Comp@n</a:t>
            </a:r>
            <a:r>
              <a:rPr lang="pl-PL" b="1" u="sng" strike="noStrik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 H09</a:t>
            </a:r>
            <a:endParaRPr lang="pl-P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392191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>
            <a:extLst>
              <a:ext uri="{FF2B5EF4-FFF2-40B4-BE49-F238E27FC236}">
                <a16:creationId xmlns:a16="http://schemas.microsoft.com/office/drawing/2014/main" xmlns="" id="{86A5859F-B8D7-4954-AD7A-349C666C4B9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6813"/>
          <a:stretch/>
        </p:blipFill>
        <p:spPr>
          <a:xfrm rot="16200000">
            <a:off x="613332" y="2752626"/>
            <a:ext cx="4762500" cy="2163206"/>
          </a:xfrm>
          <a:prstGeom prst="rect">
            <a:avLst/>
          </a:prstGeom>
        </p:spPr>
      </p:pic>
      <p:pic>
        <p:nvPicPr>
          <p:cNvPr id="13" name="Picture 340" descr="Pancerniak_PL_new">
            <a:extLst>
              <a:ext uri="{FF2B5EF4-FFF2-40B4-BE49-F238E27FC236}">
                <a16:creationId xmlns:a16="http://schemas.microsoft.com/office/drawing/2014/main" xmlns="" id="{97626F24-A47F-405F-ADE5-FD6D75EDCF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41581" y="1722866"/>
            <a:ext cx="340838" cy="906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594" descr="Żołnierz_nieuzbrojony">
            <a:extLst>
              <a:ext uri="{FF2B5EF4-FFF2-40B4-BE49-F238E27FC236}">
                <a16:creationId xmlns:a16="http://schemas.microsoft.com/office/drawing/2014/main" xmlns="" id="{03A60D7C-9D67-4E93-A6B0-7A3FF1438E2D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23741" y="1773487"/>
            <a:ext cx="280596" cy="832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594" descr="Żołnierz_nieuzbrojony">
            <a:extLst>
              <a:ext uri="{FF2B5EF4-FFF2-40B4-BE49-F238E27FC236}">
                <a16:creationId xmlns:a16="http://schemas.microsoft.com/office/drawing/2014/main" xmlns="" id="{A8467B76-7CAA-48E1-9556-867BE700E72C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700430" y="1773487"/>
            <a:ext cx="280596" cy="832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pole tekstowe 16">
            <a:extLst>
              <a:ext uri="{FF2B5EF4-FFF2-40B4-BE49-F238E27FC236}">
                <a16:creationId xmlns:a16="http://schemas.microsoft.com/office/drawing/2014/main" xmlns="" id="{A3B147DD-39D9-4969-91BD-4EF1A7832954}"/>
              </a:ext>
            </a:extLst>
          </p:cNvPr>
          <p:cNvSpPr txBox="1"/>
          <p:nvPr/>
        </p:nvSpPr>
        <p:spPr>
          <a:xfrm>
            <a:off x="5771211" y="2632730"/>
            <a:ext cx="1160831" cy="553998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pl-PL" sz="1200" b="1" dirty="0">
                <a:latin typeface="Arial Narrow" panose="020B0606020202030204" pitchFamily="34" charset="0"/>
              </a:rPr>
              <a:t>DOWÓDCA GRUPY</a:t>
            </a:r>
          </a:p>
          <a:p>
            <a:pPr algn="ctr"/>
            <a:r>
              <a:rPr lang="pl-PL" sz="1200" b="1" dirty="0">
                <a:latin typeface="Arial Narrow" panose="020B0606020202030204" pitchFamily="34" charset="0"/>
              </a:rPr>
              <a:t>- DOWÓDCA</a:t>
            </a:r>
            <a:br>
              <a:rPr lang="pl-PL" sz="1200" b="1" dirty="0">
                <a:latin typeface="Arial Narrow" panose="020B0606020202030204" pitchFamily="34" charset="0"/>
              </a:rPr>
            </a:br>
            <a:r>
              <a:rPr lang="pl-PL" sz="1200" b="1" dirty="0">
                <a:latin typeface="Arial Narrow" panose="020B0606020202030204" pitchFamily="34" charset="0"/>
              </a:rPr>
              <a:t>ZAŁOGI</a:t>
            </a:r>
          </a:p>
        </p:txBody>
      </p:sp>
      <p:sp>
        <p:nvSpPr>
          <p:cNvPr id="19" name="pole tekstowe 18">
            <a:extLst>
              <a:ext uri="{FF2B5EF4-FFF2-40B4-BE49-F238E27FC236}">
                <a16:creationId xmlns:a16="http://schemas.microsoft.com/office/drawing/2014/main" xmlns="" id="{4E82D8C2-D816-45EE-9F9C-3618417EFECA}"/>
              </a:ext>
            </a:extLst>
          </p:cNvPr>
          <p:cNvSpPr txBox="1"/>
          <p:nvPr/>
        </p:nvSpPr>
        <p:spPr>
          <a:xfrm>
            <a:off x="7214477" y="2628996"/>
            <a:ext cx="702115" cy="184666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pl-PL" sz="1200" b="1" dirty="0">
                <a:latin typeface="Arial Narrow" panose="020B0606020202030204" pitchFamily="34" charset="0"/>
              </a:rPr>
              <a:t>KIEROWCA</a:t>
            </a:r>
          </a:p>
        </p:txBody>
      </p:sp>
      <p:sp>
        <p:nvSpPr>
          <p:cNvPr id="21" name="pole tekstowe 20">
            <a:extLst>
              <a:ext uri="{FF2B5EF4-FFF2-40B4-BE49-F238E27FC236}">
                <a16:creationId xmlns:a16="http://schemas.microsoft.com/office/drawing/2014/main" xmlns="" id="{22FDE870-0104-4C28-A9C9-5667208DFCD8}"/>
              </a:ext>
            </a:extLst>
          </p:cNvPr>
          <p:cNvSpPr txBox="1"/>
          <p:nvPr/>
        </p:nvSpPr>
        <p:spPr>
          <a:xfrm>
            <a:off x="8513950" y="2628996"/>
            <a:ext cx="862417" cy="184666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pl-PL" sz="1200" b="1" dirty="0">
                <a:latin typeface="Arial Narrow" panose="020B0606020202030204" pitchFamily="34" charset="0"/>
              </a:rPr>
              <a:t>DZIAŁONOWY</a:t>
            </a:r>
          </a:p>
        </p:txBody>
      </p:sp>
      <p:sp>
        <p:nvSpPr>
          <p:cNvPr id="22" name="Owal 21">
            <a:extLst>
              <a:ext uri="{FF2B5EF4-FFF2-40B4-BE49-F238E27FC236}">
                <a16:creationId xmlns:a16="http://schemas.microsoft.com/office/drawing/2014/main" xmlns="" id="{B001FB80-E7E4-46B0-A802-3926C21EC0B7}"/>
              </a:ext>
            </a:extLst>
          </p:cNvPr>
          <p:cNvSpPr/>
          <p:nvPr/>
        </p:nvSpPr>
        <p:spPr>
          <a:xfrm>
            <a:off x="6096000" y="3260036"/>
            <a:ext cx="432000" cy="43200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l-PL" b="1" dirty="0" err="1">
                <a:solidFill>
                  <a:schemeClr val="bg1"/>
                </a:solidFill>
              </a:rPr>
              <a:t>Dg</a:t>
            </a:r>
            <a:endParaRPr lang="pl-PL" b="1" dirty="0">
              <a:solidFill>
                <a:schemeClr val="bg1"/>
              </a:solidFill>
            </a:endParaRPr>
          </a:p>
        </p:txBody>
      </p:sp>
      <p:sp>
        <p:nvSpPr>
          <p:cNvPr id="23" name="Owal 22">
            <a:extLst>
              <a:ext uri="{FF2B5EF4-FFF2-40B4-BE49-F238E27FC236}">
                <a16:creationId xmlns:a16="http://schemas.microsoft.com/office/drawing/2014/main" xmlns="" id="{F6629459-A201-4156-B293-EA839FD1EFE3}"/>
              </a:ext>
            </a:extLst>
          </p:cNvPr>
          <p:cNvSpPr/>
          <p:nvPr/>
        </p:nvSpPr>
        <p:spPr>
          <a:xfrm>
            <a:off x="7326283" y="3260036"/>
            <a:ext cx="432000" cy="43200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l-PL" b="1" dirty="0">
                <a:solidFill>
                  <a:schemeClr val="bg1"/>
                </a:solidFill>
              </a:rPr>
              <a:t>k</a:t>
            </a:r>
          </a:p>
        </p:txBody>
      </p:sp>
      <p:sp>
        <p:nvSpPr>
          <p:cNvPr id="24" name="Owal 23">
            <a:extLst>
              <a:ext uri="{FF2B5EF4-FFF2-40B4-BE49-F238E27FC236}">
                <a16:creationId xmlns:a16="http://schemas.microsoft.com/office/drawing/2014/main" xmlns="" id="{9B576CF9-7C6C-4E07-8EDF-D3B93DABF00D}"/>
              </a:ext>
            </a:extLst>
          </p:cNvPr>
          <p:cNvSpPr/>
          <p:nvPr/>
        </p:nvSpPr>
        <p:spPr>
          <a:xfrm>
            <a:off x="8599365" y="3269975"/>
            <a:ext cx="432000" cy="43200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l-PL" b="1" dirty="0">
                <a:solidFill>
                  <a:schemeClr val="bg1"/>
                </a:solidFill>
              </a:rPr>
              <a:t>d</a:t>
            </a:r>
          </a:p>
        </p:txBody>
      </p:sp>
      <p:sp>
        <p:nvSpPr>
          <p:cNvPr id="25" name="Owal 24">
            <a:extLst>
              <a:ext uri="{FF2B5EF4-FFF2-40B4-BE49-F238E27FC236}">
                <a16:creationId xmlns:a16="http://schemas.microsoft.com/office/drawing/2014/main" xmlns="" id="{0F1A7B57-31A7-418D-ACDD-99C07789B81F}"/>
              </a:ext>
            </a:extLst>
          </p:cNvPr>
          <p:cNvSpPr/>
          <p:nvPr/>
        </p:nvSpPr>
        <p:spPr>
          <a:xfrm>
            <a:off x="2449770" y="4006674"/>
            <a:ext cx="432000" cy="43200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l-PL" b="1" dirty="0" err="1">
                <a:solidFill>
                  <a:schemeClr val="bg1"/>
                </a:solidFill>
              </a:rPr>
              <a:t>Dg</a:t>
            </a:r>
            <a:endParaRPr lang="pl-PL" b="1" dirty="0">
              <a:solidFill>
                <a:schemeClr val="bg1"/>
              </a:solidFill>
            </a:endParaRPr>
          </a:p>
        </p:txBody>
      </p:sp>
      <p:sp>
        <p:nvSpPr>
          <p:cNvPr id="26" name="Owal 25">
            <a:extLst>
              <a:ext uri="{FF2B5EF4-FFF2-40B4-BE49-F238E27FC236}">
                <a16:creationId xmlns:a16="http://schemas.microsoft.com/office/drawing/2014/main" xmlns="" id="{FF5C8FE1-F394-4340-BB3A-10FF4530AE73}"/>
              </a:ext>
            </a:extLst>
          </p:cNvPr>
          <p:cNvSpPr/>
          <p:nvPr/>
        </p:nvSpPr>
        <p:spPr>
          <a:xfrm>
            <a:off x="2233770" y="3017645"/>
            <a:ext cx="432000" cy="43200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l-PL" b="1" dirty="0">
                <a:solidFill>
                  <a:schemeClr val="bg1"/>
                </a:solidFill>
              </a:rPr>
              <a:t>k</a:t>
            </a:r>
          </a:p>
        </p:txBody>
      </p:sp>
      <p:sp>
        <p:nvSpPr>
          <p:cNvPr id="27" name="Owal 26">
            <a:extLst>
              <a:ext uri="{FF2B5EF4-FFF2-40B4-BE49-F238E27FC236}">
                <a16:creationId xmlns:a16="http://schemas.microsoft.com/office/drawing/2014/main" xmlns="" id="{095C93BE-D836-40B1-9F51-F5DA9C9C5FB8}"/>
              </a:ext>
            </a:extLst>
          </p:cNvPr>
          <p:cNvSpPr/>
          <p:nvPr/>
        </p:nvSpPr>
        <p:spPr>
          <a:xfrm>
            <a:off x="3034674" y="3993754"/>
            <a:ext cx="432000" cy="43200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l-PL" b="1" dirty="0">
                <a:solidFill>
                  <a:schemeClr val="bg1"/>
                </a:solidFill>
              </a:rPr>
              <a:t>d</a:t>
            </a:r>
          </a:p>
        </p:txBody>
      </p:sp>
      <p:grpSp>
        <p:nvGrpSpPr>
          <p:cNvPr id="29" name="Group 1088">
            <a:extLst>
              <a:ext uri="{FF2B5EF4-FFF2-40B4-BE49-F238E27FC236}">
                <a16:creationId xmlns:a16="http://schemas.microsoft.com/office/drawing/2014/main" xmlns="" id="{00000000-0008-0000-0100-00000447000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262058" y="4193878"/>
            <a:ext cx="571500" cy="811060"/>
            <a:chOff x="20" y="22"/>
            <a:chExt cx="31" cy="45"/>
          </a:xfrm>
        </p:grpSpPr>
        <p:pic>
          <p:nvPicPr>
            <p:cNvPr id="41" name="Picture 1089" descr="soldier2">
              <a:extLst>
                <a:ext uri="{FF2B5EF4-FFF2-40B4-BE49-F238E27FC236}">
                  <a16:creationId xmlns:a16="http://schemas.microsoft.com/office/drawing/2014/main" xmlns="" id="{00000000-0008-0000-0100-00001047000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" y="22"/>
              <a:ext cx="25" cy="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" name="Picture 1090" descr="rpg-7">
              <a:extLst>
                <a:ext uri="{FF2B5EF4-FFF2-40B4-BE49-F238E27FC236}">
                  <a16:creationId xmlns:a16="http://schemas.microsoft.com/office/drawing/2014/main" xmlns="" id="{00000000-0008-0000-0100-00001147000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4635011" flipH="1">
              <a:off x="27" y="19"/>
              <a:ext cx="18" cy="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30" name="Picture 1091" descr="soldier">
            <a:extLst>
              <a:ext uri="{FF2B5EF4-FFF2-40B4-BE49-F238E27FC236}">
                <a16:creationId xmlns:a16="http://schemas.microsoft.com/office/drawing/2014/main" xmlns="" id="{00000000-0008-0000-0100-000005470000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71883" y="4193878"/>
            <a:ext cx="419100" cy="8303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1" name="Group 1092">
            <a:extLst>
              <a:ext uri="{FF2B5EF4-FFF2-40B4-BE49-F238E27FC236}">
                <a16:creationId xmlns:a16="http://schemas.microsoft.com/office/drawing/2014/main" xmlns="" id="{00000000-0008-0000-0100-00000647000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217189" y="4234918"/>
            <a:ext cx="571500" cy="811060"/>
            <a:chOff x="68" y="22"/>
            <a:chExt cx="31" cy="45"/>
          </a:xfrm>
        </p:grpSpPr>
        <p:pic>
          <p:nvPicPr>
            <p:cNvPr id="39" name="Picture 1093" descr="soldier2">
              <a:extLst>
                <a:ext uri="{FF2B5EF4-FFF2-40B4-BE49-F238E27FC236}">
                  <a16:creationId xmlns:a16="http://schemas.microsoft.com/office/drawing/2014/main" xmlns="" id="{00000000-0008-0000-0100-00000E47000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" y="22"/>
              <a:ext cx="25" cy="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" name="Picture 1094" descr="km_PK">
              <a:extLst>
                <a:ext uri="{FF2B5EF4-FFF2-40B4-BE49-F238E27FC236}">
                  <a16:creationId xmlns:a16="http://schemas.microsoft.com/office/drawing/2014/main" xmlns="" id="{00000000-0008-0000-0100-00000F47000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-783500">
              <a:off x="68" y="31"/>
              <a:ext cx="31" cy="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32" name="Picture 1095" descr="soldier">
            <a:extLst>
              <a:ext uri="{FF2B5EF4-FFF2-40B4-BE49-F238E27FC236}">
                <a16:creationId xmlns:a16="http://schemas.microsoft.com/office/drawing/2014/main" xmlns="" id="{00000000-0008-0000-0100-000007470000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22437" y="4249688"/>
            <a:ext cx="419100" cy="8303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1096" descr="soldier">
            <a:extLst>
              <a:ext uri="{FF2B5EF4-FFF2-40B4-BE49-F238E27FC236}">
                <a16:creationId xmlns:a16="http://schemas.microsoft.com/office/drawing/2014/main" xmlns="" id="{00000000-0008-0000-0100-000008470000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199644" y="4236370"/>
            <a:ext cx="419100" cy="8303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4" name="Group 1097">
            <a:extLst>
              <a:ext uri="{FF2B5EF4-FFF2-40B4-BE49-F238E27FC236}">
                <a16:creationId xmlns:a16="http://schemas.microsoft.com/office/drawing/2014/main" xmlns="" id="{00000000-0008-0000-0100-00000947000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323855" y="3752432"/>
            <a:ext cx="381000" cy="1235900"/>
            <a:chOff x="0" y="0"/>
            <a:chExt cx="20" cy="64"/>
          </a:xfrm>
        </p:grpSpPr>
        <p:pic>
          <p:nvPicPr>
            <p:cNvPr id="35" name="Picture 1098" descr="soldier">
              <a:extLst>
                <a:ext uri="{FF2B5EF4-FFF2-40B4-BE49-F238E27FC236}">
                  <a16:creationId xmlns:a16="http://schemas.microsoft.com/office/drawing/2014/main" xmlns="" id="{00000000-0008-0000-0100-00000A47000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3"/>
              <a:ext cx="20" cy="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36" name="Group 1099">
              <a:extLst>
                <a:ext uri="{FF2B5EF4-FFF2-40B4-BE49-F238E27FC236}">
                  <a16:creationId xmlns:a16="http://schemas.microsoft.com/office/drawing/2014/main" xmlns="" id="{00000000-0008-0000-0100-00000B470000}"/>
                </a:ext>
              </a:extLst>
            </p:cNvPr>
            <p:cNvGrpSpPr>
              <a:grpSpLocks/>
            </p:cNvGrpSpPr>
            <p:nvPr/>
          </p:nvGrpSpPr>
          <p:grpSpPr bwMode="auto">
            <a:xfrm rot="638599">
              <a:off x="13" y="0"/>
              <a:ext cx="3" cy="34"/>
              <a:chOff x="13" y="0"/>
              <a:chExt cx="3" cy="34"/>
            </a:xfrm>
          </p:grpSpPr>
          <p:pic>
            <p:nvPicPr>
              <p:cNvPr id="37" name="Picture 1100" descr="R-3501">
                <a:extLst>
                  <a:ext uri="{FF2B5EF4-FFF2-40B4-BE49-F238E27FC236}">
                    <a16:creationId xmlns:a16="http://schemas.microsoft.com/office/drawing/2014/main" xmlns="" id="{00000000-0008-0000-0100-00000C47000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" y="28"/>
                <a:ext cx="3" cy="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8" name="Line 1101">
                <a:extLst>
                  <a:ext uri="{FF2B5EF4-FFF2-40B4-BE49-F238E27FC236}">
                    <a16:creationId xmlns:a16="http://schemas.microsoft.com/office/drawing/2014/main" xmlns="" id="{00000000-0008-0000-0100-00000D47000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" y="0"/>
                <a:ext cx="0" cy="28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pl-PL"/>
              </a:p>
            </p:txBody>
          </p:sp>
        </p:grpSp>
      </p:grpSp>
      <p:sp>
        <p:nvSpPr>
          <p:cNvPr id="43" name="pole tekstowe 42">
            <a:extLst>
              <a:ext uri="{FF2B5EF4-FFF2-40B4-BE49-F238E27FC236}">
                <a16:creationId xmlns:a16="http://schemas.microsoft.com/office/drawing/2014/main" xmlns="" id="{5610FFCC-7BF8-4F2C-AC03-F6305836F75E}"/>
              </a:ext>
            </a:extLst>
          </p:cNvPr>
          <p:cNvSpPr txBox="1"/>
          <p:nvPr/>
        </p:nvSpPr>
        <p:spPr>
          <a:xfrm>
            <a:off x="5101350" y="5079333"/>
            <a:ext cx="679673" cy="36933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pl-PL" sz="1200" b="1" dirty="0">
                <a:latin typeface="Arial Narrow" panose="020B0606020202030204" pitchFamily="34" charset="0"/>
              </a:rPr>
              <a:t>DOWÓDCA</a:t>
            </a:r>
            <a:br>
              <a:rPr lang="pl-PL" sz="1200" b="1" dirty="0">
                <a:latin typeface="Arial Narrow" panose="020B0606020202030204" pitchFamily="34" charset="0"/>
              </a:rPr>
            </a:br>
            <a:r>
              <a:rPr lang="pl-PL" sz="1200" b="1" dirty="0">
                <a:latin typeface="Arial Narrow" panose="020B0606020202030204" pitchFamily="34" charset="0"/>
              </a:rPr>
              <a:t>DRUŻYNY</a:t>
            </a:r>
          </a:p>
        </p:txBody>
      </p:sp>
      <p:sp>
        <p:nvSpPr>
          <p:cNvPr id="44" name="pole tekstowe 43">
            <a:extLst>
              <a:ext uri="{FF2B5EF4-FFF2-40B4-BE49-F238E27FC236}">
                <a16:creationId xmlns:a16="http://schemas.microsoft.com/office/drawing/2014/main" xmlns="" id="{3C2D1F3B-6294-4E1C-AD9D-E70AC751B58E}"/>
              </a:ext>
            </a:extLst>
          </p:cNvPr>
          <p:cNvSpPr txBox="1"/>
          <p:nvPr/>
        </p:nvSpPr>
        <p:spPr>
          <a:xfrm>
            <a:off x="6130909" y="5075599"/>
            <a:ext cx="849592" cy="184666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pl-PL" sz="1200" b="1" dirty="0">
                <a:latin typeface="Arial Narrow" panose="020B0606020202030204" pitchFamily="34" charset="0"/>
              </a:rPr>
              <a:t>CELOWNICZY</a:t>
            </a:r>
          </a:p>
        </p:txBody>
      </p:sp>
      <p:sp>
        <p:nvSpPr>
          <p:cNvPr id="45" name="pole tekstowe 44">
            <a:extLst>
              <a:ext uri="{FF2B5EF4-FFF2-40B4-BE49-F238E27FC236}">
                <a16:creationId xmlns:a16="http://schemas.microsoft.com/office/drawing/2014/main" xmlns="" id="{660C0B24-10DB-433E-8893-095E29487266}"/>
              </a:ext>
            </a:extLst>
          </p:cNvPr>
          <p:cNvSpPr txBox="1"/>
          <p:nvPr/>
        </p:nvSpPr>
        <p:spPr>
          <a:xfrm>
            <a:off x="7128359" y="5075599"/>
            <a:ext cx="679674" cy="36933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pl-PL" sz="1200" b="1" dirty="0">
                <a:latin typeface="Arial Narrow" panose="020B0606020202030204" pitchFamily="34" charset="0"/>
              </a:rPr>
              <a:t>STRZELEC</a:t>
            </a:r>
            <a:br>
              <a:rPr lang="pl-PL" sz="1200" b="1" dirty="0">
                <a:latin typeface="Arial Narrow" panose="020B0606020202030204" pitchFamily="34" charset="0"/>
              </a:rPr>
            </a:br>
            <a:r>
              <a:rPr lang="pl-PL" sz="1200" b="1" dirty="0">
                <a:latin typeface="Arial Narrow" panose="020B0606020202030204" pitchFamily="34" charset="0"/>
              </a:rPr>
              <a:t>(pomocnik)</a:t>
            </a:r>
          </a:p>
        </p:txBody>
      </p:sp>
      <p:sp>
        <p:nvSpPr>
          <p:cNvPr id="46" name="Owal 45">
            <a:extLst>
              <a:ext uri="{FF2B5EF4-FFF2-40B4-BE49-F238E27FC236}">
                <a16:creationId xmlns:a16="http://schemas.microsoft.com/office/drawing/2014/main" xmlns="" id="{D23CA906-DEC2-469C-9490-A48907B9154C}"/>
              </a:ext>
            </a:extLst>
          </p:cNvPr>
          <p:cNvSpPr/>
          <p:nvPr/>
        </p:nvSpPr>
        <p:spPr>
          <a:xfrm>
            <a:off x="5185560" y="5627127"/>
            <a:ext cx="432000" cy="4320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l-PL" b="1" dirty="0" err="1">
                <a:solidFill>
                  <a:schemeClr val="tx1"/>
                </a:solidFill>
              </a:rPr>
              <a:t>Dd</a:t>
            </a:r>
            <a:endParaRPr lang="pl-PL" b="1" dirty="0">
              <a:solidFill>
                <a:schemeClr val="tx1"/>
              </a:solidFill>
            </a:endParaRPr>
          </a:p>
        </p:txBody>
      </p:sp>
      <p:sp>
        <p:nvSpPr>
          <p:cNvPr id="47" name="Owal 46">
            <a:extLst>
              <a:ext uri="{FF2B5EF4-FFF2-40B4-BE49-F238E27FC236}">
                <a16:creationId xmlns:a16="http://schemas.microsoft.com/office/drawing/2014/main" xmlns="" id="{AC040C3B-6337-4675-88CB-F4520A292C32}"/>
              </a:ext>
            </a:extLst>
          </p:cNvPr>
          <p:cNvSpPr/>
          <p:nvPr/>
        </p:nvSpPr>
        <p:spPr>
          <a:xfrm>
            <a:off x="6306514" y="5627127"/>
            <a:ext cx="432000" cy="4320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l-PL" b="1" dirty="0" err="1">
                <a:solidFill>
                  <a:schemeClr val="tx1"/>
                </a:solidFill>
              </a:rPr>
              <a:t>cg</a:t>
            </a:r>
            <a:endParaRPr lang="pl-PL" b="1" dirty="0">
              <a:solidFill>
                <a:schemeClr val="tx1"/>
              </a:solidFill>
            </a:endParaRPr>
          </a:p>
        </p:txBody>
      </p:sp>
      <p:sp>
        <p:nvSpPr>
          <p:cNvPr id="48" name="Owal 47">
            <a:extLst>
              <a:ext uri="{FF2B5EF4-FFF2-40B4-BE49-F238E27FC236}">
                <a16:creationId xmlns:a16="http://schemas.microsoft.com/office/drawing/2014/main" xmlns="" id="{A93A8306-AA5C-4C3B-9742-01818C71C522}"/>
              </a:ext>
            </a:extLst>
          </p:cNvPr>
          <p:cNvSpPr/>
          <p:nvPr/>
        </p:nvSpPr>
        <p:spPr>
          <a:xfrm>
            <a:off x="7201914" y="5637066"/>
            <a:ext cx="432000" cy="4320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l-PL" b="1" dirty="0" err="1">
                <a:solidFill>
                  <a:schemeClr val="tx1"/>
                </a:solidFill>
              </a:rPr>
              <a:t>pg</a:t>
            </a:r>
            <a:endParaRPr lang="pl-PL" b="1" dirty="0">
              <a:solidFill>
                <a:schemeClr val="tx1"/>
              </a:solidFill>
            </a:endParaRPr>
          </a:p>
        </p:txBody>
      </p:sp>
      <p:sp>
        <p:nvSpPr>
          <p:cNvPr id="49" name="pole tekstowe 48">
            <a:extLst>
              <a:ext uri="{FF2B5EF4-FFF2-40B4-BE49-F238E27FC236}">
                <a16:creationId xmlns:a16="http://schemas.microsoft.com/office/drawing/2014/main" xmlns="" id="{66F1607A-73C9-41AF-B81B-D3EF6971C5C8}"/>
              </a:ext>
            </a:extLst>
          </p:cNvPr>
          <p:cNvSpPr txBox="1"/>
          <p:nvPr/>
        </p:nvSpPr>
        <p:spPr>
          <a:xfrm>
            <a:off x="7981877" y="5075599"/>
            <a:ext cx="862417" cy="184666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pl-PL" sz="1200" b="1" dirty="0">
                <a:latin typeface="Arial Narrow" panose="020B0606020202030204" pitchFamily="34" charset="0"/>
              </a:rPr>
              <a:t>CELOWNICZY</a:t>
            </a:r>
          </a:p>
        </p:txBody>
      </p:sp>
      <p:sp>
        <p:nvSpPr>
          <p:cNvPr id="50" name="Owal 49">
            <a:extLst>
              <a:ext uri="{FF2B5EF4-FFF2-40B4-BE49-F238E27FC236}">
                <a16:creationId xmlns:a16="http://schemas.microsoft.com/office/drawing/2014/main" xmlns="" id="{99AFE2EC-8920-497F-AC55-52A1579FC925}"/>
              </a:ext>
            </a:extLst>
          </p:cNvPr>
          <p:cNvSpPr/>
          <p:nvPr/>
        </p:nvSpPr>
        <p:spPr>
          <a:xfrm>
            <a:off x="8146804" y="5637066"/>
            <a:ext cx="432000" cy="4320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l-PL" b="1" dirty="0" err="1">
                <a:solidFill>
                  <a:schemeClr val="tx1"/>
                </a:solidFill>
              </a:rPr>
              <a:t>ck</a:t>
            </a:r>
            <a:endParaRPr lang="pl-PL" b="1" dirty="0">
              <a:solidFill>
                <a:schemeClr val="tx1"/>
              </a:solidFill>
            </a:endParaRPr>
          </a:p>
        </p:txBody>
      </p:sp>
      <p:sp>
        <p:nvSpPr>
          <p:cNvPr id="51" name="pole tekstowe 50">
            <a:extLst>
              <a:ext uri="{FF2B5EF4-FFF2-40B4-BE49-F238E27FC236}">
                <a16:creationId xmlns:a16="http://schemas.microsoft.com/office/drawing/2014/main" xmlns="" id="{1A990A69-2EBB-4902-99B6-8C4BE3513F80}"/>
              </a:ext>
            </a:extLst>
          </p:cNvPr>
          <p:cNvSpPr txBox="1"/>
          <p:nvPr/>
        </p:nvSpPr>
        <p:spPr>
          <a:xfrm>
            <a:off x="9030636" y="5065660"/>
            <a:ext cx="679674" cy="36933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pl-PL" sz="1200" b="1" dirty="0">
                <a:latin typeface="Arial Narrow" panose="020B0606020202030204" pitchFamily="34" charset="0"/>
              </a:rPr>
              <a:t>STRZELEC</a:t>
            </a:r>
            <a:br>
              <a:rPr lang="pl-PL" sz="1200" b="1" dirty="0">
                <a:latin typeface="Arial Narrow" panose="020B0606020202030204" pitchFamily="34" charset="0"/>
              </a:rPr>
            </a:br>
            <a:r>
              <a:rPr lang="pl-PL" sz="1200" b="1" dirty="0">
                <a:latin typeface="Arial Narrow" panose="020B0606020202030204" pitchFamily="34" charset="0"/>
              </a:rPr>
              <a:t>(pomocnik)</a:t>
            </a:r>
          </a:p>
        </p:txBody>
      </p:sp>
      <p:sp>
        <p:nvSpPr>
          <p:cNvPr id="52" name="Owal 51">
            <a:extLst>
              <a:ext uri="{FF2B5EF4-FFF2-40B4-BE49-F238E27FC236}">
                <a16:creationId xmlns:a16="http://schemas.microsoft.com/office/drawing/2014/main" xmlns="" id="{5F7BC086-E588-4BD2-9D66-DACA3E9A4403}"/>
              </a:ext>
            </a:extLst>
          </p:cNvPr>
          <p:cNvSpPr/>
          <p:nvPr/>
        </p:nvSpPr>
        <p:spPr>
          <a:xfrm>
            <a:off x="9104191" y="5627127"/>
            <a:ext cx="432000" cy="4320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l-PL" b="1" dirty="0" err="1">
                <a:solidFill>
                  <a:schemeClr val="tx1"/>
                </a:solidFill>
              </a:rPr>
              <a:t>pk</a:t>
            </a:r>
            <a:endParaRPr lang="pl-PL" b="1" dirty="0">
              <a:solidFill>
                <a:schemeClr val="tx1"/>
              </a:solidFill>
            </a:endParaRPr>
          </a:p>
        </p:txBody>
      </p:sp>
      <p:sp>
        <p:nvSpPr>
          <p:cNvPr id="53" name="pole tekstowe 52">
            <a:extLst>
              <a:ext uri="{FF2B5EF4-FFF2-40B4-BE49-F238E27FC236}">
                <a16:creationId xmlns:a16="http://schemas.microsoft.com/office/drawing/2014/main" xmlns="" id="{1691B07A-DED5-4BC8-8F9F-24517D648BD7}"/>
              </a:ext>
            </a:extLst>
          </p:cNvPr>
          <p:cNvSpPr txBox="1"/>
          <p:nvPr/>
        </p:nvSpPr>
        <p:spPr>
          <a:xfrm>
            <a:off x="10021747" y="5065660"/>
            <a:ext cx="737381" cy="553998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pl-PL" sz="1200" b="1" dirty="0">
                <a:latin typeface="Arial Narrow" panose="020B0606020202030204" pitchFamily="34" charset="0"/>
              </a:rPr>
              <a:t>STRZELEC</a:t>
            </a:r>
            <a:br>
              <a:rPr lang="pl-PL" sz="1200" b="1" dirty="0">
                <a:latin typeface="Arial Narrow" panose="020B0606020202030204" pitchFamily="34" charset="0"/>
              </a:rPr>
            </a:br>
            <a:r>
              <a:rPr lang="pl-PL" sz="1200" b="1" dirty="0">
                <a:latin typeface="Arial Narrow" panose="020B0606020202030204" pitchFamily="34" charset="0"/>
              </a:rPr>
              <a:t>(amunicyjny</a:t>
            </a:r>
            <a:br>
              <a:rPr lang="pl-PL" sz="1200" b="1" dirty="0">
                <a:latin typeface="Arial Narrow" panose="020B0606020202030204" pitchFamily="34" charset="0"/>
              </a:rPr>
            </a:br>
            <a:r>
              <a:rPr lang="pl-PL" sz="1200" b="1" dirty="0">
                <a:latin typeface="Arial Narrow" panose="020B0606020202030204" pitchFamily="34" charset="0"/>
              </a:rPr>
              <a:t>- grenadier)</a:t>
            </a:r>
          </a:p>
        </p:txBody>
      </p:sp>
      <p:sp>
        <p:nvSpPr>
          <p:cNvPr id="54" name="Owal 53">
            <a:extLst>
              <a:ext uri="{FF2B5EF4-FFF2-40B4-BE49-F238E27FC236}">
                <a16:creationId xmlns:a16="http://schemas.microsoft.com/office/drawing/2014/main" xmlns="" id="{4127F06E-CB6D-493A-AA32-3D8323B7862B}"/>
              </a:ext>
            </a:extLst>
          </p:cNvPr>
          <p:cNvSpPr/>
          <p:nvPr/>
        </p:nvSpPr>
        <p:spPr>
          <a:xfrm>
            <a:off x="10124156" y="5627127"/>
            <a:ext cx="432000" cy="4320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l-PL" b="1" dirty="0" err="1">
                <a:solidFill>
                  <a:schemeClr val="tx1"/>
                </a:solidFill>
              </a:rPr>
              <a:t>ak</a:t>
            </a:r>
            <a:endParaRPr lang="pl-PL" b="1" dirty="0">
              <a:solidFill>
                <a:schemeClr val="tx1"/>
              </a:solidFill>
            </a:endParaRPr>
          </a:p>
        </p:txBody>
      </p:sp>
      <p:sp>
        <p:nvSpPr>
          <p:cNvPr id="55" name="Owal 54">
            <a:extLst>
              <a:ext uri="{FF2B5EF4-FFF2-40B4-BE49-F238E27FC236}">
                <a16:creationId xmlns:a16="http://schemas.microsoft.com/office/drawing/2014/main" xmlns="" id="{8791D4EE-6BDB-41F7-8AF9-8B5120FF8497}"/>
              </a:ext>
            </a:extLst>
          </p:cNvPr>
          <p:cNvSpPr/>
          <p:nvPr/>
        </p:nvSpPr>
        <p:spPr>
          <a:xfrm>
            <a:off x="2272128" y="5462612"/>
            <a:ext cx="432000" cy="4320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l-PL" b="1" dirty="0" err="1">
                <a:solidFill>
                  <a:schemeClr val="tx1"/>
                </a:solidFill>
              </a:rPr>
              <a:t>cg</a:t>
            </a:r>
            <a:endParaRPr lang="pl-PL" b="1" dirty="0">
              <a:solidFill>
                <a:schemeClr val="tx1"/>
              </a:solidFill>
            </a:endParaRPr>
          </a:p>
        </p:txBody>
      </p:sp>
      <p:sp>
        <p:nvSpPr>
          <p:cNvPr id="56" name="Owal 55">
            <a:extLst>
              <a:ext uri="{FF2B5EF4-FFF2-40B4-BE49-F238E27FC236}">
                <a16:creationId xmlns:a16="http://schemas.microsoft.com/office/drawing/2014/main" xmlns="" id="{88EF5A6B-1585-48F1-9023-0BFE9C160063}"/>
              </a:ext>
            </a:extLst>
          </p:cNvPr>
          <p:cNvSpPr/>
          <p:nvPr/>
        </p:nvSpPr>
        <p:spPr>
          <a:xfrm>
            <a:off x="2250949" y="5043380"/>
            <a:ext cx="432000" cy="4320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l-PL" b="1" dirty="0" err="1">
                <a:solidFill>
                  <a:schemeClr val="tx1"/>
                </a:solidFill>
              </a:rPr>
              <a:t>pg</a:t>
            </a:r>
            <a:endParaRPr lang="pl-PL" b="1" dirty="0">
              <a:solidFill>
                <a:schemeClr val="tx1"/>
              </a:solidFill>
            </a:endParaRPr>
          </a:p>
        </p:txBody>
      </p:sp>
      <p:sp>
        <p:nvSpPr>
          <p:cNvPr id="57" name="Owal 56">
            <a:extLst>
              <a:ext uri="{FF2B5EF4-FFF2-40B4-BE49-F238E27FC236}">
                <a16:creationId xmlns:a16="http://schemas.microsoft.com/office/drawing/2014/main" xmlns="" id="{EFCBB919-06E5-494F-9E05-BD306BA6C03F}"/>
              </a:ext>
            </a:extLst>
          </p:cNvPr>
          <p:cNvSpPr/>
          <p:nvPr/>
        </p:nvSpPr>
        <p:spPr>
          <a:xfrm>
            <a:off x="2199410" y="4621319"/>
            <a:ext cx="432000" cy="4320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l-PL" b="1" dirty="0" err="1">
                <a:solidFill>
                  <a:schemeClr val="tx1"/>
                </a:solidFill>
              </a:rPr>
              <a:t>Dd</a:t>
            </a:r>
            <a:endParaRPr lang="pl-PL" b="1" dirty="0">
              <a:solidFill>
                <a:schemeClr val="tx1"/>
              </a:solidFill>
            </a:endParaRPr>
          </a:p>
        </p:txBody>
      </p:sp>
      <p:sp>
        <p:nvSpPr>
          <p:cNvPr id="58" name="Owal 57">
            <a:extLst>
              <a:ext uri="{FF2B5EF4-FFF2-40B4-BE49-F238E27FC236}">
                <a16:creationId xmlns:a16="http://schemas.microsoft.com/office/drawing/2014/main" xmlns="" id="{E207A67F-4A41-4BFD-9823-DE20AD00D478}"/>
              </a:ext>
            </a:extLst>
          </p:cNvPr>
          <p:cNvSpPr/>
          <p:nvPr/>
        </p:nvSpPr>
        <p:spPr>
          <a:xfrm>
            <a:off x="3197712" y="5475380"/>
            <a:ext cx="432000" cy="4320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l-PL" b="1" dirty="0" err="1">
                <a:solidFill>
                  <a:schemeClr val="tx1"/>
                </a:solidFill>
              </a:rPr>
              <a:t>ck</a:t>
            </a:r>
            <a:endParaRPr lang="pl-PL" b="1" dirty="0">
              <a:solidFill>
                <a:schemeClr val="tx1"/>
              </a:solidFill>
            </a:endParaRPr>
          </a:p>
        </p:txBody>
      </p:sp>
      <p:sp>
        <p:nvSpPr>
          <p:cNvPr id="59" name="Owal 58">
            <a:extLst>
              <a:ext uri="{FF2B5EF4-FFF2-40B4-BE49-F238E27FC236}">
                <a16:creationId xmlns:a16="http://schemas.microsoft.com/office/drawing/2014/main" xmlns="" id="{23975BCA-9AA2-4D46-B7D5-C3F7A128292F}"/>
              </a:ext>
            </a:extLst>
          </p:cNvPr>
          <p:cNvSpPr/>
          <p:nvPr/>
        </p:nvSpPr>
        <p:spPr>
          <a:xfrm>
            <a:off x="3229515" y="5054898"/>
            <a:ext cx="432000" cy="4320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l-PL" b="1" dirty="0" err="1">
                <a:solidFill>
                  <a:schemeClr val="tx1"/>
                </a:solidFill>
              </a:rPr>
              <a:t>pk</a:t>
            </a:r>
            <a:endParaRPr lang="pl-PL" b="1" dirty="0">
              <a:solidFill>
                <a:schemeClr val="tx1"/>
              </a:solidFill>
            </a:endParaRPr>
          </a:p>
        </p:txBody>
      </p:sp>
      <p:pic>
        <p:nvPicPr>
          <p:cNvPr id="62" name="Obraz 61">
            <a:extLst>
              <a:ext uri="{FF2B5EF4-FFF2-40B4-BE49-F238E27FC236}">
                <a16:creationId xmlns:a16="http://schemas.microsoft.com/office/drawing/2014/main" xmlns="" id="{264BBAEA-EC64-421C-8BFF-E68C2F09652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204720" y="3720343"/>
            <a:ext cx="990600" cy="704850"/>
          </a:xfrm>
          <a:prstGeom prst="rect">
            <a:avLst/>
          </a:prstGeom>
        </p:spPr>
      </p:pic>
      <p:pic>
        <p:nvPicPr>
          <p:cNvPr id="64" name="Obraz 63">
            <a:extLst>
              <a:ext uri="{FF2B5EF4-FFF2-40B4-BE49-F238E27FC236}">
                <a16:creationId xmlns:a16="http://schemas.microsoft.com/office/drawing/2014/main" xmlns="" id="{F69FD432-4ED4-4F96-9715-712776B728C1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299320" y="1379966"/>
            <a:ext cx="914400" cy="685800"/>
          </a:xfrm>
          <a:prstGeom prst="rect">
            <a:avLst/>
          </a:prstGeom>
        </p:spPr>
      </p:pic>
      <p:sp>
        <p:nvSpPr>
          <p:cNvPr id="2" name="pole tekstowe 1">
            <a:extLst>
              <a:ext uri="{FF2B5EF4-FFF2-40B4-BE49-F238E27FC236}">
                <a16:creationId xmlns:a16="http://schemas.microsoft.com/office/drawing/2014/main" xmlns="" id="{295D2651-C59E-43A3-BB54-7B14F9695647}"/>
              </a:ext>
            </a:extLst>
          </p:cNvPr>
          <p:cNvSpPr txBox="1"/>
          <p:nvPr/>
        </p:nvSpPr>
        <p:spPr>
          <a:xfrm>
            <a:off x="1994650" y="799515"/>
            <a:ext cx="1879745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pl-PL" sz="3600" dirty="0">
                <a:highlight>
                  <a:srgbClr val="FFFF00"/>
                </a:highlight>
              </a:rPr>
              <a:t>BWP-1-23</a:t>
            </a:r>
          </a:p>
        </p:txBody>
      </p:sp>
      <p:sp>
        <p:nvSpPr>
          <p:cNvPr id="3" name="Owal 2">
            <a:extLst>
              <a:ext uri="{FF2B5EF4-FFF2-40B4-BE49-F238E27FC236}">
                <a16:creationId xmlns:a16="http://schemas.microsoft.com/office/drawing/2014/main" xmlns="" id="{EC637EEA-D454-4E1D-8CBB-EC92532C3C1F}"/>
              </a:ext>
            </a:extLst>
          </p:cNvPr>
          <p:cNvSpPr/>
          <p:nvPr/>
        </p:nvSpPr>
        <p:spPr>
          <a:xfrm>
            <a:off x="5437782" y="94960"/>
            <a:ext cx="432000" cy="43200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endParaRPr lang="pl-PL" b="1" dirty="0">
              <a:solidFill>
                <a:schemeClr val="bg1"/>
              </a:solidFill>
            </a:endParaRPr>
          </a:p>
        </p:txBody>
      </p:sp>
      <p:sp>
        <p:nvSpPr>
          <p:cNvPr id="4" name="Owal 3">
            <a:extLst>
              <a:ext uri="{FF2B5EF4-FFF2-40B4-BE49-F238E27FC236}">
                <a16:creationId xmlns:a16="http://schemas.microsoft.com/office/drawing/2014/main" xmlns="" id="{2BA0D547-1C23-4615-8326-7FEFE6CB8261}"/>
              </a:ext>
            </a:extLst>
          </p:cNvPr>
          <p:cNvSpPr/>
          <p:nvPr/>
        </p:nvSpPr>
        <p:spPr>
          <a:xfrm>
            <a:off x="5451255" y="583515"/>
            <a:ext cx="432000" cy="4320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endParaRPr lang="pl-PL" b="1" dirty="0">
              <a:solidFill>
                <a:schemeClr val="tx1"/>
              </a:solidFill>
            </a:endParaRP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xmlns="" id="{3518681E-4162-4019-AF71-954A1420F4A5}"/>
              </a:ext>
            </a:extLst>
          </p:cNvPr>
          <p:cNvSpPr txBox="1"/>
          <p:nvPr/>
        </p:nvSpPr>
        <p:spPr>
          <a:xfrm>
            <a:off x="5946316" y="218627"/>
            <a:ext cx="2775824" cy="184666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r>
              <a:rPr lang="pl-PL" sz="1200" b="1" dirty="0">
                <a:latin typeface="Arial Narrow" panose="020B0606020202030204" pitchFamily="34" charset="0"/>
              </a:rPr>
              <a:t>ŻOŁNIERZE NIE SPIESZAJĄCY SIĘ Z WOZÓW</a:t>
            </a:r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xmlns="" id="{693FB46B-3DE8-4954-B5DB-0301F3F59EB1}"/>
              </a:ext>
            </a:extLst>
          </p:cNvPr>
          <p:cNvSpPr txBox="1"/>
          <p:nvPr/>
        </p:nvSpPr>
        <p:spPr>
          <a:xfrm>
            <a:off x="5955456" y="726188"/>
            <a:ext cx="3095912" cy="184666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r>
              <a:rPr lang="pl-PL" sz="1200" b="1" dirty="0">
                <a:latin typeface="Arial Narrow" panose="020B0606020202030204" pitchFamily="34" charset="0"/>
              </a:rPr>
              <a:t>ŻOŁNIERZE SPIESZAJĄCY SIĘ DO WALKI PIESZEJ</a:t>
            </a:r>
          </a:p>
        </p:txBody>
      </p:sp>
      <p:sp>
        <p:nvSpPr>
          <p:cNvPr id="9" name="pole tekstowe 8">
            <a:extLst>
              <a:ext uri="{FF2B5EF4-FFF2-40B4-BE49-F238E27FC236}">
                <a16:creationId xmlns:a16="http://schemas.microsoft.com/office/drawing/2014/main" xmlns="" id="{36E8753D-FB2E-4E53-A1C3-BD5998CFCA7E}"/>
              </a:ext>
            </a:extLst>
          </p:cNvPr>
          <p:cNvSpPr txBox="1"/>
          <p:nvPr/>
        </p:nvSpPr>
        <p:spPr>
          <a:xfrm>
            <a:off x="21842" y="9639"/>
            <a:ext cx="2863156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pl-PL" sz="3600" dirty="0">
                <a:highlight>
                  <a:srgbClr val="FFFF00"/>
                </a:highlight>
              </a:rPr>
              <a:t>Wóz 11, 21, 31 </a:t>
            </a:r>
          </a:p>
        </p:txBody>
      </p:sp>
      <p:sp>
        <p:nvSpPr>
          <p:cNvPr id="60" name="Owal 59">
            <a:extLst>
              <a:ext uri="{FF2B5EF4-FFF2-40B4-BE49-F238E27FC236}">
                <a16:creationId xmlns:a16="http://schemas.microsoft.com/office/drawing/2014/main" xmlns="" id="{0B3067BB-9DF9-4005-A1DA-0A20E0254214}"/>
              </a:ext>
            </a:extLst>
          </p:cNvPr>
          <p:cNvSpPr/>
          <p:nvPr/>
        </p:nvSpPr>
        <p:spPr>
          <a:xfrm>
            <a:off x="3301861" y="4643599"/>
            <a:ext cx="432000" cy="4320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l-PL" b="1" dirty="0" err="1">
                <a:solidFill>
                  <a:schemeClr val="tx1"/>
                </a:solidFill>
              </a:rPr>
              <a:t>ak</a:t>
            </a:r>
            <a:endParaRPr lang="pl-PL" b="1" dirty="0">
              <a:solidFill>
                <a:schemeClr val="tx1"/>
              </a:solidFill>
            </a:endParaRPr>
          </a:p>
        </p:txBody>
      </p:sp>
      <p:sp>
        <p:nvSpPr>
          <p:cNvPr id="11" name="pole tekstowe 10">
            <a:extLst>
              <a:ext uri="{FF2B5EF4-FFF2-40B4-BE49-F238E27FC236}">
                <a16:creationId xmlns:a16="http://schemas.microsoft.com/office/drawing/2014/main" xmlns="" id="{7C29030A-06FF-4B02-ACDC-63DC7166A63A}"/>
              </a:ext>
            </a:extLst>
          </p:cNvPr>
          <p:cNvSpPr txBox="1"/>
          <p:nvPr/>
        </p:nvSpPr>
        <p:spPr>
          <a:xfrm>
            <a:off x="4172817" y="4095799"/>
            <a:ext cx="129844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pl-PL" sz="2000" b="1" dirty="0">
                <a:solidFill>
                  <a:srgbClr val="0000FF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xmlns="" val="9896724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>
            <a:extLst>
              <a:ext uri="{FF2B5EF4-FFF2-40B4-BE49-F238E27FC236}">
                <a16:creationId xmlns:a16="http://schemas.microsoft.com/office/drawing/2014/main" xmlns="" id="{86A5859F-B8D7-4954-AD7A-349C666C4B9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6813"/>
          <a:stretch/>
        </p:blipFill>
        <p:spPr>
          <a:xfrm rot="16200000">
            <a:off x="613332" y="2752626"/>
            <a:ext cx="4762500" cy="2163206"/>
          </a:xfrm>
          <a:prstGeom prst="rect">
            <a:avLst/>
          </a:prstGeom>
        </p:spPr>
      </p:pic>
      <p:pic>
        <p:nvPicPr>
          <p:cNvPr id="13" name="Picture 340" descr="Pancerniak_PL_new">
            <a:extLst>
              <a:ext uri="{FF2B5EF4-FFF2-40B4-BE49-F238E27FC236}">
                <a16:creationId xmlns:a16="http://schemas.microsoft.com/office/drawing/2014/main" xmlns="" id="{97626F24-A47F-405F-ADE5-FD6D75EDCF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41581" y="1722866"/>
            <a:ext cx="340838" cy="906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594" descr="Żołnierz_nieuzbrojony">
            <a:extLst>
              <a:ext uri="{FF2B5EF4-FFF2-40B4-BE49-F238E27FC236}">
                <a16:creationId xmlns:a16="http://schemas.microsoft.com/office/drawing/2014/main" xmlns="" id="{03A60D7C-9D67-4E93-A6B0-7A3FF1438E2D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23741" y="1773487"/>
            <a:ext cx="280596" cy="832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594" descr="Żołnierz_nieuzbrojony">
            <a:extLst>
              <a:ext uri="{FF2B5EF4-FFF2-40B4-BE49-F238E27FC236}">
                <a16:creationId xmlns:a16="http://schemas.microsoft.com/office/drawing/2014/main" xmlns="" id="{A8467B76-7CAA-48E1-9556-867BE700E72C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700430" y="1773487"/>
            <a:ext cx="280596" cy="832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pole tekstowe 16">
            <a:extLst>
              <a:ext uri="{FF2B5EF4-FFF2-40B4-BE49-F238E27FC236}">
                <a16:creationId xmlns:a16="http://schemas.microsoft.com/office/drawing/2014/main" xmlns="" id="{A3B147DD-39D9-4969-91BD-4EF1A7832954}"/>
              </a:ext>
            </a:extLst>
          </p:cNvPr>
          <p:cNvSpPr txBox="1"/>
          <p:nvPr/>
        </p:nvSpPr>
        <p:spPr>
          <a:xfrm>
            <a:off x="5719915" y="2632730"/>
            <a:ext cx="1263423" cy="553998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pl-PL" sz="1200" b="1" dirty="0">
                <a:latin typeface="Arial Narrow" panose="020B0606020202030204" pitchFamily="34" charset="0"/>
              </a:rPr>
              <a:t>ZASTĘPCA</a:t>
            </a:r>
            <a:br>
              <a:rPr lang="pl-PL" sz="1200" b="1" dirty="0">
                <a:latin typeface="Arial Narrow" panose="020B0606020202030204" pitchFamily="34" charset="0"/>
              </a:rPr>
            </a:br>
            <a:r>
              <a:rPr lang="pl-PL" sz="1200" b="1" dirty="0">
                <a:latin typeface="Arial Narrow" panose="020B0606020202030204" pitchFamily="34" charset="0"/>
              </a:rPr>
              <a:t>DOWÓDCY GRUPY</a:t>
            </a:r>
          </a:p>
          <a:p>
            <a:pPr algn="ctr"/>
            <a:r>
              <a:rPr lang="pl-PL" sz="1200" b="1" dirty="0">
                <a:latin typeface="Arial Narrow" panose="020B0606020202030204" pitchFamily="34" charset="0"/>
              </a:rPr>
              <a:t>- DOWÓDCA ZAŁOGI</a:t>
            </a:r>
          </a:p>
        </p:txBody>
      </p:sp>
      <p:sp>
        <p:nvSpPr>
          <p:cNvPr id="19" name="pole tekstowe 18">
            <a:extLst>
              <a:ext uri="{FF2B5EF4-FFF2-40B4-BE49-F238E27FC236}">
                <a16:creationId xmlns:a16="http://schemas.microsoft.com/office/drawing/2014/main" xmlns="" id="{4E82D8C2-D816-45EE-9F9C-3618417EFECA}"/>
              </a:ext>
            </a:extLst>
          </p:cNvPr>
          <p:cNvSpPr txBox="1"/>
          <p:nvPr/>
        </p:nvSpPr>
        <p:spPr>
          <a:xfrm>
            <a:off x="7214477" y="2628996"/>
            <a:ext cx="702115" cy="184666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pl-PL" sz="1200" b="1" dirty="0">
                <a:latin typeface="Arial Narrow" panose="020B0606020202030204" pitchFamily="34" charset="0"/>
              </a:rPr>
              <a:t>KIEROWCA</a:t>
            </a:r>
          </a:p>
        </p:txBody>
      </p:sp>
      <p:sp>
        <p:nvSpPr>
          <p:cNvPr id="21" name="pole tekstowe 20">
            <a:extLst>
              <a:ext uri="{FF2B5EF4-FFF2-40B4-BE49-F238E27FC236}">
                <a16:creationId xmlns:a16="http://schemas.microsoft.com/office/drawing/2014/main" xmlns="" id="{22FDE870-0104-4C28-A9C9-5667208DFCD8}"/>
              </a:ext>
            </a:extLst>
          </p:cNvPr>
          <p:cNvSpPr txBox="1"/>
          <p:nvPr/>
        </p:nvSpPr>
        <p:spPr>
          <a:xfrm>
            <a:off x="8513950" y="2628996"/>
            <a:ext cx="862417" cy="184666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pl-PL" sz="1200" b="1" dirty="0">
                <a:latin typeface="Arial Narrow" panose="020B0606020202030204" pitchFamily="34" charset="0"/>
              </a:rPr>
              <a:t>DZIAŁONOWY</a:t>
            </a:r>
          </a:p>
        </p:txBody>
      </p:sp>
      <p:sp>
        <p:nvSpPr>
          <p:cNvPr id="22" name="Owal 21">
            <a:extLst>
              <a:ext uri="{FF2B5EF4-FFF2-40B4-BE49-F238E27FC236}">
                <a16:creationId xmlns:a16="http://schemas.microsoft.com/office/drawing/2014/main" xmlns="" id="{B001FB80-E7E4-46B0-A802-3926C21EC0B7}"/>
              </a:ext>
            </a:extLst>
          </p:cNvPr>
          <p:cNvSpPr/>
          <p:nvPr/>
        </p:nvSpPr>
        <p:spPr>
          <a:xfrm>
            <a:off x="6096000" y="3220280"/>
            <a:ext cx="432000" cy="43200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l-PL" b="1" dirty="0" err="1">
                <a:solidFill>
                  <a:schemeClr val="bg1"/>
                </a:solidFill>
              </a:rPr>
              <a:t>Zg</a:t>
            </a:r>
            <a:endParaRPr lang="pl-PL" b="1" dirty="0">
              <a:solidFill>
                <a:schemeClr val="bg1"/>
              </a:solidFill>
            </a:endParaRPr>
          </a:p>
        </p:txBody>
      </p:sp>
      <p:sp>
        <p:nvSpPr>
          <p:cNvPr id="23" name="Owal 22">
            <a:extLst>
              <a:ext uri="{FF2B5EF4-FFF2-40B4-BE49-F238E27FC236}">
                <a16:creationId xmlns:a16="http://schemas.microsoft.com/office/drawing/2014/main" xmlns="" id="{F6629459-A201-4156-B293-EA839FD1EFE3}"/>
              </a:ext>
            </a:extLst>
          </p:cNvPr>
          <p:cNvSpPr/>
          <p:nvPr/>
        </p:nvSpPr>
        <p:spPr>
          <a:xfrm>
            <a:off x="7326283" y="3220280"/>
            <a:ext cx="432000" cy="43200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l-PL" b="1" dirty="0">
                <a:solidFill>
                  <a:schemeClr val="bg1"/>
                </a:solidFill>
              </a:rPr>
              <a:t>k</a:t>
            </a:r>
          </a:p>
        </p:txBody>
      </p:sp>
      <p:sp>
        <p:nvSpPr>
          <p:cNvPr id="24" name="Owal 23">
            <a:extLst>
              <a:ext uri="{FF2B5EF4-FFF2-40B4-BE49-F238E27FC236}">
                <a16:creationId xmlns:a16="http://schemas.microsoft.com/office/drawing/2014/main" xmlns="" id="{9B576CF9-7C6C-4E07-8EDF-D3B93DABF00D}"/>
              </a:ext>
            </a:extLst>
          </p:cNvPr>
          <p:cNvSpPr/>
          <p:nvPr/>
        </p:nvSpPr>
        <p:spPr>
          <a:xfrm>
            <a:off x="8599365" y="3230219"/>
            <a:ext cx="432000" cy="43200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l-PL" b="1" dirty="0">
                <a:solidFill>
                  <a:schemeClr val="bg1"/>
                </a:solidFill>
              </a:rPr>
              <a:t>d</a:t>
            </a:r>
          </a:p>
        </p:txBody>
      </p:sp>
      <p:sp>
        <p:nvSpPr>
          <p:cNvPr id="25" name="Owal 24">
            <a:extLst>
              <a:ext uri="{FF2B5EF4-FFF2-40B4-BE49-F238E27FC236}">
                <a16:creationId xmlns:a16="http://schemas.microsoft.com/office/drawing/2014/main" xmlns="" id="{0F1A7B57-31A7-418D-ACDD-99C07789B81F}"/>
              </a:ext>
            </a:extLst>
          </p:cNvPr>
          <p:cNvSpPr/>
          <p:nvPr/>
        </p:nvSpPr>
        <p:spPr>
          <a:xfrm>
            <a:off x="2486750" y="3993754"/>
            <a:ext cx="432000" cy="43200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l-PL" b="1" dirty="0" err="1">
                <a:solidFill>
                  <a:schemeClr val="bg1"/>
                </a:solidFill>
              </a:rPr>
              <a:t>Zg</a:t>
            </a:r>
            <a:endParaRPr lang="pl-PL" b="1" dirty="0">
              <a:solidFill>
                <a:schemeClr val="bg1"/>
              </a:solidFill>
            </a:endParaRPr>
          </a:p>
        </p:txBody>
      </p:sp>
      <p:sp>
        <p:nvSpPr>
          <p:cNvPr id="26" name="Owal 25">
            <a:extLst>
              <a:ext uri="{FF2B5EF4-FFF2-40B4-BE49-F238E27FC236}">
                <a16:creationId xmlns:a16="http://schemas.microsoft.com/office/drawing/2014/main" xmlns="" id="{FF5C8FE1-F394-4340-BB3A-10FF4530AE73}"/>
              </a:ext>
            </a:extLst>
          </p:cNvPr>
          <p:cNvSpPr/>
          <p:nvPr/>
        </p:nvSpPr>
        <p:spPr>
          <a:xfrm>
            <a:off x="2233770" y="3017645"/>
            <a:ext cx="432000" cy="43200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l-PL" b="1" dirty="0">
                <a:solidFill>
                  <a:schemeClr val="bg1"/>
                </a:solidFill>
              </a:rPr>
              <a:t>k</a:t>
            </a:r>
          </a:p>
        </p:txBody>
      </p:sp>
      <p:sp>
        <p:nvSpPr>
          <p:cNvPr id="27" name="Owal 26">
            <a:extLst>
              <a:ext uri="{FF2B5EF4-FFF2-40B4-BE49-F238E27FC236}">
                <a16:creationId xmlns:a16="http://schemas.microsoft.com/office/drawing/2014/main" xmlns="" id="{095C93BE-D836-40B1-9F51-F5DA9C9C5FB8}"/>
              </a:ext>
            </a:extLst>
          </p:cNvPr>
          <p:cNvSpPr/>
          <p:nvPr/>
        </p:nvSpPr>
        <p:spPr>
          <a:xfrm>
            <a:off x="3034674" y="3993754"/>
            <a:ext cx="432000" cy="43200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l-PL" b="1" dirty="0">
                <a:solidFill>
                  <a:schemeClr val="bg1"/>
                </a:solidFill>
              </a:rPr>
              <a:t>d</a:t>
            </a:r>
          </a:p>
        </p:txBody>
      </p:sp>
      <p:grpSp>
        <p:nvGrpSpPr>
          <p:cNvPr id="29" name="Group 1088">
            <a:extLst>
              <a:ext uri="{FF2B5EF4-FFF2-40B4-BE49-F238E27FC236}">
                <a16:creationId xmlns:a16="http://schemas.microsoft.com/office/drawing/2014/main" xmlns="" id="{00000000-0008-0000-0100-00000447000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262058" y="4193878"/>
            <a:ext cx="571500" cy="811060"/>
            <a:chOff x="20" y="22"/>
            <a:chExt cx="31" cy="45"/>
          </a:xfrm>
        </p:grpSpPr>
        <p:pic>
          <p:nvPicPr>
            <p:cNvPr id="41" name="Picture 1089" descr="soldier2">
              <a:extLst>
                <a:ext uri="{FF2B5EF4-FFF2-40B4-BE49-F238E27FC236}">
                  <a16:creationId xmlns:a16="http://schemas.microsoft.com/office/drawing/2014/main" xmlns="" id="{00000000-0008-0000-0100-00001047000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" y="22"/>
              <a:ext cx="25" cy="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" name="Picture 1090" descr="rpg-7">
              <a:extLst>
                <a:ext uri="{FF2B5EF4-FFF2-40B4-BE49-F238E27FC236}">
                  <a16:creationId xmlns:a16="http://schemas.microsoft.com/office/drawing/2014/main" xmlns="" id="{00000000-0008-0000-0100-00001147000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4635011" flipH="1">
              <a:off x="27" y="19"/>
              <a:ext cx="18" cy="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30" name="Picture 1091" descr="soldier">
            <a:extLst>
              <a:ext uri="{FF2B5EF4-FFF2-40B4-BE49-F238E27FC236}">
                <a16:creationId xmlns:a16="http://schemas.microsoft.com/office/drawing/2014/main" xmlns="" id="{00000000-0008-0000-0100-000005470000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71883" y="4193878"/>
            <a:ext cx="419100" cy="8303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1" name="Group 1092">
            <a:extLst>
              <a:ext uri="{FF2B5EF4-FFF2-40B4-BE49-F238E27FC236}">
                <a16:creationId xmlns:a16="http://schemas.microsoft.com/office/drawing/2014/main" xmlns="" id="{00000000-0008-0000-0100-00000647000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217189" y="4234918"/>
            <a:ext cx="571500" cy="811060"/>
            <a:chOff x="68" y="22"/>
            <a:chExt cx="31" cy="45"/>
          </a:xfrm>
        </p:grpSpPr>
        <p:pic>
          <p:nvPicPr>
            <p:cNvPr id="39" name="Picture 1093" descr="soldier2">
              <a:extLst>
                <a:ext uri="{FF2B5EF4-FFF2-40B4-BE49-F238E27FC236}">
                  <a16:creationId xmlns:a16="http://schemas.microsoft.com/office/drawing/2014/main" xmlns="" id="{00000000-0008-0000-0100-00000E47000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" y="22"/>
              <a:ext cx="25" cy="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" name="Picture 1094" descr="km_PK">
              <a:extLst>
                <a:ext uri="{FF2B5EF4-FFF2-40B4-BE49-F238E27FC236}">
                  <a16:creationId xmlns:a16="http://schemas.microsoft.com/office/drawing/2014/main" xmlns="" id="{00000000-0008-0000-0100-00000F47000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-783500">
              <a:off x="68" y="31"/>
              <a:ext cx="31" cy="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32" name="Picture 1095" descr="soldier">
            <a:extLst>
              <a:ext uri="{FF2B5EF4-FFF2-40B4-BE49-F238E27FC236}">
                <a16:creationId xmlns:a16="http://schemas.microsoft.com/office/drawing/2014/main" xmlns="" id="{00000000-0008-0000-0100-000007470000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22437" y="4249688"/>
            <a:ext cx="419100" cy="8303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1096" descr="soldier">
            <a:extLst>
              <a:ext uri="{FF2B5EF4-FFF2-40B4-BE49-F238E27FC236}">
                <a16:creationId xmlns:a16="http://schemas.microsoft.com/office/drawing/2014/main" xmlns="" id="{00000000-0008-0000-0100-000008470000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199644" y="4236370"/>
            <a:ext cx="419100" cy="8303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4" name="Group 1097">
            <a:extLst>
              <a:ext uri="{FF2B5EF4-FFF2-40B4-BE49-F238E27FC236}">
                <a16:creationId xmlns:a16="http://schemas.microsoft.com/office/drawing/2014/main" xmlns="" id="{00000000-0008-0000-0100-00000947000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323855" y="3752432"/>
            <a:ext cx="381000" cy="1235900"/>
            <a:chOff x="0" y="0"/>
            <a:chExt cx="20" cy="64"/>
          </a:xfrm>
        </p:grpSpPr>
        <p:pic>
          <p:nvPicPr>
            <p:cNvPr id="35" name="Picture 1098" descr="soldier">
              <a:extLst>
                <a:ext uri="{FF2B5EF4-FFF2-40B4-BE49-F238E27FC236}">
                  <a16:creationId xmlns:a16="http://schemas.microsoft.com/office/drawing/2014/main" xmlns="" id="{00000000-0008-0000-0100-00000A47000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3"/>
              <a:ext cx="20" cy="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36" name="Group 1099">
              <a:extLst>
                <a:ext uri="{FF2B5EF4-FFF2-40B4-BE49-F238E27FC236}">
                  <a16:creationId xmlns:a16="http://schemas.microsoft.com/office/drawing/2014/main" xmlns="" id="{00000000-0008-0000-0100-00000B470000}"/>
                </a:ext>
              </a:extLst>
            </p:cNvPr>
            <p:cNvGrpSpPr>
              <a:grpSpLocks/>
            </p:cNvGrpSpPr>
            <p:nvPr/>
          </p:nvGrpSpPr>
          <p:grpSpPr bwMode="auto">
            <a:xfrm rot="638599">
              <a:off x="13" y="0"/>
              <a:ext cx="3" cy="34"/>
              <a:chOff x="13" y="0"/>
              <a:chExt cx="3" cy="34"/>
            </a:xfrm>
          </p:grpSpPr>
          <p:pic>
            <p:nvPicPr>
              <p:cNvPr id="37" name="Picture 1100" descr="R-3501">
                <a:extLst>
                  <a:ext uri="{FF2B5EF4-FFF2-40B4-BE49-F238E27FC236}">
                    <a16:creationId xmlns:a16="http://schemas.microsoft.com/office/drawing/2014/main" xmlns="" id="{00000000-0008-0000-0100-00000C47000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" y="28"/>
                <a:ext cx="3" cy="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8" name="Line 1101">
                <a:extLst>
                  <a:ext uri="{FF2B5EF4-FFF2-40B4-BE49-F238E27FC236}">
                    <a16:creationId xmlns:a16="http://schemas.microsoft.com/office/drawing/2014/main" xmlns="" id="{00000000-0008-0000-0100-00000D47000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" y="0"/>
                <a:ext cx="0" cy="28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pl-PL"/>
              </a:p>
            </p:txBody>
          </p:sp>
        </p:grpSp>
      </p:grpSp>
      <p:sp>
        <p:nvSpPr>
          <p:cNvPr id="43" name="pole tekstowe 42">
            <a:extLst>
              <a:ext uri="{FF2B5EF4-FFF2-40B4-BE49-F238E27FC236}">
                <a16:creationId xmlns:a16="http://schemas.microsoft.com/office/drawing/2014/main" xmlns="" id="{5610FFCC-7BF8-4F2C-AC03-F6305836F75E}"/>
              </a:ext>
            </a:extLst>
          </p:cNvPr>
          <p:cNvSpPr txBox="1"/>
          <p:nvPr/>
        </p:nvSpPr>
        <p:spPr>
          <a:xfrm>
            <a:off x="5101350" y="5079333"/>
            <a:ext cx="679673" cy="36933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pl-PL" sz="1200" b="1" dirty="0">
                <a:latin typeface="Arial Narrow" panose="020B0606020202030204" pitchFamily="34" charset="0"/>
              </a:rPr>
              <a:t>DOWÓDCA</a:t>
            </a:r>
            <a:br>
              <a:rPr lang="pl-PL" sz="1200" b="1" dirty="0">
                <a:latin typeface="Arial Narrow" panose="020B0606020202030204" pitchFamily="34" charset="0"/>
              </a:rPr>
            </a:br>
            <a:r>
              <a:rPr lang="pl-PL" sz="1200" b="1" dirty="0">
                <a:latin typeface="Arial Narrow" panose="020B0606020202030204" pitchFamily="34" charset="0"/>
              </a:rPr>
              <a:t>DRUŻYNY</a:t>
            </a:r>
          </a:p>
        </p:txBody>
      </p:sp>
      <p:sp>
        <p:nvSpPr>
          <p:cNvPr id="44" name="pole tekstowe 43">
            <a:extLst>
              <a:ext uri="{FF2B5EF4-FFF2-40B4-BE49-F238E27FC236}">
                <a16:creationId xmlns:a16="http://schemas.microsoft.com/office/drawing/2014/main" xmlns="" id="{3C2D1F3B-6294-4E1C-AD9D-E70AC751B58E}"/>
              </a:ext>
            </a:extLst>
          </p:cNvPr>
          <p:cNvSpPr txBox="1"/>
          <p:nvPr/>
        </p:nvSpPr>
        <p:spPr>
          <a:xfrm>
            <a:off x="6130909" y="5075599"/>
            <a:ext cx="849592" cy="184666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pl-PL" sz="1200" b="1" dirty="0">
                <a:latin typeface="Arial Narrow" panose="020B0606020202030204" pitchFamily="34" charset="0"/>
              </a:rPr>
              <a:t>CELOWNICZY</a:t>
            </a:r>
          </a:p>
        </p:txBody>
      </p:sp>
      <p:sp>
        <p:nvSpPr>
          <p:cNvPr id="45" name="pole tekstowe 44">
            <a:extLst>
              <a:ext uri="{FF2B5EF4-FFF2-40B4-BE49-F238E27FC236}">
                <a16:creationId xmlns:a16="http://schemas.microsoft.com/office/drawing/2014/main" xmlns="" id="{660C0B24-10DB-433E-8893-095E29487266}"/>
              </a:ext>
            </a:extLst>
          </p:cNvPr>
          <p:cNvSpPr txBox="1"/>
          <p:nvPr/>
        </p:nvSpPr>
        <p:spPr>
          <a:xfrm>
            <a:off x="7128359" y="5075599"/>
            <a:ext cx="679674" cy="36933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pl-PL" sz="1200" b="1" dirty="0">
                <a:latin typeface="Arial Narrow" panose="020B0606020202030204" pitchFamily="34" charset="0"/>
              </a:rPr>
              <a:t>STRZELEC</a:t>
            </a:r>
            <a:br>
              <a:rPr lang="pl-PL" sz="1200" b="1" dirty="0">
                <a:latin typeface="Arial Narrow" panose="020B0606020202030204" pitchFamily="34" charset="0"/>
              </a:rPr>
            </a:br>
            <a:r>
              <a:rPr lang="pl-PL" sz="1200" b="1" dirty="0">
                <a:latin typeface="Arial Narrow" panose="020B0606020202030204" pitchFamily="34" charset="0"/>
              </a:rPr>
              <a:t>(pomocnik)</a:t>
            </a:r>
          </a:p>
        </p:txBody>
      </p:sp>
      <p:sp>
        <p:nvSpPr>
          <p:cNvPr id="46" name="Owal 45">
            <a:extLst>
              <a:ext uri="{FF2B5EF4-FFF2-40B4-BE49-F238E27FC236}">
                <a16:creationId xmlns:a16="http://schemas.microsoft.com/office/drawing/2014/main" xmlns="" id="{D23CA906-DEC2-469C-9490-A48907B9154C}"/>
              </a:ext>
            </a:extLst>
          </p:cNvPr>
          <p:cNvSpPr/>
          <p:nvPr/>
        </p:nvSpPr>
        <p:spPr>
          <a:xfrm>
            <a:off x="5185560" y="5627127"/>
            <a:ext cx="432000" cy="4320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l-PL" b="1" dirty="0" err="1">
                <a:solidFill>
                  <a:schemeClr val="tx1"/>
                </a:solidFill>
              </a:rPr>
              <a:t>Dd</a:t>
            </a:r>
            <a:endParaRPr lang="pl-PL" b="1" dirty="0">
              <a:solidFill>
                <a:schemeClr val="tx1"/>
              </a:solidFill>
            </a:endParaRPr>
          </a:p>
        </p:txBody>
      </p:sp>
      <p:sp>
        <p:nvSpPr>
          <p:cNvPr id="47" name="Owal 46">
            <a:extLst>
              <a:ext uri="{FF2B5EF4-FFF2-40B4-BE49-F238E27FC236}">
                <a16:creationId xmlns:a16="http://schemas.microsoft.com/office/drawing/2014/main" xmlns="" id="{AC040C3B-6337-4675-88CB-F4520A292C32}"/>
              </a:ext>
            </a:extLst>
          </p:cNvPr>
          <p:cNvSpPr/>
          <p:nvPr/>
        </p:nvSpPr>
        <p:spPr>
          <a:xfrm>
            <a:off x="6306514" y="5627127"/>
            <a:ext cx="432000" cy="4320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l-PL" b="1" dirty="0" err="1">
                <a:solidFill>
                  <a:schemeClr val="tx1"/>
                </a:solidFill>
              </a:rPr>
              <a:t>cg</a:t>
            </a:r>
            <a:endParaRPr lang="pl-PL" b="1" dirty="0">
              <a:solidFill>
                <a:schemeClr val="tx1"/>
              </a:solidFill>
            </a:endParaRPr>
          </a:p>
        </p:txBody>
      </p:sp>
      <p:sp>
        <p:nvSpPr>
          <p:cNvPr id="48" name="Owal 47">
            <a:extLst>
              <a:ext uri="{FF2B5EF4-FFF2-40B4-BE49-F238E27FC236}">
                <a16:creationId xmlns:a16="http://schemas.microsoft.com/office/drawing/2014/main" xmlns="" id="{A93A8306-AA5C-4C3B-9742-01818C71C522}"/>
              </a:ext>
            </a:extLst>
          </p:cNvPr>
          <p:cNvSpPr/>
          <p:nvPr/>
        </p:nvSpPr>
        <p:spPr>
          <a:xfrm>
            <a:off x="7201914" y="5637066"/>
            <a:ext cx="432000" cy="4320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l-PL" b="1" dirty="0" err="1">
                <a:solidFill>
                  <a:schemeClr val="tx1"/>
                </a:solidFill>
              </a:rPr>
              <a:t>pg</a:t>
            </a:r>
            <a:endParaRPr lang="pl-PL" b="1" dirty="0">
              <a:solidFill>
                <a:schemeClr val="tx1"/>
              </a:solidFill>
            </a:endParaRPr>
          </a:p>
        </p:txBody>
      </p:sp>
      <p:sp>
        <p:nvSpPr>
          <p:cNvPr id="49" name="pole tekstowe 48">
            <a:extLst>
              <a:ext uri="{FF2B5EF4-FFF2-40B4-BE49-F238E27FC236}">
                <a16:creationId xmlns:a16="http://schemas.microsoft.com/office/drawing/2014/main" xmlns="" id="{66F1607A-73C9-41AF-B81B-D3EF6971C5C8}"/>
              </a:ext>
            </a:extLst>
          </p:cNvPr>
          <p:cNvSpPr txBox="1"/>
          <p:nvPr/>
        </p:nvSpPr>
        <p:spPr>
          <a:xfrm>
            <a:off x="7981877" y="5075599"/>
            <a:ext cx="862417" cy="184666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pl-PL" sz="1200" b="1" dirty="0">
                <a:latin typeface="Arial Narrow" panose="020B0606020202030204" pitchFamily="34" charset="0"/>
              </a:rPr>
              <a:t>CELOWNICZY</a:t>
            </a:r>
          </a:p>
        </p:txBody>
      </p:sp>
      <p:sp>
        <p:nvSpPr>
          <p:cNvPr id="50" name="Owal 49">
            <a:extLst>
              <a:ext uri="{FF2B5EF4-FFF2-40B4-BE49-F238E27FC236}">
                <a16:creationId xmlns:a16="http://schemas.microsoft.com/office/drawing/2014/main" xmlns="" id="{99AFE2EC-8920-497F-AC55-52A1579FC925}"/>
              </a:ext>
            </a:extLst>
          </p:cNvPr>
          <p:cNvSpPr/>
          <p:nvPr/>
        </p:nvSpPr>
        <p:spPr>
          <a:xfrm>
            <a:off x="8146804" y="5637066"/>
            <a:ext cx="432000" cy="4320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l-PL" b="1" dirty="0" err="1">
                <a:solidFill>
                  <a:schemeClr val="tx1"/>
                </a:solidFill>
              </a:rPr>
              <a:t>ck</a:t>
            </a:r>
            <a:endParaRPr lang="pl-PL" b="1" dirty="0">
              <a:solidFill>
                <a:schemeClr val="tx1"/>
              </a:solidFill>
            </a:endParaRPr>
          </a:p>
        </p:txBody>
      </p:sp>
      <p:sp>
        <p:nvSpPr>
          <p:cNvPr id="51" name="pole tekstowe 50">
            <a:extLst>
              <a:ext uri="{FF2B5EF4-FFF2-40B4-BE49-F238E27FC236}">
                <a16:creationId xmlns:a16="http://schemas.microsoft.com/office/drawing/2014/main" xmlns="" id="{1A990A69-2EBB-4902-99B6-8C4BE3513F80}"/>
              </a:ext>
            </a:extLst>
          </p:cNvPr>
          <p:cNvSpPr txBox="1"/>
          <p:nvPr/>
        </p:nvSpPr>
        <p:spPr>
          <a:xfrm>
            <a:off x="9030636" y="5065660"/>
            <a:ext cx="679674" cy="36933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pl-PL" sz="1200" b="1" dirty="0">
                <a:latin typeface="Arial Narrow" panose="020B0606020202030204" pitchFamily="34" charset="0"/>
              </a:rPr>
              <a:t>STRZELEC</a:t>
            </a:r>
            <a:br>
              <a:rPr lang="pl-PL" sz="1200" b="1" dirty="0">
                <a:latin typeface="Arial Narrow" panose="020B0606020202030204" pitchFamily="34" charset="0"/>
              </a:rPr>
            </a:br>
            <a:r>
              <a:rPr lang="pl-PL" sz="1200" b="1" dirty="0">
                <a:latin typeface="Arial Narrow" panose="020B0606020202030204" pitchFamily="34" charset="0"/>
              </a:rPr>
              <a:t>(pomocnik)</a:t>
            </a:r>
          </a:p>
        </p:txBody>
      </p:sp>
      <p:sp>
        <p:nvSpPr>
          <p:cNvPr id="52" name="Owal 51">
            <a:extLst>
              <a:ext uri="{FF2B5EF4-FFF2-40B4-BE49-F238E27FC236}">
                <a16:creationId xmlns:a16="http://schemas.microsoft.com/office/drawing/2014/main" xmlns="" id="{5F7BC086-E588-4BD2-9D66-DACA3E9A4403}"/>
              </a:ext>
            </a:extLst>
          </p:cNvPr>
          <p:cNvSpPr/>
          <p:nvPr/>
        </p:nvSpPr>
        <p:spPr>
          <a:xfrm>
            <a:off x="9104191" y="5627127"/>
            <a:ext cx="432000" cy="4320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l-PL" b="1" dirty="0" err="1">
                <a:solidFill>
                  <a:schemeClr val="tx1"/>
                </a:solidFill>
              </a:rPr>
              <a:t>pk</a:t>
            </a:r>
            <a:endParaRPr lang="pl-PL" b="1" dirty="0">
              <a:solidFill>
                <a:schemeClr val="tx1"/>
              </a:solidFill>
            </a:endParaRPr>
          </a:p>
        </p:txBody>
      </p:sp>
      <p:sp>
        <p:nvSpPr>
          <p:cNvPr id="53" name="pole tekstowe 52">
            <a:extLst>
              <a:ext uri="{FF2B5EF4-FFF2-40B4-BE49-F238E27FC236}">
                <a16:creationId xmlns:a16="http://schemas.microsoft.com/office/drawing/2014/main" xmlns="" id="{1691B07A-DED5-4BC8-8F9F-24517D648BD7}"/>
              </a:ext>
            </a:extLst>
          </p:cNvPr>
          <p:cNvSpPr txBox="1"/>
          <p:nvPr/>
        </p:nvSpPr>
        <p:spPr>
          <a:xfrm>
            <a:off x="10021747" y="5065660"/>
            <a:ext cx="737381" cy="553998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pl-PL" sz="1200" b="1" dirty="0">
                <a:latin typeface="Arial Narrow" panose="020B0606020202030204" pitchFamily="34" charset="0"/>
              </a:rPr>
              <a:t>STRZELEC</a:t>
            </a:r>
            <a:br>
              <a:rPr lang="pl-PL" sz="1200" b="1" dirty="0">
                <a:latin typeface="Arial Narrow" panose="020B0606020202030204" pitchFamily="34" charset="0"/>
              </a:rPr>
            </a:br>
            <a:r>
              <a:rPr lang="pl-PL" sz="1200" b="1" dirty="0">
                <a:latin typeface="Arial Narrow" panose="020B0606020202030204" pitchFamily="34" charset="0"/>
              </a:rPr>
              <a:t>(amunicyjny</a:t>
            </a:r>
            <a:br>
              <a:rPr lang="pl-PL" sz="1200" b="1" dirty="0">
                <a:latin typeface="Arial Narrow" panose="020B0606020202030204" pitchFamily="34" charset="0"/>
              </a:rPr>
            </a:br>
            <a:r>
              <a:rPr lang="pl-PL" sz="1200" b="1" dirty="0">
                <a:latin typeface="Arial Narrow" panose="020B0606020202030204" pitchFamily="34" charset="0"/>
              </a:rPr>
              <a:t>- grenadier)</a:t>
            </a:r>
          </a:p>
        </p:txBody>
      </p:sp>
      <p:sp>
        <p:nvSpPr>
          <p:cNvPr id="54" name="Owal 53">
            <a:extLst>
              <a:ext uri="{FF2B5EF4-FFF2-40B4-BE49-F238E27FC236}">
                <a16:creationId xmlns:a16="http://schemas.microsoft.com/office/drawing/2014/main" xmlns="" id="{4127F06E-CB6D-493A-AA32-3D8323B7862B}"/>
              </a:ext>
            </a:extLst>
          </p:cNvPr>
          <p:cNvSpPr/>
          <p:nvPr/>
        </p:nvSpPr>
        <p:spPr>
          <a:xfrm>
            <a:off x="10124156" y="5627127"/>
            <a:ext cx="432000" cy="4320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l-PL" b="1" dirty="0" err="1">
                <a:solidFill>
                  <a:schemeClr val="tx1"/>
                </a:solidFill>
              </a:rPr>
              <a:t>ak</a:t>
            </a:r>
            <a:endParaRPr lang="pl-PL" b="1" dirty="0">
              <a:solidFill>
                <a:schemeClr val="tx1"/>
              </a:solidFill>
            </a:endParaRPr>
          </a:p>
        </p:txBody>
      </p:sp>
      <p:sp>
        <p:nvSpPr>
          <p:cNvPr id="55" name="Owal 54">
            <a:extLst>
              <a:ext uri="{FF2B5EF4-FFF2-40B4-BE49-F238E27FC236}">
                <a16:creationId xmlns:a16="http://schemas.microsoft.com/office/drawing/2014/main" xmlns="" id="{8791D4EE-6BDB-41F7-8AF9-8B5120FF8497}"/>
              </a:ext>
            </a:extLst>
          </p:cNvPr>
          <p:cNvSpPr/>
          <p:nvPr/>
        </p:nvSpPr>
        <p:spPr>
          <a:xfrm>
            <a:off x="2272128" y="5462612"/>
            <a:ext cx="432000" cy="4320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l-PL" b="1" dirty="0" err="1">
                <a:solidFill>
                  <a:schemeClr val="tx1"/>
                </a:solidFill>
              </a:rPr>
              <a:t>cg</a:t>
            </a:r>
            <a:endParaRPr lang="pl-PL" b="1" dirty="0">
              <a:solidFill>
                <a:schemeClr val="tx1"/>
              </a:solidFill>
            </a:endParaRPr>
          </a:p>
        </p:txBody>
      </p:sp>
      <p:sp>
        <p:nvSpPr>
          <p:cNvPr id="56" name="Owal 55">
            <a:extLst>
              <a:ext uri="{FF2B5EF4-FFF2-40B4-BE49-F238E27FC236}">
                <a16:creationId xmlns:a16="http://schemas.microsoft.com/office/drawing/2014/main" xmlns="" id="{88EF5A6B-1585-48F1-9023-0BFE9C160063}"/>
              </a:ext>
            </a:extLst>
          </p:cNvPr>
          <p:cNvSpPr/>
          <p:nvPr/>
        </p:nvSpPr>
        <p:spPr>
          <a:xfrm>
            <a:off x="2250949" y="5043380"/>
            <a:ext cx="432000" cy="4320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l-PL" b="1" dirty="0" err="1">
                <a:solidFill>
                  <a:schemeClr val="tx1"/>
                </a:solidFill>
              </a:rPr>
              <a:t>pg</a:t>
            </a:r>
            <a:endParaRPr lang="pl-PL" b="1" dirty="0">
              <a:solidFill>
                <a:schemeClr val="tx1"/>
              </a:solidFill>
            </a:endParaRPr>
          </a:p>
        </p:txBody>
      </p:sp>
      <p:sp>
        <p:nvSpPr>
          <p:cNvPr id="57" name="Owal 56">
            <a:extLst>
              <a:ext uri="{FF2B5EF4-FFF2-40B4-BE49-F238E27FC236}">
                <a16:creationId xmlns:a16="http://schemas.microsoft.com/office/drawing/2014/main" xmlns="" id="{EFCBB919-06E5-494F-9E05-BD306BA6C03F}"/>
              </a:ext>
            </a:extLst>
          </p:cNvPr>
          <p:cNvSpPr/>
          <p:nvPr/>
        </p:nvSpPr>
        <p:spPr>
          <a:xfrm>
            <a:off x="2199410" y="4621319"/>
            <a:ext cx="432000" cy="4320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l-PL" b="1" dirty="0" err="1">
                <a:solidFill>
                  <a:schemeClr val="tx1"/>
                </a:solidFill>
              </a:rPr>
              <a:t>Dd</a:t>
            </a:r>
            <a:endParaRPr lang="pl-PL" b="1" dirty="0">
              <a:solidFill>
                <a:schemeClr val="tx1"/>
              </a:solidFill>
            </a:endParaRPr>
          </a:p>
        </p:txBody>
      </p:sp>
      <p:sp>
        <p:nvSpPr>
          <p:cNvPr id="58" name="Owal 57">
            <a:extLst>
              <a:ext uri="{FF2B5EF4-FFF2-40B4-BE49-F238E27FC236}">
                <a16:creationId xmlns:a16="http://schemas.microsoft.com/office/drawing/2014/main" xmlns="" id="{E207A67F-4A41-4BFD-9823-DE20AD00D478}"/>
              </a:ext>
            </a:extLst>
          </p:cNvPr>
          <p:cNvSpPr/>
          <p:nvPr/>
        </p:nvSpPr>
        <p:spPr>
          <a:xfrm>
            <a:off x="3197712" y="5475380"/>
            <a:ext cx="432000" cy="4320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l-PL" b="1" dirty="0" err="1">
                <a:solidFill>
                  <a:schemeClr val="tx1"/>
                </a:solidFill>
              </a:rPr>
              <a:t>ck</a:t>
            </a:r>
            <a:endParaRPr lang="pl-PL" b="1" dirty="0">
              <a:solidFill>
                <a:schemeClr val="tx1"/>
              </a:solidFill>
            </a:endParaRPr>
          </a:p>
        </p:txBody>
      </p:sp>
      <p:sp>
        <p:nvSpPr>
          <p:cNvPr id="59" name="Owal 58">
            <a:extLst>
              <a:ext uri="{FF2B5EF4-FFF2-40B4-BE49-F238E27FC236}">
                <a16:creationId xmlns:a16="http://schemas.microsoft.com/office/drawing/2014/main" xmlns="" id="{23975BCA-9AA2-4D46-B7D5-C3F7A128292F}"/>
              </a:ext>
            </a:extLst>
          </p:cNvPr>
          <p:cNvSpPr/>
          <p:nvPr/>
        </p:nvSpPr>
        <p:spPr>
          <a:xfrm>
            <a:off x="3229515" y="5054898"/>
            <a:ext cx="432000" cy="4320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l-PL" b="1" dirty="0" err="1">
                <a:solidFill>
                  <a:schemeClr val="tx1"/>
                </a:solidFill>
              </a:rPr>
              <a:t>pk</a:t>
            </a:r>
            <a:endParaRPr lang="pl-PL" b="1" dirty="0">
              <a:solidFill>
                <a:schemeClr val="tx1"/>
              </a:solidFill>
            </a:endParaRPr>
          </a:p>
        </p:txBody>
      </p:sp>
      <p:pic>
        <p:nvPicPr>
          <p:cNvPr id="62" name="Obraz 61">
            <a:extLst>
              <a:ext uri="{FF2B5EF4-FFF2-40B4-BE49-F238E27FC236}">
                <a16:creationId xmlns:a16="http://schemas.microsoft.com/office/drawing/2014/main" xmlns="" id="{264BBAEA-EC64-421C-8BFF-E68C2F09652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204720" y="3720343"/>
            <a:ext cx="990600" cy="704850"/>
          </a:xfrm>
          <a:prstGeom prst="rect">
            <a:avLst/>
          </a:prstGeom>
        </p:spPr>
      </p:pic>
      <p:pic>
        <p:nvPicPr>
          <p:cNvPr id="64" name="Obraz 63">
            <a:extLst>
              <a:ext uri="{FF2B5EF4-FFF2-40B4-BE49-F238E27FC236}">
                <a16:creationId xmlns:a16="http://schemas.microsoft.com/office/drawing/2014/main" xmlns="" id="{F69FD432-4ED4-4F96-9715-712776B728C1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299320" y="1379966"/>
            <a:ext cx="914400" cy="685800"/>
          </a:xfrm>
          <a:prstGeom prst="rect">
            <a:avLst/>
          </a:prstGeom>
        </p:spPr>
      </p:pic>
      <p:sp>
        <p:nvSpPr>
          <p:cNvPr id="2" name="pole tekstowe 1">
            <a:extLst>
              <a:ext uri="{FF2B5EF4-FFF2-40B4-BE49-F238E27FC236}">
                <a16:creationId xmlns:a16="http://schemas.microsoft.com/office/drawing/2014/main" xmlns="" id="{295D2651-C59E-43A3-BB54-7B14F9695647}"/>
              </a:ext>
            </a:extLst>
          </p:cNvPr>
          <p:cNvSpPr txBox="1"/>
          <p:nvPr/>
        </p:nvSpPr>
        <p:spPr>
          <a:xfrm>
            <a:off x="1994650" y="799515"/>
            <a:ext cx="1879745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pl-PL" sz="3600" dirty="0">
                <a:highlight>
                  <a:srgbClr val="FFFF00"/>
                </a:highlight>
              </a:rPr>
              <a:t>BWP-1-23</a:t>
            </a:r>
          </a:p>
        </p:txBody>
      </p:sp>
      <p:sp>
        <p:nvSpPr>
          <p:cNvPr id="3" name="Owal 2">
            <a:extLst>
              <a:ext uri="{FF2B5EF4-FFF2-40B4-BE49-F238E27FC236}">
                <a16:creationId xmlns:a16="http://schemas.microsoft.com/office/drawing/2014/main" xmlns="" id="{EC637EEA-D454-4E1D-8CBB-EC92532C3C1F}"/>
              </a:ext>
            </a:extLst>
          </p:cNvPr>
          <p:cNvSpPr/>
          <p:nvPr/>
        </p:nvSpPr>
        <p:spPr>
          <a:xfrm>
            <a:off x="5437782" y="94960"/>
            <a:ext cx="432000" cy="43200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endParaRPr lang="pl-PL" b="1" dirty="0">
              <a:solidFill>
                <a:schemeClr val="bg1"/>
              </a:solidFill>
            </a:endParaRPr>
          </a:p>
        </p:txBody>
      </p:sp>
      <p:sp>
        <p:nvSpPr>
          <p:cNvPr id="4" name="Owal 3">
            <a:extLst>
              <a:ext uri="{FF2B5EF4-FFF2-40B4-BE49-F238E27FC236}">
                <a16:creationId xmlns:a16="http://schemas.microsoft.com/office/drawing/2014/main" xmlns="" id="{2BA0D547-1C23-4615-8326-7FEFE6CB8261}"/>
              </a:ext>
            </a:extLst>
          </p:cNvPr>
          <p:cNvSpPr/>
          <p:nvPr/>
        </p:nvSpPr>
        <p:spPr>
          <a:xfrm>
            <a:off x="5451255" y="583515"/>
            <a:ext cx="432000" cy="4320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endParaRPr lang="pl-PL" b="1" dirty="0">
              <a:solidFill>
                <a:schemeClr val="tx1"/>
              </a:solidFill>
            </a:endParaRP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xmlns="" id="{3518681E-4162-4019-AF71-954A1420F4A5}"/>
              </a:ext>
            </a:extLst>
          </p:cNvPr>
          <p:cNvSpPr txBox="1"/>
          <p:nvPr/>
        </p:nvSpPr>
        <p:spPr>
          <a:xfrm>
            <a:off x="5946316" y="218627"/>
            <a:ext cx="2775824" cy="184666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r>
              <a:rPr lang="pl-PL" sz="1200" b="1" dirty="0">
                <a:latin typeface="Arial Narrow" panose="020B0606020202030204" pitchFamily="34" charset="0"/>
              </a:rPr>
              <a:t>ŻOŁNIERZE NIE SPIESZAJĄCY SIĘ Z WOZÓW</a:t>
            </a:r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xmlns="" id="{693FB46B-3DE8-4954-B5DB-0301F3F59EB1}"/>
              </a:ext>
            </a:extLst>
          </p:cNvPr>
          <p:cNvSpPr txBox="1"/>
          <p:nvPr/>
        </p:nvSpPr>
        <p:spPr>
          <a:xfrm>
            <a:off x="5955456" y="726188"/>
            <a:ext cx="3095912" cy="184666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r>
              <a:rPr lang="pl-PL" sz="1200" b="1" dirty="0">
                <a:latin typeface="Arial Narrow" panose="020B0606020202030204" pitchFamily="34" charset="0"/>
              </a:rPr>
              <a:t>ŻOŁNIERZE SPIESZAJĄCY SIĘ DO WALKI PIESZEJ</a:t>
            </a:r>
          </a:p>
        </p:txBody>
      </p:sp>
      <p:sp>
        <p:nvSpPr>
          <p:cNvPr id="9" name="pole tekstowe 8">
            <a:extLst>
              <a:ext uri="{FF2B5EF4-FFF2-40B4-BE49-F238E27FC236}">
                <a16:creationId xmlns:a16="http://schemas.microsoft.com/office/drawing/2014/main" xmlns="" id="{36E8753D-FB2E-4E53-A1C3-BD5998CFCA7E}"/>
              </a:ext>
            </a:extLst>
          </p:cNvPr>
          <p:cNvSpPr txBox="1"/>
          <p:nvPr/>
        </p:nvSpPr>
        <p:spPr>
          <a:xfrm>
            <a:off x="21842" y="9639"/>
            <a:ext cx="2863156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pl-PL" sz="3600" dirty="0">
                <a:highlight>
                  <a:srgbClr val="FFFF00"/>
                </a:highlight>
              </a:rPr>
              <a:t>Wóz 12, 22, 32 </a:t>
            </a:r>
          </a:p>
        </p:txBody>
      </p:sp>
      <p:sp>
        <p:nvSpPr>
          <p:cNvPr id="60" name="Owal 59">
            <a:extLst>
              <a:ext uri="{FF2B5EF4-FFF2-40B4-BE49-F238E27FC236}">
                <a16:creationId xmlns:a16="http://schemas.microsoft.com/office/drawing/2014/main" xmlns="" id="{4B620D49-6988-4009-B903-A08D49D6D1C6}"/>
              </a:ext>
            </a:extLst>
          </p:cNvPr>
          <p:cNvSpPr/>
          <p:nvPr/>
        </p:nvSpPr>
        <p:spPr>
          <a:xfrm>
            <a:off x="3294018" y="4643599"/>
            <a:ext cx="432000" cy="4320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l-PL" b="1" dirty="0" err="1">
                <a:solidFill>
                  <a:schemeClr val="tx1"/>
                </a:solidFill>
              </a:rPr>
              <a:t>ak</a:t>
            </a:r>
            <a:endParaRPr lang="pl-PL" b="1" dirty="0">
              <a:solidFill>
                <a:schemeClr val="tx1"/>
              </a:solidFill>
            </a:endParaRPr>
          </a:p>
        </p:txBody>
      </p:sp>
      <p:sp>
        <p:nvSpPr>
          <p:cNvPr id="11" name="pole tekstowe 10">
            <a:extLst>
              <a:ext uri="{FF2B5EF4-FFF2-40B4-BE49-F238E27FC236}">
                <a16:creationId xmlns:a16="http://schemas.microsoft.com/office/drawing/2014/main" xmlns="" id="{762E7EBB-A886-406C-B563-B5AF70DBB702}"/>
              </a:ext>
            </a:extLst>
          </p:cNvPr>
          <p:cNvSpPr txBox="1"/>
          <p:nvPr/>
        </p:nvSpPr>
        <p:spPr>
          <a:xfrm>
            <a:off x="4172817" y="4095799"/>
            <a:ext cx="129844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pl-PL" sz="2000" b="1" dirty="0">
                <a:solidFill>
                  <a:srgbClr val="0000FF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xmlns="" val="42156692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6" name="Łącznik prosty ze strzałką 65">
            <a:extLst>
              <a:ext uri="{FF2B5EF4-FFF2-40B4-BE49-F238E27FC236}">
                <a16:creationId xmlns:a16="http://schemas.microsoft.com/office/drawing/2014/main" xmlns="" id="{266EFC3E-2EF9-4C0C-AA90-C184DB254A9F}"/>
              </a:ext>
            </a:extLst>
          </p:cNvPr>
          <p:cNvCxnSpPr>
            <a:cxnSpLocks/>
          </p:cNvCxnSpPr>
          <p:nvPr/>
        </p:nvCxnSpPr>
        <p:spPr>
          <a:xfrm flipH="1">
            <a:off x="9166769" y="5861293"/>
            <a:ext cx="1178492" cy="599141"/>
          </a:xfrm>
          <a:prstGeom prst="straightConnector1">
            <a:avLst/>
          </a:prstGeom>
          <a:ln w="31750">
            <a:solidFill>
              <a:srgbClr val="FF00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Obraz 4">
            <a:extLst>
              <a:ext uri="{FF2B5EF4-FFF2-40B4-BE49-F238E27FC236}">
                <a16:creationId xmlns:a16="http://schemas.microsoft.com/office/drawing/2014/main" xmlns="" id="{86A5859F-B8D7-4954-AD7A-349C666C4B9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6813"/>
          <a:stretch/>
        </p:blipFill>
        <p:spPr>
          <a:xfrm rot="16200000">
            <a:off x="613332" y="2752626"/>
            <a:ext cx="4762500" cy="2163206"/>
          </a:xfrm>
          <a:prstGeom prst="rect">
            <a:avLst/>
          </a:prstGeom>
        </p:spPr>
      </p:pic>
      <p:pic>
        <p:nvPicPr>
          <p:cNvPr id="13" name="Picture 340" descr="Pancerniak_PL_new">
            <a:extLst>
              <a:ext uri="{FF2B5EF4-FFF2-40B4-BE49-F238E27FC236}">
                <a16:creationId xmlns:a16="http://schemas.microsoft.com/office/drawing/2014/main" xmlns="" id="{97626F24-A47F-405F-ADE5-FD6D75EDCF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41581" y="1722866"/>
            <a:ext cx="340838" cy="906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594" descr="Żołnierz_nieuzbrojony">
            <a:extLst>
              <a:ext uri="{FF2B5EF4-FFF2-40B4-BE49-F238E27FC236}">
                <a16:creationId xmlns:a16="http://schemas.microsoft.com/office/drawing/2014/main" xmlns="" id="{03A60D7C-9D67-4E93-A6B0-7A3FF1438E2D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23741" y="1773487"/>
            <a:ext cx="280596" cy="832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594" descr="Żołnierz_nieuzbrojony">
            <a:extLst>
              <a:ext uri="{FF2B5EF4-FFF2-40B4-BE49-F238E27FC236}">
                <a16:creationId xmlns:a16="http://schemas.microsoft.com/office/drawing/2014/main" xmlns="" id="{A8467B76-7CAA-48E1-9556-867BE700E72C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700430" y="1773487"/>
            <a:ext cx="280596" cy="832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pole tekstowe 16">
            <a:extLst>
              <a:ext uri="{FF2B5EF4-FFF2-40B4-BE49-F238E27FC236}">
                <a16:creationId xmlns:a16="http://schemas.microsoft.com/office/drawing/2014/main" xmlns="" id="{A3B147DD-39D9-4969-91BD-4EF1A7832954}"/>
              </a:ext>
            </a:extLst>
          </p:cNvPr>
          <p:cNvSpPr txBox="1"/>
          <p:nvPr/>
        </p:nvSpPr>
        <p:spPr>
          <a:xfrm>
            <a:off x="6014996" y="2632730"/>
            <a:ext cx="673261" cy="36933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pl-PL" sz="1200" b="1" dirty="0">
                <a:latin typeface="Arial Narrow" panose="020B0606020202030204" pitchFamily="34" charset="0"/>
              </a:rPr>
              <a:t>DOWÓDCA</a:t>
            </a:r>
            <a:br>
              <a:rPr lang="pl-PL" sz="1200" b="1" dirty="0">
                <a:latin typeface="Arial Narrow" panose="020B0606020202030204" pitchFamily="34" charset="0"/>
              </a:rPr>
            </a:br>
            <a:r>
              <a:rPr lang="pl-PL" sz="1200" b="1" dirty="0">
                <a:latin typeface="Arial Narrow" panose="020B0606020202030204" pitchFamily="34" charset="0"/>
              </a:rPr>
              <a:t>ZAŁOGI</a:t>
            </a:r>
          </a:p>
        </p:txBody>
      </p:sp>
      <p:sp>
        <p:nvSpPr>
          <p:cNvPr id="19" name="pole tekstowe 18">
            <a:extLst>
              <a:ext uri="{FF2B5EF4-FFF2-40B4-BE49-F238E27FC236}">
                <a16:creationId xmlns:a16="http://schemas.microsoft.com/office/drawing/2014/main" xmlns="" id="{4E82D8C2-D816-45EE-9F9C-3618417EFECA}"/>
              </a:ext>
            </a:extLst>
          </p:cNvPr>
          <p:cNvSpPr txBox="1"/>
          <p:nvPr/>
        </p:nvSpPr>
        <p:spPr>
          <a:xfrm>
            <a:off x="7214477" y="2628996"/>
            <a:ext cx="702115" cy="184666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pl-PL" sz="1200" b="1" dirty="0">
                <a:latin typeface="Arial Narrow" panose="020B0606020202030204" pitchFamily="34" charset="0"/>
              </a:rPr>
              <a:t>KIEROWCA</a:t>
            </a:r>
          </a:p>
        </p:txBody>
      </p:sp>
      <p:sp>
        <p:nvSpPr>
          <p:cNvPr id="21" name="pole tekstowe 20">
            <a:extLst>
              <a:ext uri="{FF2B5EF4-FFF2-40B4-BE49-F238E27FC236}">
                <a16:creationId xmlns:a16="http://schemas.microsoft.com/office/drawing/2014/main" xmlns="" id="{22FDE870-0104-4C28-A9C9-5667208DFCD8}"/>
              </a:ext>
            </a:extLst>
          </p:cNvPr>
          <p:cNvSpPr txBox="1"/>
          <p:nvPr/>
        </p:nvSpPr>
        <p:spPr>
          <a:xfrm>
            <a:off x="8513950" y="2628996"/>
            <a:ext cx="862417" cy="184666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pl-PL" sz="1200" b="1" dirty="0">
                <a:latin typeface="Arial Narrow" panose="020B0606020202030204" pitchFamily="34" charset="0"/>
              </a:rPr>
              <a:t>DZIAŁONOWY</a:t>
            </a:r>
          </a:p>
        </p:txBody>
      </p:sp>
      <p:sp>
        <p:nvSpPr>
          <p:cNvPr id="22" name="Owal 21">
            <a:extLst>
              <a:ext uri="{FF2B5EF4-FFF2-40B4-BE49-F238E27FC236}">
                <a16:creationId xmlns:a16="http://schemas.microsoft.com/office/drawing/2014/main" xmlns="" id="{B001FB80-E7E4-46B0-A802-3926C21EC0B7}"/>
              </a:ext>
            </a:extLst>
          </p:cNvPr>
          <p:cNvSpPr/>
          <p:nvPr/>
        </p:nvSpPr>
        <p:spPr>
          <a:xfrm>
            <a:off x="6096000" y="3061256"/>
            <a:ext cx="432000" cy="43200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l-PL" b="1" dirty="0" err="1">
                <a:solidFill>
                  <a:schemeClr val="bg1"/>
                </a:solidFill>
              </a:rPr>
              <a:t>Dz</a:t>
            </a:r>
            <a:endParaRPr lang="pl-PL" b="1" dirty="0">
              <a:solidFill>
                <a:schemeClr val="bg1"/>
              </a:solidFill>
            </a:endParaRPr>
          </a:p>
        </p:txBody>
      </p:sp>
      <p:sp>
        <p:nvSpPr>
          <p:cNvPr id="23" name="Owal 22">
            <a:extLst>
              <a:ext uri="{FF2B5EF4-FFF2-40B4-BE49-F238E27FC236}">
                <a16:creationId xmlns:a16="http://schemas.microsoft.com/office/drawing/2014/main" xmlns="" id="{F6629459-A201-4156-B293-EA839FD1EFE3}"/>
              </a:ext>
            </a:extLst>
          </p:cNvPr>
          <p:cNvSpPr/>
          <p:nvPr/>
        </p:nvSpPr>
        <p:spPr>
          <a:xfrm>
            <a:off x="7326283" y="3061256"/>
            <a:ext cx="432000" cy="43200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l-PL" b="1" dirty="0">
                <a:solidFill>
                  <a:schemeClr val="bg1"/>
                </a:solidFill>
              </a:rPr>
              <a:t>k</a:t>
            </a:r>
          </a:p>
        </p:txBody>
      </p:sp>
      <p:sp>
        <p:nvSpPr>
          <p:cNvPr id="24" name="Owal 23">
            <a:extLst>
              <a:ext uri="{FF2B5EF4-FFF2-40B4-BE49-F238E27FC236}">
                <a16:creationId xmlns:a16="http://schemas.microsoft.com/office/drawing/2014/main" xmlns="" id="{9B576CF9-7C6C-4E07-8EDF-D3B93DABF00D}"/>
              </a:ext>
            </a:extLst>
          </p:cNvPr>
          <p:cNvSpPr/>
          <p:nvPr/>
        </p:nvSpPr>
        <p:spPr>
          <a:xfrm>
            <a:off x="8599365" y="3071195"/>
            <a:ext cx="432000" cy="43200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l-PL" b="1" dirty="0">
                <a:solidFill>
                  <a:schemeClr val="bg1"/>
                </a:solidFill>
              </a:rPr>
              <a:t>d</a:t>
            </a:r>
          </a:p>
        </p:txBody>
      </p:sp>
      <p:sp>
        <p:nvSpPr>
          <p:cNvPr id="25" name="Owal 24">
            <a:extLst>
              <a:ext uri="{FF2B5EF4-FFF2-40B4-BE49-F238E27FC236}">
                <a16:creationId xmlns:a16="http://schemas.microsoft.com/office/drawing/2014/main" xmlns="" id="{0F1A7B57-31A7-418D-ACDD-99C07789B81F}"/>
              </a:ext>
            </a:extLst>
          </p:cNvPr>
          <p:cNvSpPr/>
          <p:nvPr/>
        </p:nvSpPr>
        <p:spPr>
          <a:xfrm>
            <a:off x="3301861" y="4621319"/>
            <a:ext cx="432000" cy="43200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l-PL" b="1" dirty="0" err="1">
                <a:solidFill>
                  <a:schemeClr val="bg1"/>
                </a:solidFill>
              </a:rPr>
              <a:t>Dz</a:t>
            </a:r>
            <a:endParaRPr lang="pl-PL" b="1" dirty="0">
              <a:solidFill>
                <a:schemeClr val="bg1"/>
              </a:solidFill>
            </a:endParaRPr>
          </a:p>
        </p:txBody>
      </p:sp>
      <p:sp>
        <p:nvSpPr>
          <p:cNvPr id="26" name="Owal 25">
            <a:extLst>
              <a:ext uri="{FF2B5EF4-FFF2-40B4-BE49-F238E27FC236}">
                <a16:creationId xmlns:a16="http://schemas.microsoft.com/office/drawing/2014/main" xmlns="" id="{FF5C8FE1-F394-4340-BB3A-10FF4530AE73}"/>
              </a:ext>
            </a:extLst>
          </p:cNvPr>
          <p:cNvSpPr/>
          <p:nvPr/>
        </p:nvSpPr>
        <p:spPr>
          <a:xfrm>
            <a:off x="2233770" y="3017645"/>
            <a:ext cx="432000" cy="43200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l-PL" b="1" dirty="0">
                <a:solidFill>
                  <a:schemeClr val="bg1"/>
                </a:solidFill>
              </a:rPr>
              <a:t>k</a:t>
            </a:r>
          </a:p>
        </p:txBody>
      </p:sp>
      <p:sp>
        <p:nvSpPr>
          <p:cNvPr id="27" name="Owal 26">
            <a:extLst>
              <a:ext uri="{FF2B5EF4-FFF2-40B4-BE49-F238E27FC236}">
                <a16:creationId xmlns:a16="http://schemas.microsoft.com/office/drawing/2014/main" xmlns="" id="{095C93BE-D836-40B1-9F51-F5DA9C9C5FB8}"/>
              </a:ext>
            </a:extLst>
          </p:cNvPr>
          <p:cNvSpPr/>
          <p:nvPr/>
        </p:nvSpPr>
        <p:spPr>
          <a:xfrm>
            <a:off x="3034674" y="3993754"/>
            <a:ext cx="432000" cy="43200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l-PL" b="1" dirty="0">
                <a:solidFill>
                  <a:schemeClr val="bg1"/>
                </a:solidFill>
              </a:rPr>
              <a:t>d</a:t>
            </a:r>
          </a:p>
        </p:txBody>
      </p:sp>
      <p:grpSp>
        <p:nvGrpSpPr>
          <p:cNvPr id="29" name="Group 1088">
            <a:extLst>
              <a:ext uri="{FF2B5EF4-FFF2-40B4-BE49-F238E27FC236}">
                <a16:creationId xmlns:a16="http://schemas.microsoft.com/office/drawing/2014/main" xmlns="" id="{00000000-0008-0000-0100-00000447000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262058" y="4193878"/>
            <a:ext cx="571500" cy="811060"/>
            <a:chOff x="20" y="22"/>
            <a:chExt cx="31" cy="45"/>
          </a:xfrm>
        </p:grpSpPr>
        <p:pic>
          <p:nvPicPr>
            <p:cNvPr id="41" name="Picture 1089" descr="soldier2">
              <a:extLst>
                <a:ext uri="{FF2B5EF4-FFF2-40B4-BE49-F238E27FC236}">
                  <a16:creationId xmlns:a16="http://schemas.microsoft.com/office/drawing/2014/main" xmlns="" id="{00000000-0008-0000-0100-00001047000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" y="22"/>
              <a:ext cx="25" cy="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" name="Picture 1090" descr="rpg-7">
              <a:extLst>
                <a:ext uri="{FF2B5EF4-FFF2-40B4-BE49-F238E27FC236}">
                  <a16:creationId xmlns:a16="http://schemas.microsoft.com/office/drawing/2014/main" xmlns="" id="{00000000-0008-0000-0100-00001147000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4635011" flipH="1">
              <a:off x="27" y="19"/>
              <a:ext cx="18" cy="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30" name="Picture 1091" descr="soldier">
            <a:extLst>
              <a:ext uri="{FF2B5EF4-FFF2-40B4-BE49-F238E27FC236}">
                <a16:creationId xmlns:a16="http://schemas.microsoft.com/office/drawing/2014/main" xmlns="" id="{00000000-0008-0000-0100-000005470000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71883" y="4193878"/>
            <a:ext cx="419100" cy="8303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1" name="Group 1092">
            <a:extLst>
              <a:ext uri="{FF2B5EF4-FFF2-40B4-BE49-F238E27FC236}">
                <a16:creationId xmlns:a16="http://schemas.microsoft.com/office/drawing/2014/main" xmlns="" id="{00000000-0008-0000-0100-00000647000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217189" y="4234918"/>
            <a:ext cx="571500" cy="811060"/>
            <a:chOff x="68" y="22"/>
            <a:chExt cx="31" cy="45"/>
          </a:xfrm>
        </p:grpSpPr>
        <p:pic>
          <p:nvPicPr>
            <p:cNvPr id="39" name="Picture 1093" descr="soldier2">
              <a:extLst>
                <a:ext uri="{FF2B5EF4-FFF2-40B4-BE49-F238E27FC236}">
                  <a16:creationId xmlns:a16="http://schemas.microsoft.com/office/drawing/2014/main" xmlns="" id="{00000000-0008-0000-0100-00000E47000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" y="22"/>
              <a:ext cx="25" cy="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" name="Picture 1094" descr="km_PK">
              <a:extLst>
                <a:ext uri="{FF2B5EF4-FFF2-40B4-BE49-F238E27FC236}">
                  <a16:creationId xmlns:a16="http://schemas.microsoft.com/office/drawing/2014/main" xmlns="" id="{00000000-0008-0000-0100-00000F47000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-783500">
              <a:off x="68" y="31"/>
              <a:ext cx="31" cy="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32" name="Picture 1095" descr="soldier">
            <a:extLst>
              <a:ext uri="{FF2B5EF4-FFF2-40B4-BE49-F238E27FC236}">
                <a16:creationId xmlns:a16="http://schemas.microsoft.com/office/drawing/2014/main" xmlns="" id="{00000000-0008-0000-0100-000007470000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22437" y="4249688"/>
            <a:ext cx="419100" cy="8303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1096" descr="soldier">
            <a:extLst>
              <a:ext uri="{FF2B5EF4-FFF2-40B4-BE49-F238E27FC236}">
                <a16:creationId xmlns:a16="http://schemas.microsoft.com/office/drawing/2014/main" xmlns="" id="{00000000-0008-0000-0100-000008470000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199644" y="4236370"/>
            <a:ext cx="419100" cy="8303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4" name="Group 1097">
            <a:extLst>
              <a:ext uri="{FF2B5EF4-FFF2-40B4-BE49-F238E27FC236}">
                <a16:creationId xmlns:a16="http://schemas.microsoft.com/office/drawing/2014/main" xmlns="" id="{00000000-0008-0000-0100-00000947000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323855" y="3752432"/>
            <a:ext cx="381000" cy="1235900"/>
            <a:chOff x="0" y="0"/>
            <a:chExt cx="20" cy="64"/>
          </a:xfrm>
        </p:grpSpPr>
        <p:pic>
          <p:nvPicPr>
            <p:cNvPr id="35" name="Picture 1098" descr="soldier">
              <a:extLst>
                <a:ext uri="{FF2B5EF4-FFF2-40B4-BE49-F238E27FC236}">
                  <a16:creationId xmlns:a16="http://schemas.microsoft.com/office/drawing/2014/main" xmlns="" id="{00000000-0008-0000-0100-00000A47000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3"/>
              <a:ext cx="20" cy="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36" name="Group 1099">
              <a:extLst>
                <a:ext uri="{FF2B5EF4-FFF2-40B4-BE49-F238E27FC236}">
                  <a16:creationId xmlns:a16="http://schemas.microsoft.com/office/drawing/2014/main" xmlns="" id="{00000000-0008-0000-0100-00000B470000}"/>
                </a:ext>
              </a:extLst>
            </p:cNvPr>
            <p:cNvGrpSpPr>
              <a:grpSpLocks/>
            </p:cNvGrpSpPr>
            <p:nvPr/>
          </p:nvGrpSpPr>
          <p:grpSpPr bwMode="auto">
            <a:xfrm rot="638599">
              <a:off x="13" y="0"/>
              <a:ext cx="3" cy="34"/>
              <a:chOff x="13" y="0"/>
              <a:chExt cx="3" cy="34"/>
            </a:xfrm>
          </p:grpSpPr>
          <p:pic>
            <p:nvPicPr>
              <p:cNvPr id="37" name="Picture 1100" descr="R-3501">
                <a:extLst>
                  <a:ext uri="{FF2B5EF4-FFF2-40B4-BE49-F238E27FC236}">
                    <a16:creationId xmlns:a16="http://schemas.microsoft.com/office/drawing/2014/main" xmlns="" id="{00000000-0008-0000-0100-00000C47000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" y="28"/>
                <a:ext cx="3" cy="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8" name="Line 1101">
                <a:extLst>
                  <a:ext uri="{FF2B5EF4-FFF2-40B4-BE49-F238E27FC236}">
                    <a16:creationId xmlns:a16="http://schemas.microsoft.com/office/drawing/2014/main" xmlns="" id="{00000000-0008-0000-0100-00000D47000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" y="0"/>
                <a:ext cx="0" cy="28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pl-PL"/>
              </a:p>
            </p:txBody>
          </p:sp>
        </p:grpSp>
      </p:grpSp>
      <p:sp>
        <p:nvSpPr>
          <p:cNvPr id="43" name="pole tekstowe 42">
            <a:extLst>
              <a:ext uri="{FF2B5EF4-FFF2-40B4-BE49-F238E27FC236}">
                <a16:creationId xmlns:a16="http://schemas.microsoft.com/office/drawing/2014/main" xmlns="" id="{5610FFCC-7BF8-4F2C-AC03-F6305836F75E}"/>
              </a:ext>
            </a:extLst>
          </p:cNvPr>
          <p:cNvSpPr txBox="1"/>
          <p:nvPr/>
        </p:nvSpPr>
        <p:spPr>
          <a:xfrm>
            <a:off x="5101350" y="5079333"/>
            <a:ext cx="679673" cy="36933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pl-PL" sz="1200" b="1" dirty="0">
                <a:latin typeface="Arial Narrow" panose="020B0606020202030204" pitchFamily="34" charset="0"/>
              </a:rPr>
              <a:t>DOWÓDCA</a:t>
            </a:r>
            <a:br>
              <a:rPr lang="pl-PL" sz="1200" b="1" dirty="0">
                <a:latin typeface="Arial Narrow" panose="020B0606020202030204" pitchFamily="34" charset="0"/>
              </a:rPr>
            </a:br>
            <a:r>
              <a:rPr lang="pl-PL" sz="1200" b="1" dirty="0">
                <a:latin typeface="Arial Narrow" panose="020B0606020202030204" pitchFamily="34" charset="0"/>
              </a:rPr>
              <a:t>DRUŻYNY</a:t>
            </a:r>
          </a:p>
        </p:txBody>
      </p:sp>
      <p:sp>
        <p:nvSpPr>
          <p:cNvPr id="44" name="pole tekstowe 43">
            <a:extLst>
              <a:ext uri="{FF2B5EF4-FFF2-40B4-BE49-F238E27FC236}">
                <a16:creationId xmlns:a16="http://schemas.microsoft.com/office/drawing/2014/main" xmlns="" id="{3C2D1F3B-6294-4E1C-AD9D-E70AC751B58E}"/>
              </a:ext>
            </a:extLst>
          </p:cNvPr>
          <p:cNvSpPr txBox="1"/>
          <p:nvPr/>
        </p:nvSpPr>
        <p:spPr>
          <a:xfrm>
            <a:off x="6130909" y="5075599"/>
            <a:ext cx="849592" cy="184666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pl-PL" sz="1200" b="1" dirty="0">
                <a:latin typeface="Arial Narrow" panose="020B0606020202030204" pitchFamily="34" charset="0"/>
              </a:rPr>
              <a:t>CELOWNICZY</a:t>
            </a:r>
          </a:p>
        </p:txBody>
      </p:sp>
      <p:sp>
        <p:nvSpPr>
          <p:cNvPr id="45" name="pole tekstowe 44">
            <a:extLst>
              <a:ext uri="{FF2B5EF4-FFF2-40B4-BE49-F238E27FC236}">
                <a16:creationId xmlns:a16="http://schemas.microsoft.com/office/drawing/2014/main" xmlns="" id="{660C0B24-10DB-433E-8893-095E29487266}"/>
              </a:ext>
            </a:extLst>
          </p:cNvPr>
          <p:cNvSpPr txBox="1"/>
          <p:nvPr/>
        </p:nvSpPr>
        <p:spPr>
          <a:xfrm>
            <a:off x="7128359" y="5075599"/>
            <a:ext cx="679674" cy="36933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pl-PL" sz="1200" b="1" dirty="0">
                <a:latin typeface="Arial Narrow" panose="020B0606020202030204" pitchFamily="34" charset="0"/>
              </a:rPr>
              <a:t>STRZELEC</a:t>
            </a:r>
            <a:br>
              <a:rPr lang="pl-PL" sz="1200" b="1" dirty="0">
                <a:latin typeface="Arial Narrow" panose="020B0606020202030204" pitchFamily="34" charset="0"/>
              </a:rPr>
            </a:br>
            <a:r>
              <a:rPr lang="pl-PL" sz="1200" b="1" dirty="0">
                <a:latin typeface="Arial Narrow" panose="020B0606020202030204" pitchFamily="34" charset="0"/>
              </a:rPr>
              <a:t>(pomocnik)</a:t>
            </a:r>
          </a:p>
        </p:txBody>
      </p:sp>
      <p:sp>
        <p:nvSpPr>
          <p:cNvPr id="46" name="Owal 45">
            <a:extLst>
              <a:ext uri="{FF2B5EF4-FFF2-40B4-BE49-F238E27FC236}">
                <a16:creationId xmlns:a16="http://schemas.microsoft.com/office/drawing/2014/main" xmlns="" id="{D23CA906-DEC2-469C-9490-A48907B9154C}"/>
              </a:ext>
            </a:extLst>
          </p:cNvPr>
          <p:cNvSpPr/>
          <p:nvPr/>
        </p:nvSpPr>
        <p:spPr>
          <a:xfrm>
            <a:off x="5185560" y="5627127"/>
            <a:ext cx="432000" cy="4320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l-PL" b="1" dirty="0" err="1">
                <a:solidFill>
                  <a:schemeClr val="tx1"/>
                </a:solidFill>
              </a:rPr>
              <a:t>Dd</a:t>
            </a:r>
            <a:endParaRPr lang="pl-PL" b="1" dirty="0">
              <a:solidFill>
                <a:schemeClr val="tx1"/>
              </a:solidFill>
            </a:endParaRPr>
          </a:p>
        </p:txBody>
      </p:sp>
      <p:sp>
        <p:nvSpPr>
          <p:cNvPr id="47" name="Owal 46">
            <a:extLst>
              <a:ext uri="{FF2B5EF4-FFF2-40B4-BE49-F238E27FC236}">
                <a16:creationId xmlns:a16="http://schemas.microsoft.com/office/drawing/2014/main" xmlns="" id="{AC040C3B-6337-4675-88CB-F4520A292C32}"/>
              </a:ext>
            </a:extLst>
          </p:cNvPr>
          <p:cNvSpPr/>
          <p:nvPr/>
        </p:nvSpPr>
        <p:spPr>
          <a:xfrm>
            <a:off x="6306514" y="5627127"/>
            <a:ext cx="432000" cy="4320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l-PL" b="1" dirty="0" err="1">
                <a:solidFill>
                  <a:schemeClr val="tx1"/>
                </a:solidFill>
              </a:rPr>
              <a:t>cg</a:t>
            </a:r>
            <a:endParaRPr lang="pl-PL" b="1" dirty="0">
              <a:solidFill>
                <a:schemeClr val="tx1"/>
              </a:solidFill>
            </a:endParaRPr>
          </a:p>
        </p:txBody>
      </p:sp>
      <p:sp>
        <p:nvSpPr>
          <p:cNvPr id="48" name="Owal 47">
            <a:extLst>
              <a:ext uri="{FF2B5EF4-FFF2-40B4-BE49-F238E27FC236}">
                <a16:creationId xmlns:a16="http://schemas.microsoft.com/office/drawing/2014/main" xmlns="" id="{A93A8306-AA5C-4C3B-9742-01818C71C522}"/>
              </a:ext>
            </a:extLst>
          </p:cNvPr>
          <p:cNvSpPr/>
          <p:nvPr/>
        </p:nvSpPr>
        <p:spPr>
          <a:xfrm>
            <a:off x="7201914" y="5637066"/>
            <a:ext cx="432000" cy="4320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l-PL" b="1" dirty="0" err="1">
                <a:solidFill>
                  <a:schemeClr val="tx1"/>
                </a:solidFill>
              </a:rPr>
              <a:t>pg</a:t>
            </a:r>
            <a:endParaRPr lang="pl-PL" b="1" dirty="0">
              <a:solidFill>
                <a:schemeClr val="tx1"/>
              </a:solidFill>
            </a:endParaRPr>
          </a:p>
        </p:txBody>
      </p:sp>
      <p:sp>
        <p:nvSpPr>
          <p:cNvPr id="49" name="pole tekstowe 48">
            <a:extLst>
              <a:ext uri="{FF2B5EF4-FFF2-40B4-BE49-F238E27FC236}">
                <a16:creationId xmlns:a16="http://schemas.microsoft.com/office/drawing/2014/main" xmlns="" id="{66F1607A-73C9-41AF-B81B-D3EF6971C5C8}"/>
              </a:ext>
            </a:extLst>
          </p:cNvPr>
          <p:cNvSpPr txBox="1"/>
          <p:nvPr/>
        </p:nvSpPr>
        <p:spPr>
          <a:xfrm>
            <a:off x="7981877" y="5075599"/>
            <a:ext cx="862417" cy="184666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pl-PL" sz="1200" b="1" dirty="0">
                <a:latin typeface="Arial Narrow" panose="020B0606020202030204" pitchFamily="34" charset="0"/>
              </a:rPr>
              <a:t>CELOWNICZY</a:t>
            </a:r>
          </a:p>
        </p:txBody>
      </p:sp>
      <p:sp>
        <p:nvSpPr>
          <p:cNvPr id="50" name="Owal 49">
            <a:extLst>
              <a:ext uri="{FF2B5EF4-FFF2-40B4-BE49-F238E27FC236}">
                <a16:creationId xmlns:a16="http://schemas.microsoft.com/office/drawing/2014/main" xmlns="" id="{99AFE2EC-8920-497F-AC55-52A1579FC925}"/>
              </a:ext>
            </a:extLst>
          </p:cNvPr>
          <p:cNvSpPr/>
          <p:nvPr/>
        </p:nvSpPr>
        <p:spPr>
          <a:xfrm>
            <a:off x="8146804" y="5637066"/>
            <a:ext cx="432000" cy="4320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l-PL" b="1" dirty="0" err="1">
                <a:solidFill>
                  <a:schemeClr val="tx1"/>
                </a:solidFill>
              </a:rPr>
              <a:t>ck</a:t>
            </a:r>
            <a:endParaRPr lang="pl-PL" b="1" dirty="0">
              <a:solidFill>
                <a:schemeClr val="tx1"/>
              </a:solidFill>
            </a:endParaRPr>
          </a:p>
        </p:txBody>
      </p:sp>
      <p:sp>
        <p:nvSpPr>
          <p:cNvPr id="51" name="pole tekstowe 50">
            <a:extLst>
              <a:ext uri="{FF2B5EF4-FFF2-40B4-BE49-F238E27FC236}">
                <a16:creationId xmlns:a16="http://schemas.microsoft.com/office/drawing/2014/main" xmlns="" id="{1A990A69-2EBB-4902-99B6-8C4BE3513F80}"/>
              </a:ext>
            </a:extLst>
          </p:cNvPr>
          <p:cNvSpPr txBox="1"/>
          <p:nvPr/>
        </p:nvSpPr>
        <p:spPr>
          <a:xfrm>
            <a:off x="9030636" y="5065660"/>
            <a:ext cx="679674" cy="36933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pl-PL" sz="1200" b="1" dirty="0">
                <a:latin typeface="Arial Narrow" panose="020B0606020202030204" pitchFamily="34" charset="0"/>
              </a:rPr>
              <a:t>STRZELEC</a:t>
            </a:r>
            <a:br>
              <a:rPr lang="pl-PL" sz="1200" b="1" dirty="0">
                <a:latin typeface="Arial Narrow" panose="020B0606020202030204" pitchFamily="34" charset="0"/>
              </a:rPr>
            </a:br>
            <a:r>
              <a:rPr lang="pl-PL" sz="1200" b="1" dirty="0">
                <a:latin typeface="Arial Narrow" panose="020B0606020202030204" pitchFamily="34" charset="0"/>
              </a:rPr>
              <a:t>(pomocnik)</a:t>
            </a:r>
          </a:p>
        </p:txBody>
      </p:sp>
      <p:sp>
        <p:nvSpPr>
          <p:cNvPr id="52" name="Owal 51">
            <a:extLst>
              <a:ext uri="{FF2B5EF4-FFF2-40B4-BE49-F238E27FC236}">
                <a16:creationId xmlns:a16="http://schemas.microsoft.com/office/drawing/2014/main" xmlns="" id="{5F7BC086-E588-4BD2-9D66-DACA3E9A4403}"/>
              </a:ext>
            </a:extLst>
          </p:cNvPr>
          <p:cNvSpPr/>
          <p:nvPr/>
        </p:nvSpPr>
        <p:spPr>
          <a:xfrm>
            <a:off x="9104191" y="5627127"/>
            <a:ext cx="432000" cy="4320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l-PL" b="1" dirty="0" err="1">
                <a:solidFill>
                  <a:schemeClr val="tx1"/>
                </a:solidFill>
              </a:rPr>
              <a:t>pk</a:t>
            </a:r>
            <a:endParaRPr lang="pl-PL" b="1" dirty="0">
              <a:solidFill>
                <a:schemeClr val="tx1"/>
              </a:solidFill>
            </a:endParaRPr>
          </a:p>
        </p:txBody>
      </p:sp>
      <p:sp>
        <p:nvSpPr>
          <p:cNvPr id="53" name="pole tekstowe 52">
            <a:extLst>
              <a:ext uri="{FF2B5EF4-FFF2-40B4-BE49-F238E27FC236}">
                <a16:creationId xmlns:a16="http://schemas.microsoft.com/office/drawing/2014/main" xmlns="" id="{1691B07A-DED5-4BC8-8F9F-24517D648BD7}"/>
              </a:ext>
            </a:extLst>
          </p:cNvPr>
          <p:cNvSpPr txBox="1"/>
          <p:nvPr/>
        </p:nvSpPr>
        <p:spPr>
          <a:xfrm>
            <a:off x="10004114" y="5065660"/>
            <a:ext cx="772647" cy="553998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pl-PL" sz="1200" b="1" dirty="0">
                <a:latin typeface="Arial Narrow" panose="020B0606020202030204" pitchFamily="34" charset="0"/>
              </a:rPr>
              <a:t>STRZELEC</a:t>
            </a:r>
            <a:br>
              <a:rPr lang="pl-PL" sz="1200" b="1" dirty="0">
                <a:latin typeface="Arial Narrow" panose="020B0606020202030204" pitchFamily="34" charset="0"/>
              </a:rPr>
            </a:br>
            <a:r>
              <a:rPr lang="pl-PL" sz="1200" b="1" dirty="0">
                <a:latin typeface="Arial Narrow" panose="020B0606020202030204" pitchFamily="34" charset="0"/>
              </a:rPr>
              <a:t>(amunicyjny </a:t>
            </a:r>
            <a:br>
              <a:rPr lang="pl-PL" sz="1200" b="1" dirty="0">
                <a:latin typeface="Arial Narrow" panose="020B0606020202030204" pitchFamily="34" charset="0"/>
              </a:rPr>
            </a:br>
            <a:r>
              <a:rPr lang="pl-PL" sz="1200" b="1" dirty="0">
                <a:latin typeface="Arial Narrow" panose="020B0606020202030204" pitchFamily="34" charset="0"/>
              </a:rPr>
              <a:t>- grenadier)</a:t>
            </a:r>
          </a:p>
        </p:txBody>
      </p:sp>
      <p:sp>
        <p:nvSpPr>
          <p:cNvPr id="54" name="Owal 53">
            <a:extLst>
              <a:ext uri="{FF2B5EF4-FFF2-40B4-BE49-F238E27FC236}">
                <a16:creationId xmlns:a16="http://schemas.microsoft.com/office/drawing/2014/main" xmlns="" id="{4127F06E-CB6D-493A-AA32-3D8323B7862B}"/>
              </a:ext>
            </a:extLst>
          </p:cNvPr>
          <p:cNvSpPr/>
          <p:nvPr/>
        </p:nvSpPr>
        <p:spPr>
          <a:xfrm>
            <a:off x="10124156" y="5627127"/>
            <a:ext cx="432000" cy="4320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l-PL" b="1" dirty="0" err="1">
                <a:solidFill>
                  <a:srgbClr val="FF0000"/>
                </a:solidFill>
              </a:rPr>
              <a:t>ak</a:t>
            </a:r>
            <a:endParaRPr lang="pl-PL" b="1" dirty="0">
              <a:solidFill>
                <a:srgbClr val="FF0000"/>
              </a:solidFill>
            </a:endParaRPr>
          </a:p>
        </p:txBody>
      </p:sp>
      <p:sp>
        <p:nvSpPr>
          <p:cNvPr id="55" name="Owal 54">
            <a:extLst>
              <a:ext uri="{FF2B5EF4-FFF2-40B4-BE49-F238E27FC236}">
                <a16:creationId xmlns:a16="http://schemas.microsoft.com/office/drawing/2014/main" xmlns="" id="{8791D4EE-6BDB-41F7-8AF9-8B5120FF8497}"/>
              </a:ext>
            </a:extLst>
          </p:cNvPr>
          <p:cNvSpPr/>
          <p:nvPr/>
        </p:nvSpPr>
        <p:spPr>
          <a:xfrm>
            <a:off x="2272128" y="5462612"/>
            <a:ext cx="432000" cy="4320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l-PL" b="1" dirty="0" err="1">
                <a:solidFill>
                  <a:schemeClr val="tx1"/>
                </a:solidFill>
              </a:rPr>
              <a:t>cg</a:t>
            </a:r>
            <a:endParaRPr lang="pl-PL" b="1" dirty="0">
              <a:solidFill>
                <a:schemeClr val="tx1"/>
              </a:solidFill>
            </a:endParaRPr>
          </a:p>
        </p:txBody>
      </p:sp>
      <p:sp>
        <p:nvSpPr>
          <p:cNvPr id="56" name="Owal 55">
            <a:extLst>
              <a:ext uri="{FF2B5EF4-FFF2-40B4-BE49-F238E27FC236}">
                <a16:creationId xmlns:a16="http://schemas.microsoft.com/office/drawing/2014/main" xmlns="" id="{88EF5A6B-1585-48F1-9023-0BFE9C160063}"/>
              </a:ext>
            </a:extLst>
          </p:cNvPr>
          <p:cNvSpPr/>
          <p:nvPr/>
        </p:nvSpPr>
        <p:spPr>
          <a:xfrm>
            <a:off x="2250949" y="5043380"/>
            <a:ext cx="432000" cy="4320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l-PL" b="1" dirty="0" err="1">
                <a:solidFill>
                  <a:schemeClr val="tx1"/>
                </a:solidFill>
              </a:rPr>
              <a:t>pg</a:t>
            </a:r>
            <a:endParaRPr lang="pl-PL" b="1" dirty="0">
              <a:solidFill>
                <a:schemeClr val="tx1"/>
              </a:solidFill>
            </a:endParaRPr>
          </a:p>
        </p:txBody>
      </p:sp>
      <p:sp>
        <p:nvSpPr>
          <p:cNvPr id="57" name="Owal 56">
            <a:extLst>
              <a:ext uri="{FF2B5EF4-FFF2-40B4-BE49-F238E27FC236}">
                <a16:creationId xmlns:a16="http://schemas.microsoft.com/office/drawing/2014/main" xmlns="" id="{EFCBB919-06E5-494F-9E05-BD306BA6C03F}"/>
              </a:ext>
            </a:extLst>
          </p:cNvPr>
          <p:cNvSpPr/>
          <p:nvPr/>
        </p:nvSpPr>
        <p:spPr>
          <a:xfrm>
            <a:off x="2199410" y="4621319"/>
            <a:ext cx="432000" cy="4320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l-PL" b="1" dirty="0" err="1">
                <a:solidFill>
                  <a:schemeClr val="tx1"/>
                </a:solidFill>
              </a:rPr>
              <a:t>Dd</a:t>
            </a:r>
            <a:endParaRPr lang="pl-PL" b="1" dirty="0">
              <a:solidFill>
                <a:schemeClr val="tx1"/>
              </a:solidFill>
            </a:endParaRPr>
          </a:p>
        </p:txBody>
      </p:sp>
      <p:sp>
        <p:nvSpPr>
          <p:cNvPr id="58" name="Owal 57">
            <a:extLst>
              <a:ext uri="{FF2B5EF4-FFF2-40B4-BE49-F238E27FC236}">
                <a16:creationId xmlns:a16="http://schemas.microsoft.com/office/drawing/2014/main" xmlns="" id="{E207A67F-4A41-4BFD-9823-DE20AD00D478}"/>
              </a:ext>
            </a:extLst>
          </p:cNvPr>
          <p:cNvSpPr/>
          <p:nvPr/>
        </p:nvSpPr>
        <p:spPr>
          <a:xfrm>
            <a:off x="3197712" y="5475380"/>
            <a:ext cx="432000" cy="4320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l-PL" b="1" dirty="0" err="1">
                <a:solidFill>
                  <a:schemeClr val="tx1"/>
                </a:solidFill>
              </a:rPr>
              <a:t>ck</a:t>
            </a:r>
            <a:endParaRPr lang="pl-PL" b="1" dirty="0">
              <a:solidFill>
                <a:schemeClr val="tx1"/>
              </a:solidFill>
            </a:endParaRPr>
          </a:p>
        </p:txBody>
      </p:sp>
      <p:sp>
        <p:nvSpPr>
          <p:cNvPr id="59" name="Owal 58">
            <a:extLst>
              <a:ext uri="{FF2B5EF4-FFF2-40B4-BE49-F238E27FC236}">
                <a16:creationId xmlns:a16="http://schemas.microsoft.com/office/drawing/2014/main" xmlns="" id="{23975BCA-9AA2-4D46-B7D5-C3F7A128292F}"/>
              </a:ext>
            </a:extLst>
          </p:cNvPr>
          <p:cNvSpPr/>
          <p:nvPr/>
        </p:nvSpPr>
        <p:spPr>
          <a:xfrm>
            <a:off x="3229515" y="5054898"/>
            <a:ext cx="432000" cy="4320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l-PL" b="1" dirty="0" err="1">
                <a:solidFill>
                  <a:schemeClr val="tx1"/>
                </a:solidFill>
              </a:rPr>
              <a:t>pk</a:t>
            </a:r>
            <a:endParaRPr lang="pl-PL" b="1" dirty="0">
              <a:solidFill>
                <a:schemeClr val="tx1"/>
              </a:solidFill>
            </a:endParaRPr>
          </a:p>
        </p:txBody>
      </p:sp>
      <p:pic>
        <p:nvPicPr>
          <p:cNvPr id="62" name="Obraz 61">
            <a:extLst>
              <a:ext uri="{FF2B5EF4-FFF2-40B4-BE49-F238E27FC236}">
                <a16:creationId xmlns:a16="http://schemas.microsoft.com/office/drawing/2014/main" xmlns="" id="{264BBAEA-EC64-421C-8BFF-E68C2F09652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204720" y="3720343"/>
            <a:ext cx="990600" cy="704850"/>
          </a:xfrm>
          <a:prstGeom prst="rect">
            <a:avLst/>
          </a:prstGeom>
        </p:spPr>
      </p:pic>
      <p:pic>
        <p:nvPicPr>
          <p:cNvPr id="64" name="Obraz 63">
            <a:extLst>
              <a:ext uri="{FF2B5EF4-FFF2-40B4-BE49-F238E27FC236}">
                <a16:creationId xmlns:a16="http://schemas.microsoft.com/office/drawing/2014/main" xmlns="" id="{F69FD432-4ED4-4F96-9715-712776B728C1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299320" y="1379966"/>
            <a:ext cx="914400" cy="685800"/>
          </a:xfrm>
          <a:prstGeom prst="rect">
            <a:avLst/>
          </a:prstGeom>
        </p:spPr>
      </p:pic>
      <p:sp>
        <p:nvSpPr>
          <p:cNvPr id="2" name="pole tekstowe 1">
            <a:extLst>
              <a:ext uri="{FF2B5EF4-FFF2-40B4-BE49-F238E27FC236}">
                <a16:creationId xmlns:a16="http://schemas.microsoft.com/office/drawing/2014/main" xmlns="" id="{295D2651-C59E-43A3-BB54-7B14F9695647}"/>
              </a:ext>
            </a:extLst>
          </p:cNvPr>
          <p:cNvSpPr txBox="1"/>
          <p:nvPr/>
        </p:nvSpPr>
        <p:spPr>
          <a:xfrm>
            <a:off x="1994650" y="799515"/>
            <a:ext cx="1879745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pl-PL" sz="3600" dirty="0">
                <a:highlight>
                  <a:srgbClr val="FFFF00"/>
                </a:highlight>
              </a:rPr>
              <a:t>BWP-1-23</a:t>
            </a:r>
          </a:p>
        </p:txBody>
      </p:sp>
      <p:sp>
        <p:nvSpPr>
          <p:cNvPr id="3" name="Owal 2">
            <a:extLst>
              <a:ext uri="{FF2B5EF4-FFF2-40B4-BE49-F238E27FC236}">
                <a16:creationId xmlns:a16="http://schemas.microsoft.com/office/drawing/2014/main" xmlns="" id="{EC637EEA-D454-4E1D-8CBB-EC92532C3C1F}"/>
              </a:ext>
            </a:extLst>
          </p:cNvPr>
          <p:cNvSpPr/>
          <p:nvPr/>
        </p:nvSpPr>
        <p:spPr>
          <a:xfrm>
            <a:off x="5437782" y="94960"/>
            <a:ext cx="432000" cy="43200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endParaRPr lang="pl-PL" b="1" dirty="0">
              <a:solidFill>
                <a:schemeClr val="bg1"/>
              </a:solidFill>
            </a:endParaRPr>
          </a:p>
        </p:txBody>
      </p:sp>
      <p:sp>
        <p:nvSpPr>
          <p:cNvPr id="4" name="Owal 3">
            <a:extLst>
              <a:ext uri="{FF2B5EF4-FFF2-40B4-BE49-F238E27FC236}">
                <a16:creationId xmlns:a16="http://schemas.microsoft.com/office/drawing/2014/main" xmlns="" id="{2BA0D547-1C23-4615-8326-7FEFE6CB8261}"/>
              </a:ext>
            </a:extLst>
          </p:cNvPr>
          <p:cNvSpPr/>
          <p:nvPr/>
        </p:nvSpPr>
        <p:spPr>
          <a:xfrm>
            <a:off x="5451255" y="583515"/>
            <a:ext cx="432000" cy="4320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endParaRPr lang="pl-PL" b="1" dirty="0">
              <a:solidFill>
                <a:schemeClr val="tx1"/>
              </a:solidFill>
            </a:endParaRP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xmlns="" id="{3518681E-4162-4019-AF71-954A1420F4A5}"/>
              </a:ext>
            </a:extLst>
          </p:cNvPr>
          <p:cNvSpPr txBox="1"/>
          <p:nvPr/>
        </p:nvSpPr>
        <p:spPr>
          <a:xfrm>
            <a:off x="5946316" y="218627"/>
            <a:ext cx="2775824" cy="184666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r>
              <a:rPr lang="pl-PL" sz="1200" b="1" dirty="0">
                <a:latin typeface="Arial Narrow" panose="020B0606020202030204" pitchFamily="34" charset="0"/>
              </a:rPr>
              <a:t>ŻOŁNIERZE NIE SPIESZAJĄCY SIĘ Z WOZÓW</a:t>
            </a:r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xmlns="" id="{693FB46B-3DE8-4954-B5DB-0301F3F59EB1}"/>
              </a:ext>
            </a:extLst>
          </p:cNvPr>
          <p:cNvSpPr txBox="1"/>
          <p:nvPr/>
        </p:nvSpPr>
        <p:spPr>
          <a:xfrm>
            <a:off x="5955456" y="726188"/>
            <a:ext cx="3095912" cy="184666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r>
              <a:rPr lang="pl-PL" sz="1200" b="1" dirty="0">
                <a:latin typeface="Arial Narrow" panose="020B0606020202030204" pitchFamily="34" charset="0"/>
              </a:rPr>
              <a:t>ŻOŁNIERZE SPIESZAJĄCY SIĘ DO WALKI PIESZEJ</a:t>
            </a:r>
          </a:p>
        </p:txBody>
      </p:sp>
      <p:sp>
        <p:nvSpPr>
          <p:cNvPr id="8" name="Owal 7">
            <a:extLst>
              <a:ext uri="{FF2B5EF4-FFF2-40B4-BE49-F238E27FC236}">
                <a16:creationId xmlns:a16="http://schemas.microsoft.com/office/drawing/2014/main" xmlns="" id="{1E2A92E8-9D53-4498-AEDB-B52418E6FFD3}"/>
              </a:ext>
            </a:extLst>
          </p:cNvPr>
          <p:cNvSpPr/>
          <p:nvPr/>
        </p:nvSpPr>
        <p:spPr>
          <a:xfrm>
            <a:off x="2509851" y="3987172"/>
            <a:ext cx="432000" cy="4320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l-PL" b="1" dirty="0" err="1">
                <a:solidFill>
                  <a:schemeClr val="tx1"/>
                </a:solidFill>
              </a:rPr>
              <a:t>Zp</a:t>
            </a:r>
            <a:endParaRPr lang="pl-PL" b="1" dirty="0">
              <a:solidFill>
                <a:schemeClr val="tx1"/>
              </a:solidFill>
            </a:endParaRPr>
          </a:p>
        </p:txBody>
      </p:sp>
      <p:sp>
        <p:nvSpPr>
          <p:cNvPr id="9" name="pole tekstowe 8">
            <a:extLst>
              <a:ext uri="{FF2B5EF4-FFF2-40B4-BE49-F238E27FC236}">
                <a16:creationId xmlns:a16="http://schemas.microsoft.com/office/drawing/2014/main" xmlns="" id="{36E8753D-FB2E-4E53-A1C3-BD5998CFCA7E}"/>
              </a:ext>
            </a:extLst>
          </p:cNvPr>
          <p:cNvSpPr txBox="1"/>
          <p:nvPr/>
        </p:nvSpPr>
        <p:spPr>
          <a:xfrm>
            <a:off x="21842" y="9639"/>
            <a:ext cx="2863156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pl-PL" sz="3600" dirty="0">
                <a:highlight>
                  <a:srgbClr val="FFFF00"/>
                </a:highlight>
              </a:rPr>
              <a:t>Wóz 13, 23, 33 </a:t>
            </a:r>
          </a:p>
        </p:txBody>
      </p:sp>
      <p:sp>
        <p:nvSpPr>
          <p:cNvPr id="10" name="Łuk 9">
            <a:extLst>
              <a:ext uri="{FF2B5EF4-FFF2-40B4-BE49-F238E27FC236}">
                <a16:creationId xmlns:a16="http://schemas.microsoft.com/office/drawing/2014/main" xmlns="" id="{4A8B5E45-4F9E-49AF-A7FB-636A028410F8}"/>
              </a:ext>
            </a:extLst>
          </p:cNvPr>
          <p:cNvSpPr/>
          <p:nvPr/>
        </p:nvSpPr>
        <p:spPr>
          <a:xfrm flipH="1" flipV="1">
            <a:off x="2715828" y="3991977"/>
            <a:ext cx="1158567" cy="882047"/>
          </a:xfrm>
          <a:prstGeom prst="arc">
            <a:avLst/>
          </a:prstGeom>
          <a:ln w="31750">
            <a:solidFill>
              <a:schemeClr val="bg1"/>
            </a:solidFill>
            <a:prstDash val="sys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2" name="pole tekstowe 11">
            <a:extLst>
              <a:ext uri="{FF2B5EF4-FFF2-40B4-BE49-F238E27FC236}">
                <a16:creationId xmlns:a16="http://schemas.microsoft.com/office/drawing/2014/main" xmlns="" id="{09F4DAE2-4175-4AC5-9E85-510D09A0AE81}"/>
              </a:ext>
            </a:extLst>
          </p:cNvPr>
          <p:cNvSpPr txBox="1"/>
          <p:nvPr/>
        </p:nvSpPr>
        <p:spPr>
          <a:xfrm>
            <a:off x="7748431" y="6376294"/>
            <a:ext cx="1418338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pl-PL" dirty="0">
                <a:highlight>
                  <a:srgbClr val="FFFF00"/>
                </a:highlight>
              </a:rPr>
              <a:t>Na wóz d-</a:t>
            </a:r>
            <a:r>
              <a:rPr lang="pl-PL" dirty="0" err="1">
                <a:highlight>
                  <a:srgbClr val="FFFF00"/>
                </a:highlight>
              </a:rPr>
              <a:t>cy</a:t>
            </a:r>
            <a:r>
              <a:rPr lang="pl-PL" dirty="0">
                <a:highlight>
                  <a:srgbClr val="FFFF00"/>
                </a:highlight>
              </a:rPr>
              <a:t> pl.</a:t>
            </a:r>
          </a:p>
        </p:txBody>
      </p:sp>
      <p:sp>
        <p:nvSpPr>
          <p:cNvPr id="16" name="pole tekstowe 15">
            <a:extLst>
              <a:ext uri="{FF2B5EF4-FFF2-40B4-BE49-F238E27FC236}">
                <a16:creationId xmlns:a16="http://schemas.microsoft.com/office/drawing/2014/main" xmlns="" id="{D1B03B16-28DF-46A6-A45E-5E144CBF981B}"/>
              </a:ext>
            </a:extLst>
          </p:cNvPr>
          <p:cNvSpPr txBox="1"/>
          <p:nvPr/>
        </p:nvSpPr>
        <p:spPr>
          <a:xfrm>
            <a:off x="4172817" y="4095799"/>
            <a:ext cx="129844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pl-PL" sz="2000" b="1" dirty="0">
                <a:solidFill>
                  <a:srgbClr val="0000FF"/>
                </a:solidFill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xmlns="" val="25046609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4367B9FC-9E6D-42E1-902B-F985E35D7A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2630" y="4539833"/>
            <a:ext cx="8226739" cy="609398"/>
          </a:xfrm>
        </p:spPr>
        <p:txBody>
          <a:bodyPr wrap="none" lIns="0" tIns="0" rIns="0" bIns="0">
            <a:spAutoFit/>
          </a:bodyPr>
          <a:lstStyle/>
          <a:p>
            <a:pPr algn="ctr"/>
            <a:r>
              <a:rPr lang="pl-PL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Dziękuję za uwagę i proszę o pytania</a:t>
            </a: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xmlns="" id="{F458C754-1D4C-4F3F-B11B-A49974320CA2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56443" y="949301"/>
            <a:ext cx="2479112" cy="3677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627664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>
            <a:extLst>
              <a:ext uri="{FF2B5EF4-FFF2-40B4-BE49-F238E27FC236}">
                <a16:creationId xmlns:a16="http://schemas.microsoft.com/office/drawing/2014/main" xmlns="" id="{86A5859F-B8D7-4954-AD7A-349C666C4B9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6813"/>
          <a:stretch/>
        </p:blipFill>
        <p:spPr>
          <a:xfrm rot="16200000">
            <a:off x="613332" y="2752626"/>
            <a:ext cx="4762500" cy="2163206"/>
          </a:xfrm>
          <a:prstGeom prst="rect">
            <a:avLst/>
          </a:prstGeom>
        </p:spPr>
      </p:pic>
      <p:pic>
        <p:nvPicPr>
          <p:cNvPr id="13" name="Picture 340" descr="Pancerniak_PL_new">
            <a:extLst>
              <a:ext uri="{FF2B5EF4-FFF2-40B4-BE49-F238E27FC236}">
                <a16:creationId xmlns:a16="http://schemas.microsoft.com/office/drawing/2014/main" xmlns="" id="{97626F24-A47F-405F-ADE5-FD6D75EDCF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41581" y="1722866"/>
            <a:ext cx="340838" cy="906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594" descr="Żołnierz_nieuzbrojony">
            <a:extLst>
              <a:ext uri="{FF2B5EF4-FFF2-40B4-BE49-F238E27FC236}">
                <a16:creationId xmlns:a16="http://schemas.microsoft.com/office/drawing/2014/main" xmlns="" id="{03A60D7C-9D67-4E93-A6B0-7A3FF1438E2D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23741" y="1773487"/>
            <a:ext cx="280596" cy="832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594" descr="Żołnierz_nieuzbrojony">
            <a:extLst>
              <a:ext uri="{FF2B5EF4-FFF2-40B4-BE49-F238E27FC236}">
                <a16:creationId xmlns:a16="http://schemas.microsoft.com/office/drawing/2014/main" xmlns="" id="{A8467B76-7CAA-48E1-9556-867BE700E72C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700430" y="1773487"/>
            <a:ext cx="280596" cy="832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pole tekstowe 16">
            <a:extLst>
              <a:ext uri="{FF2B5EF4-FFF2-40B4-BE49-F238E27FC236}">
                <a16:creationId xmlns:a16="http://schemas.microsoft.com/office/drawing/2014/main" xmlns="" id="{A3B147DD-39D9-4969-91BD-4EF1A7832954}"/>
              </a:ext>
            </a:extLst>
          </p:cNvPr>
          <p:cNvSpPr txBox="1"/>
          <p:nvPr/>
        </p:nvSpPr>
        <p:spPr>
          <a:xfrm>
            <a:off x="6014996" y="2632730"/>
            <a:ext cx="673261" cy="36933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pl-PL" sz="1200" b="1" dirty="0">
                <a:latin typeface="Arial Narrow" panose="020B0606020202030204" pitchFamily="34" charset="0"/>
              </a:rPr>
              <a:t>DOWÓDCA</a:t>
            </a:r>
            <a:br>
              <a:rPr lang="pl-PL" sz="1200" b="1" dirty="0">
                <a:latin typeface="Arial Narrow" panose="020B0606020202030204" pitchFamily="34" charset="0"/>
              </a:rPr>
            </a:br>
            <a:r>
              <a:rPr lang="pl-PL" sz="1200" b="1" dirty="0">
                <a:latin typeface="Arial Narrow" panose="020B0606020202030204" pitchFamily="34" charset="0"/>
              </a:rPr>
              <a:t>ZAŁOGI</a:t>
            </a:r>
          </a:p>
        </p:txBody>
      </p:sp>
      <p:sp>
        <p:nvSpPr>
          <p:cNvPr id="19" name="pole tekstowe 18">
            <a:extLst>
              <a:ext uri="{FF2B5EF4-FFF2-40B4-BE49-F238E27FC236}">
                <a16:creationId xmlns:a16="http://schemas.microsoft.com/office/drawing/2014/main" xmlns="" id="{4E82D8C2-D816-45EE-9F9C-3618417EFECA}"/>
              </a:ext>
            </a:extLst>
          </p:cNvPr>
          <p:cNvSpPr txBox="1"/>
          <p:nvPr/>
        </p:nvSpPr>
        <p:spPr>
          <a:xfrm>
            <a:off x="7194599" y="2628996"/>
            <a:ext cx="702115" cy="184666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pl-PL" sz="1200" b="1" dirty="0">
                <a:latin typeface="Arial Narrow" panose="020B0606020202030204" pitchFamily="34" charset="0"/>
              </a:rPr>
              <a:t>KIEROWCA</a:t>
            </a:r>
          </a:p>
        </p:txBody>
      </p:sp>
      <p:sp>
        <p:nvSpPr>
          <p:cNvPr id="21" name="pole tekstowe 20">
            <a:extLst>
              <a:ext uri="{FF2B5EF4-FFF2-40B4-BE49-F238E27FC236}">
                <a16:creationId xmlns:a16="http://schemas.microsoft.com/office/drawing/2014/main" xmlns="" id="{22FDE870-0104-4C28-A9C9-5667208DFCD8}"/>
              </a:ext>
            </a:extLst>
          </p:cNvPr>
          <p:cNvSpPr txBox="1"/>
          <p:nvPr/>
        </p:nvSpPr>
        <p:spPr>
          <a:xfrm>
            <a:off x="8513950" y="2628996"/>
            <a:ext cx="862417" cy="184666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pl-PL" sz="1200" b="1" dirty="0">
                <a:latin typeface="Arial Narrow" panose="020B0606020202030204" pitchFamily="34" charset="0"/>
              </a:rPr>
              <a:t>DZIAŁONOWY</a:t>
            </a:r>
          </a:p>
        </p:txBody>
      </p:sp>
      <p:sp>
        <p:nvSpPr>
          <p:cNvPr id="22" name="Owal 21">
            <a:extLst>
              <a:ext uri="{FF2B5EF4-FFF2-40B4-BE49-F238E27FC236}">
                <a16:creationId xmlns:a16="http://schemas.microsoft.com/office/drawing/2014/main" xmlns="" id="{B001FB80-E7E4-46B0-A802-3926C21EC0B7}"/>
              </a:ext>
            </a:extLst>
          </p:cNvPr>
          <p:cNvSpPr/>
          <p:nvPr/>
        </p:nvSpPr>
        <p:spPr>
          <a:xfrm>
            <a:off x="6096000" y="3061256"/>
            <a:ext cx="432000" cy="43200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l-PL" b="1" dirty="0" err="1">
                <a:solidFill>
                  <a:schemeClr val="bg1"/>
                </a:solidFill>
              </a:rPr>
              <a:t>Dz</a:t>
            </a:r>
            <a:endParaRPr lang="pl-PL" b="1" dirty="0">
              <a:solidFill>
                <a:schemeClr val="bg1"/>
              </a:solidFill>
            </a:endParaRPr>
          </a:p>
        </p:txBody>
      </p:sp>
      <p:sp>
        <p:nvSpPr>
          <p:cNvPr id="23" name="Owal 22">
            <a:extLst>
              <a:ext uri="{FF2B5EF4-FFF2-40B4-BE49-F238E27FC236}">
                <a16:creationId xmlns:a16="http://schemas.microsoft.com/office/drawing/2014/main" xmlns="" id="{F6629459-A201-4156-B293-EA839FD1EFE3}"/>
              </a:ext>
            </a:extLst>
          </p:cNvPr>
          <p:cNvSpPr/>
          <p:nvPr/>
        </p:nvSpPr>
        <p:spPr>
          <a:xfrm>
            <a:off x="7326283" y="3061256"/>
            <a:ext cx="432000" cy="43200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l-PL" b="1" dirty="0">
                <a:solidFill>
                  <a:schemeClr val="bg1"/>
                </a:solidFill>
              </a:rPr>
              <a:t>k</a:t>
            </a:r>
          </a:p>
        </p:txBody>
      </p:sp>
      <p:sp>
        <p:nvSpPr>
          <p:cNvPr id="24" name="Owal 23">
            <a:extLst>
              <a:ext uri="{FF2B5EF4-FFF2-40B4-BE49-F238E27FC236}">
                <a16:creationId xmlns:a16="http://schemas.microsoft.com/office/drawing/2014/main" xmlns="" id="{9B576CF9-7C6C-4E07-8EDF-D3B93DABF00D}"/>
              </a:ext>
            </a:extLst>
          </p:cNvPr>
          <p:cNvSpPr/>
          <p:nvPr/>
        </p:nvSpPr>
        <p:spPr>
          <a:xfrm>
            <a:off x="8599365" y="3071195"/>
            <a:ext cx="432000" cy="43200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l-PL" b="1" dirty="0">
                <a:solidFill>
                  <a:schemeClr val="bg1"/>
                </a:solidFill>
              </a:rPr>
              <a:t>d</a:t>
            </a:r>
          </a:p>
        </p:txBody>
      </p:sp>
      <p:sp>
        <p:nvSpPr>
          <p:cNvPr id="25" name="Owal 24">
            <a:extLst>
              <a:ext uri="{FF2B5EF4-FFF2-40B4-BE49-F238E27FC236}">
                <a16:creationId xmlns:a16="http://schemas.microsoft.com/office/drawing/2014/main" xmlns="" id="{0F1A7B57-31A7-418D-ACDD-99C07789B81F}"/>
              </a:ext>
            </a:extLst>
          </p:cNvPr>
          <p:cNvSpPr/>
          <p:nvPr/>
        </p:nvSpPr>
        <p:spPr>
          <a:xfrm>
            <a:off x="2249556" y="3000544"/>
            <a:ext cx="432000" cy="43200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l-PL" b="1" dirty="0" err="1">
                <a:solidFill>
                  <a:schemeClr val="bg1"/>
                </a:solidFill>
              </a:rPr>
              <a:t>Dz</a:t>
            </a:r>
            <a:endParaRPr lang="pl-PL" b="1" dirty="0">
              <a:solidFill>
                <a:schemeClr val="bg1"/>
              </a:solidFill>
            </a:endParaRPr>
          </a:p>
        </p:txBody>
      </p:sp>
      <p:sp>
        <p:nvSpPr>
          <p:cNvPr id="26" name="Owal 25">
            <a:extLst>
              <a:ext uri="{FF2B5EF4-FFF2-40B4-BE49-F238E27FC236}">
                <a16:creationId xmlns:a16="http://schemas.microsoft.com/office/drawing/2014/main" xmlns="" id="{FF5C8FE1-F394-4340-BB3A-10FF4530AE73}"/>
              </a:ext>
            </a:extLst>
          </p:cNvPr>
          <p:cNvSpPr/>
          <p:nvPr/>
        </p:nvSpPr>
        <p:spPr>
          <a:xfrm>
            <a:off x="2249556" y="2500997"/>
            <a:ext cx="432000" cy="43200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l-PL" b="1" dirty="0">
                <a:solidFill>
                  <a:schemeClr val="bg1"/>
                </a:solidFill>
              </a:rPr>
              <a:t>k</a:t>
            </a:r>
          </a:p>
        </p:txBody>
      </p:sp>
      <p:sp>
        <p:nvSpPr>
          <p:cNvPr id="27" name="Owal 26">
            <a:extLst>
              <a:ext uri="{FF2B5EF4-FFF2-40B4-BE49-F238E27FC236}">
                <a16:creationId xmlns:a16="http://schemas.microsoft.com/office/drawing/2014/main" xmlns="" id="{095C93BE-D836-40B1-9F51-F5DA9C9C5FB8}"/>
              </a:ext>
            </a:extLst>
          </p:cNvPr>
          <p:cNvSpPr/>
          <p:nvPr/>
        </p:nvSpPr>
        <p:spPr>
          <a:xfrm>
            <a:off x="2681556" y="3981015"/>
            <a:ext cx="432000" cy="43200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l-PL" b="1" dirty="0">
                <a:solidFill>
                  <a:schemeClr val="bg1"/>
                </a:solidFill>
              </a:rPr>
              <a:t>d</a:t>
            </a:r>
          </a:p>
        </p:txBody>
      </p:sp>
      <p:grpSp>
        <p:nvGrpSpPr>
          <p:cNvPr id="29" name="Group 1088">
            <a:extLst>
              <a:ext uri="{FF2B5EF4-FFF2-40B4-BE49-F238E27FC236}">
                <a16:creationId xmlns:a16="http://schemas.microsoft.com/office/drawing/2014/main" xmlns="" id="{00000000-0008-0000-0100-00000447000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262058" y="4193878"/>
            <a:ext cx="571500" cy="811060"/>
            <a:chOff x="20" y="22"/>
            <a:chExt cx="31" cy="45"/>
          </a:xfrm>
        </p:grpSpPr>
        <p:pic>
          <p:nvPicPr>
            <p:cNvPr id="41" name="Picture 1089" descr="soldier2">
              <a:extLst>
                <a:ext uri="{FF2B5EF4-FFF2-40B4-BE49-F238E27FC236}">
                  <a16:creationId xmlns:a16="http://schemas.microsoft.com/office/drawing/2014/main" xmlns="" id="{00000000-0008-0000-0100-00001047000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" y="22"/>
              <a:ext cx="25" cy="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" name="Picture 1090" descr="rpg-7">
              <a:extLst>
                <a:ext uri="{FF2B5EF4-FFF2-40B4-BE49-F238E27FC236}">
                  <a16:creationId xmlns:a16="http://schemas.microsoft.com/office/drawing/2014/main" xmlns="" id="{00000000-0008-0000-0100-00001147000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4635011" flipH="1">
              <a:off x="27" y="19"/>
              <a:ext cx="18" cy="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30" name="Picture 1091" descr="soldier">
            <a:extLst>
              <a:ext uri="{FF2B5EF4-FFF2-40B4-BE49-F238E27FC236}">
                <a16:creationId xmlns:a16="http://schemas.microsoft.com/office/drawing/2014/main" xmlns="" id="{00000000-0008-0000-0100-000005470000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71883" y="4193878"/>
            <a:ext cx="419100" cy="8303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1" name="Group 1092">
            <a:extLst>
              <a:ext uri="{FF2B5EF4-FFF2-40B4-BE49-F238E27FC236}">
                <a16:creationId xmlns:a16="http://schemas.microsoft.com/office/drawing/2014/main" xmlns="" id="{00000000-0008-0000-0100-00000647000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217189" y="4234918"/>
            <a:ext cx="571500" cy="811060"/>
            <a:chOff x="68" y="22"/>
            <a:chExt cx="31" cy="45"/>
          </a:xfrm>
        </p:grpSpPr>
        <p:pic>
          <p:nvPicPr>
            <p:cNvPr id="39" name="Picture 1093" descr="soldier2">
              <a:extLst>
                <a:ext uri="{FF2B5EF4-FFF2-40B4-BE49-F238E27FC236}">
                  <a16:creationId xmlns:a16="http://schemas.microsoft.com/office/drawing/2014/main" xmlns="" id="{00000000-0008-0000-0100-00000E47000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" y="22"/>
              <a:ext cx="25" cy="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" name="Picture 1094" descr="km_PK">
              <a:extLst>
                <a:ext uri="{FF2B5EF4-FFF2-40B4-BE49-F238E27FC236}">
                  <a16:creationId xmlns:a16="http://schemas.microsoft.com/office/drawing/2014/main" xmlns="" id="{00000000-0008-0000-0100-00000F47000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-783500">
              <a:off x="68" y="31"/>
              <a:ext cx="31" cy="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32" name="Picture 1095" descr="soldier">
            <a:extLst>
              <a:ext uri="{FF2B5EF4-FFF2-40B4-BE49-F238E27FC236}">
                <a16:creationId xmlns:a16="http://schemas.microsoft.com/office/drawing/2014/main" xmlns="" id="{00000000-0008-0000-0100-000007470000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22437" y="4249688"/>
            <a:ext cx="419100" cy="8303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1096" descr="soldier">
            <a:extLst>
              <a:ext uri="{FF2B5EF4-FFF2-40B4-BE49-F238E27FC236}">
                <a16:creationId xmlns:a16="http://schemas.microsoft.com/office/drawing/2014/main" xmlns="" id="{00000000-0008-0000-0100-000008470000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199644" y="4236370"/>
            <a:ext cx="419100" cy="8303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4" name="Group 1097">
            <a:extLst>
              <a:ext uri="{FF2B5EF4-FFF2-40B4-BE49-F238E27FC236}">
                <a16:creationId xmlns:a16="http://schemas.microsoft.com/office/drawing/2014/main" xmlns="" id="{00000000-0008-0000-0100-00000947000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323855" y="3752432"/>
            <a:ext cx="381000" cy="1235900"/>
            <a:chOff x="0" y="0"/>
            <a:chExt cx="20" cy="64"/>
          </a:xfrm>
        </p:grpSpPr>
        <p:pic>
          <p:nvPicPr>
            <p:cNvPr id="35" name="Picture 1098" descr="soldier">
              <a:extLst>
                <a:ext uri="{FF2B5EF4-FFF2-40B4-BE49-F238E27FC236}">
                  <a16:creationId xmlns:a16="http://schemas.microsoft.com/office/drawing/2014/main" xmlns="" id="{00000000-0008-0000-0100-00000A47000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3"/>
              <a:ext cx="20" cy="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36" name="Group 1099">
              <a:extLst>
                <a:ext uri="{FF2B5EF4-FFF2-40B4-BE49-F238E27FC236}">
                  <a16:creationId xmlns:a16="http://schemas.microsoft.com/office/drawing/2014/main" xmlns="" id="{00000000-0008-0000-0100-00000B470000}"/>
                </a:ext>
              </a:extLst>
            </p:cNvPr>
            <p:cNvGrpSpPr>
              <a:grpSpLocks/>
            </p:cNvGrpSpPr>
            <p:nvPr/>
          </p:nvGrpSpPr>
          <p:grpSpPr bwMode="auto">
            <a:xfrm rot="638599">
              <a:off x="13" y="0"/>
              <a:ext cx="3" cy="34"/>
              <a:chOff x="13" y="0"/>
              <a:chExt cx="3" cy="34"/>
            </a:xfrm>
          </p:grpSpPr>
          <p:pic>
            <p:nvPicPr>
              <p:cNvPr id="37" name="Picture 1100" descr="R-3501">
                <a:extLst>
                  <a:ext uri="{FF2B5EF4-FFF2-40B4-BE49-F238E27FC236}">
                    <a16:creationId xmlns:a16="http://schemas.microsoft.com/office/drawing/2014/main" xmlns="" id="{00000000-0008-0000-0100-00000C47000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" y="28"/>
                <a:ext cx="3" cy="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8" name="Line 1101">
                <a:extLst>
                  <a:ext uri="{FF2B5EF4-FFF2-40B4-BE49-F238E27FC236}">
                    <a16:creationId xmlns:a16="http://schemas.microsoft.com/office/drawing/2014/main" xmlns="" id="{00000000-0008-0000-0100-00000D47000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" y="0"/>
                <a:ext cx="0" cy="28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pl-PL"/>
              </a:p>
            </p:txBody>
          </p:sp>
        </p:grpSp>
      </p:grpSp>
      <p:sp>
        <p:nvSpPr>
          <p:cNvPr id="43" name="pole tekstowe 42">
            <a:extLst>
              <a:ext uri="{FF2B5EF4-FFF2-40B4-BE49-F238E27FC236}">
                <a16:creationId xmlns:a16="http://schemas.microsoft.com/office/drawing/2014/main" xmlns="" id="{5610FFCC-7BF8-4F2C-AC03-F6305836F75E}"/>
              </a:ext>
            </a:extLst>
          </p:cNvPr>
          <p:cNvSpPr txBox="1"/>
          <p:nvPr/>
        </p:nvSpPr>
        <p:spPr>
          <a:xfrm>
            <a:off x="5101350" y="5079333"/>
            <a:ext cx="679673" cy="36933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pl-PL" sz="1200" b="1" dirty="0">
                <a:latin typeface="Arial Narrow" panose="020B0606020202030204" pitchFamily="34" charset="0"/>
              </a:rPr>
              <a:t>DOWÓDCA</a:t>
            </a:r>
            <a:br>
              <a:rPr lang="pl-PL" sz="1200" b="1" dirty="0">
                <a:latin typeface="Arial Narrow" panose="020B0606020202030204" pitchFamily="34" charset="0"/>
              </a:rPr>
            </a:br>
            <a:r>
              <a:rPr lang="pl-PL" sz="1200" b="1" dirty="0">
                <a:latin typeface="Arial Narrow" panose="020B0606020202030204" pitchFamily="34" charset="0"/>
              </a:rPr>
              <a:t>DRUŻYNY</a:t>
            </a:r>
          </a:p>
        </p:txBody>
      </p:sp>
      <p:sp>
        <p:nvSpPr>
          <p:cNvPr id="44" name="pole tekstowe 43">
            <a:extLst>
              <a:ext uri="{FF2B5EF4-FFF2-40B4-BE49-F238E27FC236}">
                <a16:creationId xmlns:a16="http://schemas.microsoft.com/office/drawing/2014/main" xmlns="" id="{3C2D1F3B-6294-4E1C-AD9D-E70AC751B58E}"/>
              </a:ext>
            </a:extLst>
          </p:cNvPr>
          <p:cNvSpPr txBox="1"/>
          <p:nvPr/>
        </p:nvSpPr>
        <p:spPr>
          <a:xfrm>
            <a:off x="6130909" y="5075599"/>
            <a:ext cx="849592" cy="184666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pl-PL" sz="1200" b="1" dirty="0">
                <a:latin typeface="Arial Narrow" panose="020B0606020202030204" pitchFamily="34" charset="0"/>
              </a:rPr>
              <a:t>CELOWNICZY</a:t>
            </a:r>
          </a:p>
        </p:txBody>
      </p:sp>
      <p:sp>
        <p:nvSpPr>
          <p:cNvPr id="45" name="pole tekstowe 44">
            <a:extLst>
              <a:ext uri="{FF2B5EF4-FFF2-40B4-BE49-F238E27FC236}">
                <a16:creationId xmlns:a16="http://schemas.microsoft.com/office/drawing/2014/main" xmlns="" id="{660C0B24-10DB-433E-8893-095E29487266}"/>
              </a:ext>
            </a:extLst>
          </p:cNvPr>
          <p:cNvSpPr txBox="1"/>
          <p:nvPr/>
        </p:nvSpPr>
        <p:spPr>
          <a:xfrm>
            <a:off x="7128359" y="5075599"/>
            <a:ext cx="679674" cy="36933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pl-PL" sz="1200" b="1" dirty="0">
                <a:latin typeface="Arial Narrow" panose="020B0606020202030204" pitchFamily="34" charset="0"/>
              </a:rPr>
              <a:t>STRZELEC</a:t>
            </a:r>
            <a:br>
              <a:rPr lang="pl-PL" sz="1200" b="1" dirty="0">
                <a:latin typeface="Arial Narrow" panose="020B0606020202030204" pitchFamily="34" charset="0"/>
              </a:rPr>
            </a:br>
            <a:r>
              <a:rPr lang="pl-PL" sz="1200" b="1" dirty="0">
                <a:latin typeface="Arial Narrow" panose="020B0606020202030204" pitchFamily="34" charset="0"/>
              </a:rPr>
              <a:t>(pomocnik)</a:t>
            </a:r>
          </a:p>
        </p:txBody>
      </p:sp>
      <p:sp>
        <p:nvSpPr>
          <p:cNvPr id="46" name="Owal 45">
            <a:extLst>
              <a:ext uri="{FF2B5EF4-FFF2-40B4-BE49-F238E27FC236}">
                <a16:creationId xmlns:a16="http://schemas.microsoft.com/office/drawing/2014/main" xmlns="" id="{D23CA906-DEC2-469C-9490-A48907B9154C}"/>
              </a:ext>
            </a:extLst>
          </p:cNvPr>
          <p:cNvSpPr/>
          <p:nvPr/>
        </p:nvSpPr>
        <p:spPr>
          <a:xfrm>
            <a:off x="5185560" y="5567493"/>
            <a:ext cx="432000" cy="4320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l-PL" b="1" dirty="0" err="1">
                <a:solidFill>
                  <a:schemeClr val="tx1"/>
                </a:solidFill>
              </a:rPr>
              <a:t>Dd</a:t>
            </a:r>
            <a:endParaRPr lang="pl-PL" b="1" dirty="0">
              <a:solidFill>
                <a:schemeClr val="tx1"/>
              </a:solidFill>
            </a:endParaRPr>
          </a:p>
        </p:txBody>
      </p:sp>
      <p:sp>
        <p:nvSpPr>
          <p:cNvPr id="47" name="Owal 46">
            <a:extLst>
              <a:ext uri="{FF2B5EF4-FFF2-40B4-BE49-F238E27FC236}">
                <a16:creationId xmlns:a16="http://schemas.microsoft.com/office/drawing/2014/main" xmlns="" id="{AC040C3B-6337-4675-88CB-F4520A292C32}"/>
              </a:ext>
            </a:extLst>
          </p:cNvPr>
          <p:cNvSpPr/>
          <p:nvPr/>
        </p:nvSpPr>
        <p:spPr>
          <a:xfrm>
            <a:off x="6306514" y="5567493"/>
            <a:ext cx="432000" cy="4320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l-PL" b="1" dirty="0" err="1">
                <a:solidFill>
                  <a:schemeClr val="tx1"/>
                </a:solidFill>
              </a:rPr>
              <a:t>cg</a:t>
            </a:r>
            <a:endParaRPr lang="pl-PL" b="1" dirty="0">
              <a:solidFill>
                <a:schemeClr val="tx1"/>
              </a:solidFill>
            </a:endParaRPr>
          </a:p>
        </p:txBody>
      </p:sp>
      <p:sp>
        <p:nvSpPr>
          <p:cNvPr id="48" name="Owal 47">
            <a:extLst>
              <a:ext uri="{FF2B5EF4-FFF2-40B4-BE49-F238E27FC236}">
                <a16:creationId xmlns:a16="http://schemas.microsoft.com/office/drawing/2014/main" xmlns="" id="{A93A8306-AA5C-4C3B-9742-01818C71C522}"/>
              </a:ext>
            </a:extLst>
          </p:cNvPr>
          <p:cNvSpPr/>
          <p:nvPr/>
        </p:nvSpPr>
        <p:spPr>
          <a:xfrm>
            <a:off x="7201914" y="5577432"/>
            <a:ext cx="432000" cy="4320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l-PL" b="1" dirty="0" err="1">
                <a:solidFill>
                  <a:schemeClr val="tx1"/>
                </a:solidFill>
              </a:rPr>
              <a:t>pg</a:t>
            </a:r>
            <a:endParaRPr lang="pl-PL" b="1" dirty="0">
              <a:solidFill>
                <a:schemeClr val="tx1"/>
              </a:solidFill>
            </a:endParaRPr>
          </a:p>
        </p:txBody>
      </p:sp>
      <p:sp>
        <p:nvSpPr>
          <p:cNvPr id="49" name="pole tekstowe 48">
            <a:extLst>
              <a:ext uri="{FF2B5EF4-FFF2-40B4-BE49-F238E27FC236}">
                <a16:creationId xmlns:a16="http://schemas.microsoft.com/office/drawing/2014/main" xmlns="" id="{66F1607A-73C9-41AF-B81B-D3EF6971C5C8}"/>
              </a:ext>
            </a:extLst>
          </p:cNvPr>
          <p:cNvSpPr txBox="1"/>
          <p:nvPr/>
        </p:nvSpPr>
        <p:spPr>
          <a:xfrm>
            <a:off x="7981877" y="5075599"/>
            <a:ext cx="862417" cy="184666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pl-PL" sz="1200" b="1" dirty="0">
                <a:latin typeface="Arial Narrow" panose="020B0606020202030204" pitchFamily="34" charset="0"/>
              </a:rPr>
              <a:t>CELOWNICZY</a:t>
            </a:r>
          </a:p>
        </p:txBody>
      </p:sp>
      <p:sp>
        <p:nvSpPr>
          <p:cNvPr id="50" name="Owal 49">
            <a:extLst>
              <a:ext uri="{FF2B5EF4-FFF2-40B4-BE49-F238E27FC236}">
                <a16:creationId xmlns:a16="http://schemas.microsoft.com/office/drawing/2014/main" xmlns="" id="{99AFE2EC-8920-497F-AC55-52A1579FC925}"/>
              </a:ext>
            </a:extLst>
          </p:cNvPr>
          <p:cNvSpPr/>
          <p:nvPr/>
        </p:nvSpPr>
        <p:spPr>
          <a:xfrm>
            <a:off x="8146804" y="5577432"/>
            <a:ext cx="432000" cy="4320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l-PL" b="1" dirty="0" err="1">
                <a:solidFill>
                  <a:schemeClr val="tx1"/>
                </a:solidFill>
              </a:rPr>
              <a:t>ck</a:t>
            </a:r>
            <a:endParaRPr lang="pl-PL" b="1" dirty="0">
              <a:solidFill>
                <a:schemeClr val="tx1"/>
              </a:solidFill>
            </a:endParaRPr>
          </a:p>
        </p:txBody>
      </p:sp>
      <p:sp>
        <p:nvSpPr>
          <p:cNvPr id="51" name="pole tekstowe 50">
            <a:extLst>
              <a:ext uri="{FF2B5EF4-FFF2-40B4-BE49-F238E27FC236}">
                <a16:creationId xmlns:a16="http://schemas.microsoft.com/office/drawing/2014/main" xmlns="" id="{1A990A69-2EBB-4902-99B6-8C4BE3513F80}"/>
              </a:ext>
            </a:extLst>
          </p:cNvPr>
          <p:cNvSpPr txBox="1"/>
          <p:nvPr/>
        </p:nvSpPr>
        <p:spPr>
          <a:xfrm>
            <a:off x="9030636" y="5065660"/>
            <a:ext cx="679674" cy="36933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pl-PL" sz="1200" b="1" dirty="0">
                <a:latin typeface="Arial Narrow" panose="020B0606020202030204" pitchFamily="34" charset="0"/>
              </a:rPr>
              <a:t>STRZELEC</a:t>
            </a:r>
            <a:br>
              <a:rPr lang="pl-PL" sz="1200" b="1" dirty="0">
                <a:latin typeface="Arial Narrow" panose="020B0606020202030204" pitchFamily="34" charset="0"/>
              </a:rPr>
            </a:br>
            <a:r>
              <a:rPr lang="pl-PL" sz="1200" b="1" dirty="0">
                <a:latin typeface="Arial Narrow" panose="020B0606020202030204" pitchFamily="34" charset="0"/>
              </a:rPr>
              <a:t>(pomocnik)</a:t>
            </a:r>
          </a:p>
        </p:txBody>
      </p:sp>
      <p:sp>
        <p:nvSpPr>
          <p:cNvPr id="52" name="Owal 51">
            <a:extLst>
              <a:ext uri="{FF2B5EF4-FFF2-40B4-BE49-F238E27FC236}">
                <a16:creationId xmlns:a16="http://schemas.microsoft.com/office/drawing/2014/main" xmlns="" id="{5F7BC086-E588-4BD2-9D66-DACA3E9A4403}"/>
              </a:ext>
            </a:extLst>
          </p:cNvPr>
          <p:cNvSpPr/>
          <p:nvPr/>
        </p:nvSpPr>
        <p:spPr>
          <a:xfrm>
            <a:off x="9104191" y="5567493"/>
            <a:ext cx="432000" cy="4320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l-PL" b="1" dirty="0" err="1">
                <a:solidFill>
                  <a:schemeClr val="tx1"/>
                </a:solidFill>
              </a:rPr>
              <a:t>pk</a:t>
            </a:r>
            <a:endParaRPr lang="pl-PL" b="1" dirty="0">
              <a:solidFill>
                <a:schemeClr val="tx1"/>
              </a:solidFill>
            </a:endParaRPr>
          </a:p>
        </p:txBody>
      </p:sp>
      <p:sp>
        <p:nvSpPr>
          <p:cNvPr id="53" name="pole tekstowe 52">
            <a:extLst>
              <a:ext uri="{FF2B5EF4-FFF2-40B4-BE49-F238E27FC236}">
                <a16:creationId xmlns:a16="http://schemas.microsoft.com/office/drawing/2014/main" xmlns="" id="{1691B07A-DED5-4BC8-8F9F-24517D648BD7}"/>
              </a:ext>
            </a:extLst>
          </p:cNvPr>
          <p:cNvSpPr txBox="1"/>
          <p:nvPr/>
        </p:nvSpPr>
        <p:spPr>
          <a:xfrm>
            <a:off x="10000908" y="5065660"/>
            <a:ext cx="779060" cy="36933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pl-PL" sz="1200" b="1" dirty="0">
                <a:latin typeface="Arial Narrow" panose="020B0606020202030204" pitchFamily="34" charset="0"/>
              </a:rPr>
              <a:t>STRZELEC</a:t>
            </a:r>
            <a:br>
              <a:rPr lang="pl-PL" sz="1200" b="1" dirty="0">
                <a:latin typeface="Arial Narrow" panose="020B0606020202030204" pitchFamily="34" charset="0"/>
              </a:rPr>
            </a:br>
            <a:r>
              <a:rPr lang="pl-PL" sz="1200" b="1" dirty="0">
                <a:latin typeface="Arial Narrow" panose="020B0606020202030204" pitchFamily="34" charset="0"/>
              </a:rPr>
              <a:t>(amunicyjny)</a:t>
            </a:r>
          </a:p>
        </p:txBody>
      </p:sp>
      <p:sp>
        <p:nvSpPr>
          <p:cNvPr id="54" name="Owal 53">
            <a:extLst>
              <a:ext uri="{FF2B5EF4-FFF2-40B4-BE49-F238E27FC236}">
                <a16:creationId xmlns:a16="http://schemas.microsoft.com/office/drawing/2014/main" xmlns="" id="{4127F06E-CB6D-493A-AA32-3D8323B7862B}"/>
              </a:ext>
            </a:extLst>
          </p:cNvPr>
          <p:cNvSpPr/>
          <p:nvPr/>
        </p:nvSpPr>
        <p:spPr>
          <a:xfrm>
            <a:off x="10124156" y="5567493"/>
            <a:ext cx="432000" cy="4320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l-PL" b="1" dirty="0" err="1">
                <a:solidFill>
                  <a:schemeClr val="tx1"/>
                </a:solidFill>
              </a:rPr>
              <a:t>ak</a:t>
            </a:r>
            <a:endParaRPr lang="pl-PL" b="1" dirty="0">
              <a:solidFill>
                <a:schemeClr val="tx1"/>
              </a:solidFill>
            </a:endParaRPr>
          </a:p>
        </p:txBody>
      </p:sp>
      <p:sp>
        <p:nvSpPr>
          <p:cNvPr id="55" name="Owal 54">
            <a:extLst>
              <a:ext uri="{FF2B5EF4-FFF2-40B4-BE49-F238E27FC236}">
                <a16:creationId xmlns:a16="http://schemas.microsoft.com/office/drawing/2014/main" xmlns="" id="{8791D4EE-6BDB-41F7-8AF9-8B5120FF8497}"/>
              </a:ext>
            </a:extLst>
          </p:cNvPr>
          <p:cNvSpPr/>
          <p:nvPr/>
        </p:nvSpPr>
        <p:spPr>
          <a:xfrm>
            <a:off x="2272128" y="5462612"/>
            <a:ext cx="432000" cy="4320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l-PL" b="1" dirty="0" err="1">
                <a:solidFill>
                  <a:schemeClr val="tx1"/>
                </a:solidFill>
              </a:rPr>
              <a:t>cg</a:t>
            </a:r>
            <a:endParaRPr lang="pl-PL" b="1" dirty="0">
              <a:solidFill>
                <a:schemeClr val="tx1"/>
              </a:solidFill>
            </a:endParaRPr>
          </a:p>
        </p:txBody>
      </p:sp>
      <p:sp>
        <p:nvSpPr>
          <p:cNvPr id="56" name="Owal 55">
            <a:extLst>
              <a:ext uri="{FF2B5EF4-FFF2-40B4-BE49-F238E27FC236}">
                <a16:creationId xmlns:a16="http://schemas.microsoft.com/office/drawing/2014/main" xmlns="" id="{88EF5A6B-1585-48F1-9023-0BFE9C160063}"/>
              </a:ext>
            </a:extLst>
          </p:cNvPr>
          <p:cNvSpPr/>
          <p:nvPr/>
        </p:nvSpPr>
        <p:spPr>
          <a:xfrm>
            <a:off x="2250949" y="5043380"/>
            <a:ext cx="432000" cy="4320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l-PL" b="1" dirty="0" err="1">
                <a:solidFill>
                  <a:schemeClr val="tx1"/>
                </a:solidFill>
              </a:rPr>
              <a:t>pg</a:t>
            </a:r>
            <a:endParaRPr lang="pl-PL" b="1" dirty="0">
              <a:solidFill>
                <a:schemeClr val="tx1"/>
              </a:solidFill>
            </a:endParaRPr>
          </a:p>
        </p:txBody>
      </p:sp>
      <p:sp>
        <p:nvSpPr>
          <p:cNvPr id="57" name="Owal 56">
            <a:extLst>
              <a:ext uri="{FF2B5EF4-FFF2-40B4-BE49-F238E27FC236}">
                <a16:creationId xmlns:a16="http://schemas.microsoft.com/office/drawing/2014/main" xmlns="" id="{EFCBB919-06E5-494F-9E05-BD306BA6C03F}"/>
              </a:ext>
            </a:extLst>
          </p:cNvPr>
          <p:cNvSpPr/>
          <p:nvPr/>
        </p:nvSpPr>
        <p:spPr>
          <a:xfrm>
            <a:off x="2199410" y="4621319"/>
            <a:ext cx="432000" cy="4320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l-PL" b="1" dirty="0" err="1">
                <a:solidFill>
                  <a:schemeClr val="tx1"/>
                </a:solidFill>
              </a:rPr>
              <a:t>Dd</a:t>
            </a:r>
            <a:endParaRPr lang="pl-PL" b="1" dirty="0">
              <a:solidFill>
                <a:schemeClr val="tx1"/>
              </a:solidFill>
            </a:endParaRPr>
          </a:p>
        </p:txBody>
      </p:sp>
      <p:sp>
        <p:nvSpPr>
          <p:cNvPr id="58" name="Owal 57">
            <a:extLst>
              <a:ext uri="{FF2B5EF4-FFF2-40B4-BE49-F238E27FC236}">
                <a16:creationId xmlns:a16="http://schemas.microsoft.com/office/drawing/2014/main" xmlns="" id="{E207A67F-4A41-4BFD-9823-DE20AD00D478}"/>
              </a:ext>
            </a:extLst>
          </p:cNvPr>
          <p:cNvSpPr/>
          <p:nvPr/>
        </p:nvSpPr>
        <p:spPr>
          <a:xfrm>
            <a:off x="3197712" y="5475380"/>
            <a:ext cx="432000" cy="4320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l-PL" b="1" dirty="0" err="1">
                <a:solidFill>
                  <a:schemeClr val="tx1"/>
                </a:solidFill>
              </a:rPr>
              <a:t>ck</a:t>
            </a:r>
            <a:endParaRPr lang="pl-PL" b="1" dirty="0">
              <a:solidFill>
                <a:schemeClr val="tx1"/>
              </a:solidFill>
            </a:endParaRPr>
          </a:p>
        </p:txBody>
      </p:sp>
      <p:sp>
        <p:nvSpPr>
          <p:cNvPr id="59" name="Owal 58">
            <a:extLst>
              <a:ext uri="{FF2B5EF4-FFF2-40B4-BE49-F238E27FC236}">
                <a16:creationId xmlns:a16="http://schemas.microsoft.com/office/drawing/2014/main" xmlns="" id="{23975BCA-9AA2-4D46-B7D5-C3F7A128292F}"/>
              </a:ext>
            </a:extLst>
          </p:cNvPr>
          <p:cNvSpPr/>
          <p:nvPr/>
        </p:nvSpPr>
        <p:spPr>
          <a:xfrm>
            <a:off x="3229515" y="5054898"/>
            <a:ext cx="432000" cy="4320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l-PL" b="1" dirty="0" err="1">
                <a:solidFill>
                  <a:schemeClr val="tx1"/>
                </a:solidFill>
              </a:rPr>
              <a:t>pk</a:t>
            </a:r>
            <a:endParaRPr lang="pl-PL" b="1" dirty="0">
              <a:solidFill>
                <a:schemeClr val="tx1"/>
              </a:solidFill>
            </a:endParaRPr>
          </a:p>
        </p:txBody>
      </p:sp>
      <p:sp>
        <p:nvSpPr>
          <p:cNvPr id="60" name="Owal 59">
            <a:extLst>
              <a:ext uri="{FF2B5EF4-FFF2-40B4-BE49-F238E27FC236}">
                <a16:creationId xmlns:a16="http://schemas.microsoft.com/office/drawing/2014/main" xmlns="" id="{A14BD3FB-89CA-4877-97E3-B4D4BA125F7C}"/>
              </a:ext>
            </a:extLst>
          </p:cNvPr>
          <p:cNvSpPr/>
          <p:nvPr/>
        </p:nvSpPr>
        <p:spPr>
          <a:xfrm>
            <a:off x="3267685" y="4635995"/>
            <a:ext cx="432000" cy="4320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l-PL" b="1" dirty="0" err="1">
                <a:solidFill>
                  <a:schemeClr val="tx1"/>
                </a:solidFill>
              </a:rPr>
              <a:t>ak</a:t>
            </a:r>
            <a:endParaRPr lang="pl-PL" b="1" dirty="0">
              <a:solidFill>
                <a:schemeClr val="tx1"/>
              </a:solidFill>
            </a:endParaRPr>
          </a:p>
        </p:txBody>
      </p:sp>
      <p:pic>
        <p:nvPicPr>
          <p:cNvPr id="62" name="Obraz 61">
            <a:extLst>
              <a:ext uri="{FF2B5EF4-FFF2-40B4-BE49-F238E27FC236}">
                <a16:creationId xmlns:a16="http://schemas.microsoft.com/office/drawing/2014/main" xmlns="" id="{264BBAEA-EC64-421C-8BFF-E68C2F09652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204720" y="3720343"/>
            <a:ext cx="990600" cy="704850"/>
          </a:xfrm>
          <a:prstGeom prst="rect">
            <a:avLst/>
          </a:prstGeom>
        </p:spPr>
      </p:pic>
      <p:pic>
        <p:nvPicPr>
          <p:cNvPr id="64" name="Obraz 63">
            <a:extLst>
              <a:ext uri="{FF2B5EF4-FFF2-40B4-BE49-F238E27FC236}">
                <a16:creationId xmlns:a16="http://schemas.microsoft.com/office/drawing/2014/main" xmlns="" id="{F69FD432-4ED4-4F96-9715-712776B728C1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299320" y="1379966"/>
            <a:ext cx="914400" cy="685800"/>
          </a:xfrm>
          <a:prstGeom prst="rect">
            <a:avLst/>
          </a:prstGeom>
        </p:spPr>
      </p:pic>
      <p:sp>
        <p:nvSpPr>
          <p:cNvPr id="2" name="pole tekstowe 1">
            <a:extLst>
              <a:ext uri="{FF2B5EF4-FFF2-40B4-BE49-F238E27FC236}">
                <a16:creationId xmlns:a16="http://schemas.microsoft.com/office/drawing/2014/main" xmlns="" id="{295D2651-C59E-43A3-BB54-7B14F9695647}"/>
              </a:ext>
            </a:extLst>
          </p:cNvPr>
          <p:cNvSpPr txBox="1"/>
          <p:nvPr/>
        </p:nvSpPr>
        <p:spPr>
          <a:xfrm>
            <a:off x="2299220" y="799515"/>
            <a:ext cx="1270605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pl-PL" sz="3600" dirty="0">
                <a:highlight>
                  <a:srgbClr val="FFFF00"/>
                </a:highlight>
              </a:rPr>
              <a:t>BMP-1</a:t>
            </a:r>
          </a:p>
        </p:txBody>
      </p:sp>
      <p:sp>
        <p:nvSpPr>
          <p:cNvPr id="61" name="Owal 60">
            <a:extLst>
              <a:ext uri="{FF2B5EF4-FFF2-40B4-BE49-F238E27FC236}">
                <a16:creationId xmlns:a16="http://schemas.microsoft.com/office/drawing/2014/main" xmlns="" id="{69E9FE86-CF57-4B66-B137-ECC40FF57C30}"/>
              </a:ext>
            </a:extLst>
          </p:cNvPr>
          <p:cNvSpPr/>
          <p:nvPr/>
        </p:nvSpPr>
        <p:spPr>
          <a:xfrm>
            <a:off x="5437782" y="94960"/>
            <a:ext cx="432000" cy="43200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endParaRPr lang="pl-PL" b="1" dirty="0">
              <a:solidFill>
                <a:schemeClr val="bg1"/>
              </a:solidFill>
            </a:endParaRPr>
          </a:p>
        </p:txBody>
      </p:sp>
      <p:sp>
        <p:nvSpPr>
          <p:cNvPr id="63" name="Owal 62">
            <a:extLst>
              <a:ext uri="{FF2B5EF4-FFF2-40B4-BE49-F238E27FC236}">
                <a16:creationId xmlns:a16="http://schemas.microsoft.com/office/drawing/2014/main" xmlns="" id="{F569F031-A4F2-4231-8173-3B3F7A5461DD}"/>
              </a:ext>
            </a:extLst>
          </p:cNvPr>
          <p:cNvSpPr/>
          <p:nvPr/>
        </p:nvSpPr>
        <p:spPr>
          <a:xfrm>
            <a:off x="5451255" y="583515"/>
            <a:ext cx="432000" cy="4320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endParaRPr lang="pl-PL" b="1" dirty="0">
              <a:solidFill>
                <a:schemeClr val="tx1"/>
              </a:solidFill>
            </a:endParaRPr>
          </a:p>
        </p:txBody>
      </p:sp>
      <p:sp>
        <p:nvSpPr>
          <p:cNvPr id="65" name="pole tekstowe 64">
            <a:extLst>
              <a:ext uri="{FF2B5EF4-FFF2-40B4-BE49-F238E27FC236}">
                <a16:creationId xmlns:a16="http://schemas.microsoft.com/office/drawing/2014/main" xmlns="" id="{1AEF080B-E5A6-4E81-B378-20C3E5263CFF}"/>
              </a:ext>
            </a:extLst>
          </p:cNvPr>
          <p:cNvSpPr txBox="1"/>
          <p:nvPr/>
        </p:nvSpPr>
        <p:spPr>
          <a:xfrm>
            <a:off x="5946316" y="218627"/>
            <a:ext cx="2775824" cy="184666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r>
              <a:rPr lang="pl-PL" sz="1200" b="1" dirty="0">
                <a:latin typeface="Arial Narrow" panose="020B0606020202030204" pitchFamily="34" charset="0"/>
              </a:rPr>
              <a:t>ŻOŁNIERZE NIE SPIESZAJĄCY SIĘ Z WOZÓW</a:t>
            </a:r>
          </a:p>
        </p:txBody>
      </p:sp>
      <p:sp>
        <p:nvSpPr>
          <p:cNvPr id="66" name="pole tekstowe 65">
            <a:extLst>
              <a:ext uri="{FF2B5EF4-FFF2-40B4-BE49-F238E27FC236}">
                <a16:creationId xmlns:a16="http://schemas.microsoft.com/office/drawing/2014/main" xmlns="" id="{382B6C66-1403-4148-A9B1-69042D9D52CA}"/>
              </a:ext>
            </a:extLst>
          </p:cNvPr>
          <p:cNvSpPr txBox="1"/>
          <p:nvPr/>
        </p:nvSpPr>
        <p:spPr>
          <a:xfrm>
            <a:off x="5955456" y="726188"/>
            <a:ext cx="3095912" cy="184666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r>
              <a:rPr lang="pl-PL" sz="1200" b="1" dirty="0">
                <a:latin typeface="Arial Narrow" panose="020B0606020202030204" pitchFamily="34" charset="0"/>
              </a:rPr>
              <a:t>ŻOŁNIERZE SPIESZAJĄCY SIĘ DO WALKI PIESZEJ</a:t>
            </a: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xmlns="" id="{609DE042-9E34-457E-816B-AF4AB566D8A9}"/>
              </a:ext>
            </a:extLst>
          </p:cNvPr>
          <p:cNvSpPr txBox="1"/>
          <p:nvPr/>
        </p:nvSpPr>
        <p:spPr>
          <a:xfrm>
            <a:off x="21842" y="9639"/>
            <a:ext cx="4180632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pl-PL" sz="36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FFFF00"/>
                </a:highlight>
                <a:latin typeface="Arial Narrow" panose="020B0606020202030204" pitchFamily="34" charset="0"/>
              </a:rPr>
              <a:t>Rozmieszczenie drużyny</a:t>
            </a:r>
          </a:p>
        </p:txBody>
      </p:sp>
    </p:spTree>
    <p:extLst>
      <p:ext uri="{BB962C8B-B14F-4D97-AF65-F5344CB8AC3E}">
        <p14:creationId xmlns:p14="http://schemas.microsoft.com/office/powerpoint/2010/main" xmlns="" val="40807721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az 8">
            <a:extLst>
              <a:ext uri="{FF2B5EF4-FFF2-40B4-BE49-F238E27FC236}">
                <a16:creationId xmlns:a16="http://schemas.microsoft.com/office/drawing/2014/main" xmlns="" id="{CD4EB2AD-E1AF-463E-BB94-89D37D44169C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451" t="4811" r="14581" b="11478"/>
          <a:stretch/>
        </p:blipFill>
        <p:spPr>
          <a:xfrm>
            <a:off x="0" y="-1"/>
            <a:ext cx="7158193" cy="5971698"/>
          </a:xfrm>
          <a:prstGeom prst="rect">
            <a:avLst/>
          </a:prstGeom>
        </p:spPr>
      </p:pic>
      <p:pic>
        <p:nvPicPr>
          <p:cNvPr id="11" name="Obraz 10">
            <a:extLst>
              <a:ext uri="{FF2B5EF4-FFF2-40B4-BE49-F238E27FC236}">
                <a16:creationId xmlns:a16="http://schemas.microsoft.com/office/drawing/2014/main" xmlns="" id="{16642213-D557-457F-9D86-A5ED65D133D8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460" t="4411" r="26725" b="15040"/>
          <a:stretch/>
        </p:blipFill>
        <p:spPr>
          <a:xfrm>
            <a:off x="6259526" y="1111834"/>
            <a:ext cx="5932474" cy="5746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592692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az 6">
            <a:extLst>
              <a:ext uri="{FF2B5EF4-FFF2-40B4-BE49-F238E27FC236}">
                <a16:creationId xmlns:a16="http://schemas.microsoft.com/office/drawing/2014/main" xmlns="" id="{C49F5A42-4A49-475A-98AB-E0F183A4F2D0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701" t="4349" r="22872" b="32173"/>
          <a:stretch/>
        </p:blipFill>
        <p:spPr>
          <a:xfrm>
            <a:off x="-1" y="-29"/>
            <a:ext cx="7560000" cy="6235935"/>
          </a:xfrm>
          <a:prstGeom prst="rect">
            <a:avLst/>
          </a:prstGeom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xmlns="" id="{F7B24AEB-E161-4022-95A3-7ED09EE3F14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692" t="4480" r="34464" b="49578"/>
          <a:stretch/>
        </p:blipFill>
        <p:spPr>
          <a:xfrm>
            <a:off x="6237797" y="2332913"/>
            <a:ext cx="5940000" cy="4504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697226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xmlns="" id="{7CD88FF6-8F1F-407D-99C1-877EF0DB8049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715" t="4399" r="22747" b="35944"/>
          <a:stretch/>
        </p:blipFill>
        <p:spPr>
          <a:xfrm>
            <a:off x="9425" y="9422"/>
            <a:ext cx="7560000" cy="5848557"/>
          </a:xfrm>
          <a:prstGeom prst="rect">
            <a:avLst/>
          </a:prstGeom>
        </p:spPr>
      </p:pic>
      <p:pic>
        <p:nvPicPr>
          <p:cNvPr id="5" name="Obraz 4">
            <a:extLst>
              <a:ext uri="{FF2B5EF4-FFF2-40B4-BE49-F238E27FC236}">
                <a16:creationId xmlns:a16="http://schemas.microsoft.com/office/drawing/2014/main" xmlns="" id="{AA5F9E8D-7D4B-437E-A1A3-8D4D631FF516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724" t="4273" r="34405" b="49541"/>
          <a:stretch/>
        </p:blipFill>
        <p:spPr>
          <a:xfrm>
            <a:off x="6235146" y="2313964"/>
            <a:ext cx="5940000" cy="4525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036241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>
            <a:extLst>
              <a:ext uri="{FF2B5EF4-FFF2-40B4-BE49-F238E27FC236}">
                <a16:creationId xmlns:a16="http://schemas.microsoft.com/office/drawing/2014/main" xmlns="" id="{3EC95402-055C-4226-BC5F-D583952D1F0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050" t="2062" r="4374" b="8453"/>
          <a:stretch/>
        </p:blipFill>
        <p:spPr>
          <a:xfrm>
            <a:off x="1565" y="10955"/>
            <a:ext cx="9907705" cy="6847045"/>
          </a:xfrm>
          <a:prstGeom prst="rect">
            <a:avLst/>
          </a:prstGeom>
        </p:spPr>
      </p:pic>
      <p:pic>
        <p:nvPicPr>
          <p:cNvPr id="7" name="Obraz 6" descr="Obraz zawierający tekst&#10;&#10;Opis wygenerowany automatycznie">
            <a:extLst>
              <a:ext uri="{FF2B5EF4-FFF2-40B4-BE49-F238E27FC236}">
                <a16:creationId xmlns:a16="http://schemas.microsoft.com/office/drawing/2014/main" xmlns="" id="{F9E2A8B8-1DB3-482F-877E-6980385E1EE4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799" t="4948" r="40343" b="76083"/>
          <a:stretch/>
        </p:blipFill>
        <p:spPr>
          <a:xfrm>
            <a:off x="6445740" y="1661163"/>
            <a:ext cx="5744695" cy="1430990"/>
          </a:xfrm>
          <a:prstGeom prst="rect">
            <a:avLst/>
          </a:prstGeom>
        </p:spPr>
      </p:pic>
      <p:pic>
        <p:nvPicPr>
          <p:cNvPr id="8" name="Obraz 7" descr="Obraz zawierający tekst&#10;&#10;Opis wygenerowany automatycznie">
            <a:extLst>
              <a:ext uri="{FF2B5EF4-FFF2-40B4-BE49-F238E27FC236}">
                <a16:creationId xmlns:a16="http://schemas.microsoft.com/office/drawing/2014/main" xmlns="" id="{3DF62B81-B655-42AF-8DB9-17896AAF70D8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9657" t="4948" r="9331" b="79725"/>
          <a:stretch/>
        </p:blipFill>
        <p:spPr>
          <a:xfrm>
            <a:off x="7670213" y="3128095"/>
            <a:ext cx="3307865" cy="1156199"/>
          </a:xfrm>
          <a:prstGeom prst="rect">
            <a:avLst/>
          </a:prstGeom>
        </p:spPr>
      </p:pic>
      <p:sp>
        <p:nvSpPr>
          <p:cNvPr id="10" name="Strzałka: w dół 9">
            <a:extLst>
              <a:ext uri="{FF2B5EF4-FFF2-40B4-BE49-F238E27FC236}">
                <a16:creationId xmlns:a16="http://schemas.microsoft.com/office/drawing/2014/main" xmlns="" id="{C184ACFD-94CA-465A-9A49-090E9B218DFD}"/>
              </a:ext>
            </a:extLst>
          </p:cNvPr>
          <p:cNvSpPr/>
          <p:nvPr/>
        </p:nvSpPr>
        <p:spPr>
          <a:xfrm rot="10800000">
            <a:off x="9820656" y="2496312"/>
            <a:ext cx="192024" cy="521208"/>
          </a:xfrm>
          <a:prstGeom prst="downArrow">
            <a:avLst/>
          </a:prstGeom>
          <a:solidFill>
            <a:srgbClr val="0000FF">
              <a:alpha val="0"/>
            </a:srgbClr>
          </a:solidFill>
          <a:ln w="254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1" name="Strzałka: w dół 10">
            <a:extLst>
              <a:ext uri="{FF2B5EF4-FFF2-40B4-BE49-F238E27FC236}">
                <a16:creationId xmlns:a16="http://schemas.microsoft.com/office/drawing/2014/main" xmlns="" id="{E87E31C2-B0E5-43BC-864D-6A2576F33A88}"/>
              </a:ext>
            </a:extLst>
          </p:cNvPr>
          <p:cNvSpPr/>
          <p:nvPr/>
        </p:nvSpPr>
        <p:spPr>
          <a:xfrm rot="10800000">
            <a:off x="11019460" y="2496311"/>
            <a:ext cx="192024" cy="521208"/>
          </a:xfrm>
          <a:prstGeom prst="downArrow">
            <a:avLst/>
          </a:prstGeom>
          <a:solidFill>
            <a:srgbClr val="0000FF">
              <a:alpha val="0"/>
            </a:srgbClr>
          </a:solidFill>
          <a:ln w="254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graphicFrame>
        <p:nvGraphicFramePr>
          <p:cNvPr id="13" name="Tabela 12">
            <a:extLst>
              <a:ext uri="{FF2B5EF4-FFF2-40B4-BE49-F238E27FC236}">
                <a16:creationId xmlns:a16="http://schemas.microsoft.com/office/drawing/2014/main" xmlns="" id="{51695A83-C0DC-4D4F-99BF-7E77023771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44644623"/>
              </p:ext>
            </p:extLst>
          </p:nvPr>
        </p:nvGraphicFramePr>
        <p:xfrm>
          <a:off x="9479280" y="780352"/>
          <a:ext cx="1941576" cy="50721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941576">
                  <a:extLst>
                    <a:ext uri="{9D8B030D-6E8A-4147-A177-3AD203B41FA5}">
                      <a16:colId xmlns:a16="http://schemas.microsoft.com/office/drawing/2014/main" xmlns="" val="1746486729"/>
                    </a:ext>
                  </a:extLst>
                </a:gridCol>
              </a:tblGrid>
              <a:tr h="188912">
                <a:tc>
                  <a:txBody>
                    <a:bodyPr/>
                    <a:lstStyle/>
                    <a:p>
                      <a:pPr algn="l" fontAlgn="b"/>
                      <a:r>
                        <a:rPr lang="pl-PL" sz="900" u="sng" strike="noStrike" dirty="0">
                          <a:effectLst/>
                        </a:rPr>
                        <a:t>Rzut „A1”</a:t>
                      </a:r>
                      <a:r>
                        <a:rPr lang="pl-PL" sz="900" u="none" strike="noStrike" dirty="0">
                          <a:effectLst/>
                        </a:rPr>
                        <a:t> – 0,5…2,0 km za rzutem "F".</a:t>
                      </a:r>
                      <a:endParaRPr lang="pl-PL" sz="9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108815" marR="9068" marT="9068" marB="0" anchor="b"/>
                </a:tc>
                <a:extLst>
                  <a:ext uri="{0D108BD9-81ED-4DB2-BD59-A6C34878D82A}">
                    <a16:rowId xmlns:a16="http://schemas.microsoft.com/office/drawing/2014/main" xmlns="" val="4206877548"/>
                  </a:ext>
                </a:extLst>
              </a:tr>
              <a:tr h="155076">
                <a:tc>
                  <a:txBody>
                    <a:bodyPr/>
                    <a:lstStyle/>
                    <a:p>
                      <a:pPr algn="l" fontAlgn="b"/>
                      <a:r>
                        <a:rPr lang="pl-PL" sz="900" u="sng" strike="noStrike" dirty="0">
                          <a:effectLst/>
                        </a:rPr>
                        <a:t>Rzut „A2”</a:t>
                      </a:r>
                      <a:r>
                        <a:rPr lang="pl-PL" sz="900" u="none" strike="noStrike" dirty="0">
                          <a:effectLst/>
                        </a:rPr>
                        <a:t> – 2,5…3,0 km za rzutem "F".</a:t>
                      </a:r>
                      <a:endParaRPr lang="pl-PL" sz="9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108815" marR="9068" marT="9068" marB="0" anchor="b"/>
                </a:tc>
                <a:extLst>
                  <a:ext uri="{0D108BD9-81ED-4DB2-BD59-A6C34878D82A}">
                    <a16:rowId xmlns:a16="http://schemas.microsoft.com/office/drawing/2014/main" xmlns="" val="3078599662"/>
                  </a:ext>
                </a:extLst>
              </a:tr>
              <a:tr h="163222">
                <a:tc>
                  <a:txBody>
                    <a:bodyPr/>
                    <a:lstStyle/>
                    <a:p>
                      <a:pPr algn="l" fontAlgn="b"/>
                      <a:r>
                        <a:rPr lang="pl-PL" sz="900" u="sng" strike="noStrike" dirty="0">
                          <a:effectLst/>
                        </a:rPr>
                        <a:t>Rzut „B”</a:t>
                      </a:r>
                      <a:r>
                        <a:rPr lang="pl-PL" sz="900" u="none" strike="noStrike" dirty="0">
                          <a:effectLst/>
                        </a:rPr>
                        <a:t> – 5,0…6,0 km za rzutem "F".</a:t>
                      </a:r>
                      <a:endParaRPr lang="pl-PL" sz="9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108815" marR="9068" marT="9068" marB="0" anchor="b"/>
                </a:tc>
                <a:extLst>
                  <a:ext uri="{0D108BD9-81ED-4DB2-BD59-A6C34878D82A}">
                    <a16:rowId xmlns:a16="http://schemas.microsoft.com/office/drawing/2014/main" xmlns="" val="715947849"/>
                  </a:ext>
                </a:extLst>
              </a:tr>
            </a:tbl>
          </a:graphicData>
        </a:graphic>
      </p:graphicFrame>
      <p:sp>
        <p:nvSpPr>
          <p:cNvPr id="14" name="pole tekstowe 13">
            <a:extLst>
              <a:ext uri="{FF2B5EF4-FFF2-40B4-BE49-F238E27FC236}">
                <a16:creationId xmlns:a16="http://schemas.microsoft.com/office/drawing/2014/main" xmlns="" id="{55B85CD9-DB46-4640-9C0A-218D11D7891B}"/>
              </a:ext>
            </a:extLst>
          </p:cNvPr>
          <p:cNvSpPr txBox="1"/>
          <p:nvPr/>
        </p:nvSpPr>
        <p:spPr>
          <a:xfrm>
            <a:off x="5246189" y="2937337"/>
            <a:ext cx="375103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pl-PL" sz="700" b="1" dirty="0">
                <a:solidFill>
                  <a:schemeClr val="bg1"/>
                </a:solidFill>
                <a:latin typeface="Arial Narrow" panose="020B0606020202030204" pitchFamily="34" charset="0"/>
              </a:rPr>
              <a:t>żywionych</a:t>
            </a:r>
          </a:p>
        </p:txBody>
      </p:sp>
    </p:spTree>
    <p:extLst>
      <p:ext uri="{BB962C8B-B14F-4D97-AF65-F5344CB8AC3E}">
        <p14:creationId xmlns:p14="http://schemas.microsoft.com/office/powerpoint/2010/main" xmlns="" val="967088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Obraz 67">
            <a:extLst>
              <a:ext uri="{FF2B5EF4-FFF2-40B4-BE49-F238E27FC236}">
                <a16:creationId xmlns:a16="http://schemas.microsoft.com/office/drawing/2014/main" xmlns="" id="{53FCBBB9-21B8-4CCF-9247-23CB5D72F1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7895" y="722751"/>
            <a:ext cx="895350" cy="685800"/>
          </a:xfrm>
          <a:prstGeom prst="rect">
            <a:avLst/>
          </a:prstGeom>
        </p:spPr>
      </p:pic>
      <p:pic>
        <p:nvPicPr>
          <p:cNvPr id="66" name="Obraz 65">
            <a:extLst>
              <a:ext uri="{FF2B5EF4-FFF2-40B4-BE49-F238E27FC236}">
                <a16:creationId xmlns:a16="http://schemas.microsoft.com/office/drawing/2014/main" xmlns="" id="{10971C9C-5C9A-4EAA-AB48-F96B8660B6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9310" y="5111471"/>
            <a:ext cx="895350" cy="666750"/>
          </a:xfrm>
          <a:prstGeom prst="rect">
            <a:avLst/>
          </a:prstGeom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xmlns="" id="{3F6DA4F8-2C71-4C60-9685-0BB441F1D0C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6813"/>
          <a:stretch/>
        </p:blipFill>
        <p:spPr>
          <a:xfrm rot="16200000">
            <a:off x="613332" y="2752626"/>
            <a:ext cx="4762500" cy="2163206"/>
          </a:xfrm>
          <a:prstGeom prst="rect">
            <a:avLst/>
          </a:prstGeom>
        </p:spPr>
      </p:pic>
      <p:pic>
        <p:nvPicPr>
          <p:cNvPr id="7" name="Picture 340" descr="Pancerniak_PL_new">
            <a:extLst>
              <a:ext uri="{FF2B5EF4-FFF2-40B4-BE49-F238E27FC236}">
                <a16:creationId xmlns:a16="http://schemas.microsoft.com/office/drawing/2014/main" xmlns="" id="{C87BF396-C0D9-4F91-9C84-60A9C0F7D7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41581" y="1076829"/>
            <a:ext cx="340838" cy="906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594" descr="Żołnierz_nieuzbrojony">
            <a:extLst>
              <a:ext uri="{FF2B5EF4-FFF2-40B4-BE49-F238E27FC236}">
                <a16:creationId xmlns:a16="http://schemas.microsoft.com/office/drawing/2014/main" xmlns="" id="{E2471286-542F-4A24-9294-2E6CAA8E7A78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23741" y="1127450"/>
            <a:ext cx="280596" cy="832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594" descr="Żołnierz_nieuzbrojony">
            <a:extLst>
              <a:ext uri="{FF2B5EF4-FFF2-40B4-BE49-F238E27FC236}">
                <a16:creationId xmlns:a16="http://schemas.microsoft.com/office/drawing/2014/main" xmlns="" id="{66E6B50D-18C0-4004-80AB-95A74C5FDB5B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700430" y="1127450"/>
            <a:ext cx="280596" cy="832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pole tekstowe 9">
            <a:extLst>
              <a:ext uri="{FF2B5EF4-FFF2-40B4-BE49-F238E27FC236}">
                <a16:creationId xmlns:a16="http://schemas.microsoft.com/office/drawing/2014/main" xmlns="" id="{2BDFC349-B623-4FCC-9165-865271C651FC}"/>
              </a:ext>
            </a:extLst>
          </p:cNvPr>
          <p:cNvSpPr txBox="1"/>
          <p:nvPr/>
        </p:nvSpPr>
        <p:spPr>
          <a:xfrm>
            <a:off x="5719915" y="1986693"/>
            <a:ext cx="1263423" cy="36933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pl-PL" sz="1200" b="1" dirty="0">
                <a:latin typeface="Arial Narrow" panose="020B0606020202030204" pitchFamily="34" charset="0"/>
              </a:rPr>
              <a:t>DOWÓDCA GRUPY</a:t>
            </a:r>
            <a:br>
              <a:rPr lang="pl-PL" sz="1200" b="1" dirty="0">
                <a:latin typeface="Arial Narrow" panose="020B0606020202030204" pitchFamily="34" charset="0"/>
              </a:rPr>
            </a:br>
            <a:r>
              <a:rPr lang="pl-PL" sz="1200" b="1" dirty="0">
                <a:latin typeface="Arial Narrow" panose="020B0606020202030204" pitchFamily="34" charset="0"/>
              </a:rPr>
              <a:t>- DOWÓDCA ZAŁOGI</a:t>
            </a:r>
          </a:p>
        </p:txBody>
      </p:sp>
      <p:sp>
        <p:nvSpPr>
          <p:cNvPr id="11" name="pole tekstowe 10">
            <a:extLst>
              <a:ext uri="{FF2B5EF4-FFF2-40B4-BE49-F238E27FC236}">
                <a16:creationId xmlns:a16="http://schemas.microsoft.com/office/drawing/2014/main" xmlns="" id="{51018792-4DAF-4ABA-B6C9-3775BC1D9538}"/>
              </a:ext>
            </a:extLst>
          </p:cNvPr>
          <p:cNvSpPr txBox="1"/>
          <p:nvPr/>
        </p:nvSpPr>
        <p:spPr>
          <a:xfrm>
            <a:off x="7184660" y="1982959"/>
            <a:ext cx="702115" cy="184666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pl-PL" sz="1200" b="1" dirty="0">
                <a:latin typeface="Arial Narrow" panose="020B0606020202030204" pitchFamily="34" charset="0"/>
              </a:rPr>
              <a:t>KIEROWCA</a:t>
            </a:r>
          </a:p>
        </p:txBody>
      </p:sp>
      <p:sp>
        <p:nvSpPr>
          <p:cNvPr id="12" name="pole tekstowe 11">
            <a:extLst>
              <a:ext uri="{FF2B5EF4-FFF2-40B4-BE49-F238E27FC236}">
                <a16:creationId xmlns:a16="http://schemas.microsoft.com/office/drawing/2014/main" xmlns="" id="{0B6C2860-7EC1-4AD6-9269-A74A99329F5C}"/>
              </a:ext>
            </a:extLst>
          </p:cNvPr>
          <p:cNvSpPr txBox="1"/>
          <p:nvPr/>
        </p:nvSpPr>
        <p:spPr>
          <a:xfrm>
            <a:off x="8513950" y="1982959"/>
            <a:ext cx="862417" cy="184666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pl-PL" sz="1200" b="1" dirty="0">
                <a:latin typeface="Arial Narrow" panose="020B0606020202030204" pitchFamily="34" charset="0"/>
              </a:rPr>
              <a:t>DZIAŁONOWY</a:t>
            </a:r>
          </a:p>
        </p:txBody>
      </p:sp>
      <p:sp>
        <p:nvSpPr>
          <p:cNvPr id="13" name="Owal 12">
            <a:extLst>
              <a:ext uri="{FF2B5EF4-FFF2-40B4-BE49-F238E27FC236}">
                <a16:creationId xmlns:a16="http://schemas.microsoft.com/office/drawing/2014/main" xmlns="" id="{FD69A70E-0C4C-40FC-8A88-898668FF0E01}"/>
              </a:ext>
            </a:extLst>
          </p:cNvPr>
          <p:cNvSpPr/>
          <p:nvPr/>
        </p:nvSpPr>
        <p:spPr>
          <a:xfrm>
            <a:off x="6096000" y="2415219"/>
            <a:ext cx="432000" cy="43200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l-PL" b="1" dirty="0" err="1">
                <a:solidFill>
                  <a:schemeClr val="bg1"/>
                </a:solidFill>
              </a:rPr>
              <a:t>Dg</a:t>
            </a:r>
            <a:endParaRPr lang="pl-PL" b="1" dirty="0">
              <a:solidFill>
                <a:schemeClr val="bg1"/>
              </a:solidFill>
            </a:endParaRPr>
          </a:p>
        </p:txBody>
      </p:sp>
      <p:sp>
        <p:nvSpPr>
          <p:cNvPr id="14" name="Owal 13">
            <a:extLst>
              <a:ext uri="{FF2B5EF4-FFF2-40B4-BE49-F238E27FC236}">
                <a16:creationId xmlns:a16="http://schemas.microsoft.com/office/drawing/2014/main" xmlns="" id="{AFA51374-DFE2-469F-8EEF-5A5731D78777}"/>
              </a:ext>
            </a:extLst>
          </p:cNvPr>
          <p:cNvSpPr/>
          <p:nvPr/>
        </p:nvSpPr>
        <p:spPr>
          <a:xfrm>
            <a:off x="7346161" y="2415219"/>
            <a:ext cx="432000" cy="43200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l-PL" b="1" dirty="0">
                <a:solidFill>
                  <a:schemeClr val="bg1"/>
                </a:solidFill>
              </a:rPr>
              <a:t>k</a:t>
            </a:r>
          </a:p>
        </p:txBody>
      </p:sp>
      <p:sp>
        <p:nvSpPr>
          <p:cNvPr id="15" name="Owal 14">
            <a:extLst>
              <a:ext uri="{FF2B5EF4-FFF2-40B4-BE49-F238E27FC236}">
                <a16:creationId xmlns:a16="http://schemas.microsoft.com/office/drawing/2014/main" xmlns="" id="{65828962-193D-43DC-8D33-8E39E31A74E1}"/>
              </a:ext>
            </a:extLst>
          </p:cNvPr>
          <p:cNvSpPr/>
          <p:nvPr/>
        </p:nvSpPr>
        <p:spPr>
          <a:xfrm>
            <a:off x="8599365" y="2425158"/>
            <a:ext cx="432000" cy="43200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l-PL" b="1" dirty="0">
                <a:solidFill>
                  <a:schemeClr val="bg1"/>
                </a:solidFill>
              </a:rPr>
              <a:t>d</a:t>
            </a:r>
          </a:p>
        </p:txBody>
      </p:sp>
      <p:sp>
        <p:nvSpPr>
          <p:cNvPr id="16" name="Owal 15">
            <a:extLst>
              <a:ext uri="{FF2B5EF4-FFF2-40B4-BE49-F238E27FC236}">
                <a16:creationId xmlns:a16="http://schemas.microsoft.com/office/drawing/2014/main" xmlns="" id="{CE359A69-FCF9-40A0-9A60-AEF6AC78C7AE}"/>
              </a:ext>
            </a:extLst>
          </p:cNvPr>
          <p:cNvSpPr/>
          <p:nvPr/>
        </p:nvSpPr>
        <p:spPr>
          <a:xfrm>
            <a:off x="2449770" y="3976634"/>
            <a:ext cx="432000" cy="4320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l-PL" b="1" dirty="0" err="1">
                <a:solidFill>
                  <a:schemeClr val="tx1"/>
                </a:solidFill>
              </a:rPr>
              <a:t>Dk</a:t>
            </a:r>
            <a:endParaRPr lang="pl-PL" b="1" dirty="0">
              <a:solidFill>
                <a:schemeClr val="tx1"/>
              </a:solidFill>
            </a:endParaRPr>
          </a:p>
        </p:txBody>
      </p:sp>
      <p:sp>
        <p:nvSpPr>
          <p:cNvPr id="17" name="Owal 16">
            <a:extLst>
              <a:ext uri="{FF2B5EF4-FFF2-40B4-BE49-F238E27FC236}">
                <a16:creationId xmlns:a16="http://schemas.microsoft.com/office/drawing/2014/main" xmlns="" id="{84EA7572-3A32-4CBF-B0A8-2A47A7730B87}"/>
              </a:ext>
            </a:extLst>
          </p:cNvPr>
          <p:cNvSpPr/>
          <p:nvPr/>
        </p:nvSpPr>
        <p:spPr>
          <a:xfrm>
            <a:off x="2233770" y="3017645"/>
            <a:ext cx="432000" cy="43200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l-PL" b="1" dirty="0">
                <a:solidFill>
                  <a:schemeClr val="bg1"/>
                </a:solidFill>
              </a:rPr>
              <a:t>k</a:t>
            </a:r>
          </a:p>
        </p:txBody>
      </p:sp>
      <p:sp>
        <p:nvSpPr>
          <p:cNvPr id="18" name="Owal 17">
            <a:extLst>
              <a:ext uri="{FF2B5EF4-FFF2-40B4-BE49-F238E27FC236}">
                <a16:creationId xmlns:a16="http://schemas.microsoft.com/office/drawing/2014/main" xmlns="" id="{04737372-5476-4C52-86C2-859DA7B00014}"/>
              </a:ext>
            </a:extLst>
          </p:cNvPr>
          <p:cNvSpPr/>
          <p:nvPr/>
        </p:nvSpPr>
        <p:spPr>
          <a:xfrm>
            <a:off x="3034674" y="3993754"/>
            <a:ext cx="432000" cy="43200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l-PL" b="1" dirty="0">
                <a:solidFill>
                  <a:schemeClr val="bg1"/>
                </a:solidFill>
              </a:rPr>
              <a:t>d</a:t>
            </a:r>
          </a:p>
        </p:txBody>
      </p:sp>
      <p:sp>
        <p:nvSpPr>
          <p:cNvPr id="19" name="pole tekstowe 18">
            <a:extLst>
              <a:ext uri="{FF2B5EF4-FFF2-40B4-BE49-F238E27FC236}">
                <a16:creationId xmlns:a16="http://schemas.microsoft.com/office/drawing/2014/main" xmlns="" id="{BC813386-F4A7-41D3-9854-476AFFADD168}"/>
              </a:ext>
            </a:extLst>
          </p:cNvPr>
          <p:cNvSpPr txBox="1"/>
          <p:nvPr/>
        </p:nvSpPr>
        <p:spPr>
          <a:xfrm>
            <a:off x="5101350" y="3946278"/>
            <a:ext cx="679673" cy="36933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pl-PL" sz="1200" b="1" dirty="0">
                <a:latin typeface="Arial Narrow" panose="020B0606020202030204" pitchFamily="34" charset="0"/>
              </a:rPr>
              <a:t>DOWÓDCA</a:t>
            </a:r>
            <a:br>
              <a:rPr lang="pl-PL" sz="1200" b="1" dirty="0">
                <a:latin typeface="Arial Narrow" panose="020B0606020202030204" pitchFamily="34" charset="0"/>
              </a:rPr>
            </a:br>
            <a:r>
              <a:rPr lang="pl-PL" sz="1200" b="1" dirty="0">
                <a:latin typeface="Arial Narrow" panose="020B0606020202030204" pitchFamily="34" charset="0"/>
              </a:rPr>
              <a:t>KOMPANII</a:t>
            </a:r>
          </a:p>
        </p:txBody>
      </p:sp>
      <p:sp>
        <p:nvSpPr>
          <p:cNvPr id="21" name="pole tekstowe 20">
            <a:extLst>
              <a:ext uri="{FF2B5EF4-FFF2-40B4-BE49-F238E27FC236}">
                <a16:creationId xmlns:a16="http://schemas.microsoft.com/office/drawing/2014/main" xmlns="" id="{45E4207F-4332-43A2-9D1F-1110FFB40BDD}"/>
              </a:ext>
            </a:extLst>
          </p:cNvPr>
          <p:cNvSpPr txBox="1"/>
          <p:nvPr/>
        </p:nvSpPr>
        <p:spPr>
          <a:xfrm>
            <a:off x="7167044" y="5194873"/>
            <a:ext cx="1397434" cy="553998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pl-PL" sz="1200" b="1" dirty="0">
                <a:latin typeface="Arial Narrow" panose="020B0606020202030204" pitchFamily="34" charset="0"/>
              </a:rPr>
              <a:t>DOWÓDCA</a:t>
            </a:r>
            <a:br>
              <a:rPr lang="pl-PL" sz="1200" b="1" dirty="0">
                <a:latin typeface="Arial Narrow" panose="020B0606020202030204" pitchFamily="34" charset="0"/>
              </a:rPr>
            </a:br>
            <a:r>
              <a:rPr lang="pl-PL" sz="1200" b="1" dirty="0">
                <a:latin typeface="Arial Narrow" panose="020B0606020202030204" pitchFamily="34" charset="0"/>
              </a:rPr>
              <a:t>SEKCJI</a:t>
            </a:r>
            <a:br>
              <a:rPr lang="pl-PL" sz="1200" b="1" dirty="0">
                <a:latin typeface="Arial Narrow" panose="020B0606020202030204" pitchFamily="34" charset="0"/>
              </a:rPr>
            </a:br>
            <a:r>
              <a:rPr lang="pl-PL" sz="1200" b="1" dirty="0">
                <a:latin typeface="Arial Narrow" panose="020B0606020202030204" pitchFamily="34" charset="0"/>
              </a:rPr>
              <a:t>- STARSZY OPERATOR</a:t>
            </a:r>
          </a:p>
        </p:txBody>
      </p:sp>
      <p:sp>
        <p:nvSpPr>
          <p:cNvPr id="22" name="Owal 21">
            <a:extLst>
              <a:ext uri="{FF2B5EF4-FFF2-40B4-BE49-F238E27FC236}">
                <a16:creationId xmlns:a16="http://schemas.microsoft.com/office/drawing/2014/main" xmlns="" id="{9CF50FB4-96F1-40E2-BB42-B20B0B31D38E}"/>
              </a:ext>
            </a:extLst>
          </p:cNvPr>
          <p:cNvSpPr/>
          <p:nvPr/>
        </p:nvSpPr>
        <p:spPr>
          <a:xfrm>
            <a:off x="5185560" y="4434438"/>
            <a:ext cx="432000" cy="4320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l-PL" b="1" dirty="0" err="1">
                <a:solidFill>
                  <a:schemeClr val="tx1"/>
                </a:solidFill>
              </a:rPr>
              <a:t>Dk</a:t>
            </a:r>
            <a:endParaRPr lang="pl-PL" b="1" dirty="0">
              <a:solidFill>
                <a:schemeClr val="tx1"/>
              </a:solidFill>
            </a:endParaRPr>
          </a:p>
        </p:txBody>
      </p:sp>
      <p:sp>
        <p:nvSpPr>
          <p:cNvPr id="24" name="Owal 23">
            <a:extLst>
              <a:ext uri="{FF2B5EF4-FFF2-40B4-BE49-F238E27FC236}">
                <a16:creationId xmlns:a16="http://schemas.microsoft.com/office/drawing/2014/main" xmlns="" id="{88DCD1BD-B009-4105-9DA4-74EA6477EBC4}"/>
              </a:ext>
            </a:extLst>
          </p:cNvPr>
          <p:cNvSpPr/>
          <p:nvPr/>
        </p:nvSpPr>
        <p:spPr>
          <a:xfrm>
            <a:off x="7599478" y="5885547"/>
            <a:ext cx="432000" cy="4320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l-PL" b="1" dirty="0">
                <a:solidFill>
                  <a:schemeClr val="tx1"/>
                </a:solidFill>
              </a:rPr>
              <a:t>Ds</a:t>
            </a:r>
          </a:p>
        </p:txBody>
      </p:sp>
      <p:sp>
        <p:nvSpPr>
          <p:cNvPr id="25" name="pole tekstowe 24">
            <a:extLst>
              <a:ext uri="{FF2B5EF4-FFF2-40B4-BE49-F238E27FC236}">
                <a16:creationId xmlns:a16="http://schemas.microsoft.com/office/drawing/2014/main" xmlns="" id="{E6B99003-18E9-48C6-984D-BB585B621DAE}"/>
              </a:ext>
            </a:extLst>
          </p:cNvPr>
          <p:cNvSpPr txBox="1"/>
          <p:nvPr/>
        </p:nvSpPr>
        <p:spPr>
          <a:xfrm>
            <a:off x="8458085" y="5194873"/>
            <a:ext cx="705128" cy="184666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pl-PL" sz="1200" b="1" dirty="0">
                <a:latin typeface="Arial Narrow" panose="020B0606020202030204" pitchFamily="34" charset="0"/>
              </a:rPr>
              <a:t>OPERATOR</a:t>
            </a:r>
          </a:p>
        </p:txBody>
      </p:sp>
      <p:sp>
        <p:nvSpPr>
          <p:cNvPr id="26" name="Owal 25">
            <a:extLst>
              <a:ext uri="{FF2B5EF4-FFF2-40B4-BE49-F238E27FC236}">
                <a16:creationId xmlns:a16="http://schemas.microsoft.com/office/drawing/2014/main" xmlns="" id="{E9D12FA2-7506-462F-BCB4-3D591AB02449}"/>
              </a:ext>
            </a:extLst>
          </p:cNvPr>
          <p:cNvSpPr/>
          <p:nvPr/>
        </p:nvSpPr>
        <p:spPr>
          <a:xfrm>
            <a:off x="8544368" y="5885547"/>
            <a:ext cx="432000" cy="4320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l-PL" b="1" dirty="0" err="1">
                <a:solidFill>
                  <a:schemeClr val="tx1"/>
                </a:solidFill>
              </a:rPr>
              <a:t>op</a:t>
            </a:r>
            <a:endParaRPr lang="pl-PL" b="1" dirty="0">
              <a:solidFill>
                <a:schemeClr val="tx1"/>
              </a:solidFill>
            </a:endParaRPr>
          </a:p>
        </p:txBody>
      </p:sp>
      <p:sp>
        <p:nvSpPr>
          <p:cNvPr id="27" name="pole tekstowe 26">
            <a:extLst>
              <a:ext uri="{FF2B5EF4-FFF2-40B4-BE49-F238E27FC236}">
                <a16:creationId xmlns:a16="http://schemas.microsoft.com/office/drawing/2014/main" xmlns="" id="{4BC9E8D5-E07F-4F8A-8DA1-18EE281DF454}"/>
              </a:ext>
            </a:extLst>
          </p:cNvPr>
          <p:cNvSpPr txBox="1"/>
          <p:nvPr/>
        </p:nvSpPr>
        <p:spPr>
          <a:xfrm>
            <a:off x="9415472" y="5184934"/>
            <a:ext cx="705129" cy="36933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pl-PL" sz="1200" b="1" dirty="0">
                <a:latin typeface="Arial Narrow" panose="020B0606020202030204" pitchFamily="34" charset="0"/>
              </a:rPr>
              <a:t>MŁODSZY</a:t>
            </a:r>
            <a:br>
              <a:rPr lang="pl-PL" sz="1200" b="1" dirty="0">
                <a:latin typeface="Arial Narrow" panose="020B0606020202030204" pitchFamily="34" charset="0"/>
              </a:rPr>
            </a:br>
            <a:r>
              <a:rPr lang="pl-PL" sz="1200" b="1" dirty="0">
                <a:latin typeface="Arial Narrow" panose="020B0606020202030204" pitchFamily="34" charset="0"/>
              </a:rPr>
              <a:t>OPERATOR</a:t>
            </a:r>
          </a:p>
        </p:txBody>
      </p:sp>
      <p:sp>
        <p:nvSpPr>
          <p:cNvPr id="28" name="Owal 27">
            <a:extLst>
              <a:ext uri="{FF2B5EF4-FFF2-40B4-BE49-F238E27FC236}">
                <a16:creationId xmlns:a16="http://schemas.microsoft.com/office/drawing/2014/main" xmlns="" id="{2F00DDBD-CD88-4597-AAF2-B146AF72FF37}"/>
              </a:ext>
            </a:extLst>
          </p:cNvPr>
          <p:cNvSpPr/>
          <p:nvPr/>
        </p:nvSpPr>
        <p:spPr>
          <a:xfrm>
            <a:off x="9501755" y="5875608"/>
            <a:ext cx="432000" cy="4320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l-PL" b="1" dirty="0" err="1">
                <a:solidFill>
                  <a:schemeClr val="tx1"/>
                </a:solidFill>
              </a:rPr>
              <a:t>mp</a:t>
            </a:r>
            <a:endParaRPr lang="pl-PL" b="1" dirty="0">
              <a:solidFill>
                <a:schemeClr val="tx1"/>
              </a:solidFill>
            </a:endParaRPr>
          </a:p>
        </p:txBody>
      </p:sp>
      <p:sp>
        <p:nvSpPr>
          <p:cNvPr id="29" name="Owal 28">
            <a:extLst>
              <a:ext uri="{FF2B5EF4-FFF2-40B4-BE49-F238E27FC236}">
                <a16:creationId xmlns:a16="http://schemas.microsoft.com/office/drawing/2014/main" xmlns="" id="{C746E5FF-CCC8-4018-9159-5072FAD07F44}"/>
              </a:ext>
            </a:extLst>
          </p:cNvPr>
          <p:cNvSpPr/>
          <p:nvPr/>
        </p:nvSpPr>
        <p:spPr>
          <a:xfrm>
            <a:off x="2272128" y="5462612"/>
            <a:ext cx="432000" cy="4320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l-PL" b="1" dirty="0">
                <a:solidFill>
                  <a:schemeClr val="tx1"/>
                </a:solidFill>
              </a:rPr>
              <a:t>Ds</a:t>
            </a:r>
          </a:p>
        </p:txBody>
      </p:sp>
      <p:sp>
        <p:nvSpPr>
          <p:cNvPr id="30" name="Owal 29">
            <a:extLst>
              <a:ext uri="{FF2B5EF4-FFF2-40B4-BE49-F238E27FC236}">
                <a16:creationId xmlns:a16="http://schemas.microsoft.com/office/drawing/2014/main" xmlns="" id="{7B9E19C3-39C2-4B58-B27C-30F30307A67F}"/>
              </a:ext>
            </a:extLst>
          </p:cNvPr>
          <p:cNvSpPr/>
          <p:nvPr/>
        </p:nvSpPr>
        <p:spPr>
          <a:xfrm>
            <a:off x="2250949" y="5043380"/>
            <a:ext cx="432000" cy="4320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l-PL" b="1" dirty="0" err="1">
                <a:solidFill>
                  <a:schemeClr val="tx1"/>
                </a:solidFill>
              </a:rPr>
              <a:t>rt</a:t>
            </a:r>
            <a:endParaRPr lang="pl-PL" b="1" dirty="0">
              <a:solidFill>
                <a:schemeClr val="tx1"/>
              </a:solidFill>
            </a:endParaRPr>
          </a:p>
        </p:txBody>
      </p:sp>
      <p:sp>
        <p:nvSpPr>
          <p:cNvPr id="31" name="Owal 30">
            <a:extLst>
              <a:ext uri="{FF2B5EF4-FFF2-40B4-BE49-F238E27FC236}">
                <a16:creationId xmlns:a16="http://schemas.microsoft.com/office/drawing/2014/main" xmlns="" id="{E503362B-393D-4F12-ABB4-C33DFE88C186}"/>
              </a:ext>
            </a:extLst>
          </p:cNvPr>
          <p:cNvSpPr/>
          <p:nvPr/>
        </p:nvSpPr>
        <p:spPr>
          <a:xfrm>
            <a:off x="3197712" y="5475380"/>
            <a:ext cx="432000" cy="4320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l-PL" b="1" dirty="0" err="1">
                <a:solidFill>
                  <a:schemeClr val="tx1"/>
                </a:solidFill>
              </a:rPr>
              <a:t>op</a:t>
            </a:r>
            <a:endParaRPr lang="pl-PL" b="1" dirty="0">
              <a:solidFill>
                <a:schemeClr val="tx1"/>
              </a:solidFill>
            </a:endParaRPr>
          </a:p>
        </p:txBody>
      </p:sp>
      <p:sp>
        <p:nvSpPr>
          <p:cNvPr id="32" name="Owal 31">
            <a:extLst>
              <a:ext uri="{FF2B5EF4-FFF2-40B4-BE49-F238E27FC236}">
                <a16:creationId xmlns:a16="http://schemas.microsoft.com/office/drawing/2014/main" xmlns="" id="{7C1E0B13-35C5-4EB6-98AB-1E1FA345C2C5}"/>
              </a:ext>
            </a:extLst>
          </p:cNvPr>
          <p:cNvSpPr/>
          <p:nvPr/>
        </p:nvSpPr>
        <p:spPr>
          <a:xfrm>
            <a:off x="3229515" y="5054898"/>
            <a:ext cx="432000" cy="4320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l-PL" b="1" dirty="0" err="1">
                <a:solidFill>
                  <a:schemeClr val="tx1"/>
                </a:solidFill>
              </a:rPr>
              <a:t>mp</a:t>
            </a:r>
            <a:endParaRPr lang="pl-PL" b="1" dirty="0">
              <a:solidFill>
                <a:schemeClr val="tx1"/>
              </a:solidFill>
            </a:endParaRPr>
          </a:p>
        </p:txBody>
      </p:sp>
      <p:sp>
        <p:nvSpPr>
          <p:cNvPr id="33" name="Owal 32">
            <a:extLst>
              <a:ext uri="{FF2B5EF4-FFF2-40B4-BE49-F238E27FC236}">
                <a16:creationId xmlns:a16="http://schemas.microsoft.com/office/drawing/2014/main" xmlns="" id="{261A5507-A6CF-4D48-B2E9-C33C22B06057}"/>
              </a:ext>
            </a:extLst>
          </p:cNvPr>
          <p:cNvSpPr/>
          <p:nvPr/>
        </p:nvSpPr>
        <p:spPr>
          <a:xfrm>
            <a:off x="3267685" y="4635995"/>
            <a:ext cx="432000" cy="43200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l-PL" b="1" dirty="0" err="1">
                <a:solidFill>
                  <a:schemeClr val="bg1"/>
                </a:solidFill>
              </a:rPr>
              <a:t>Dg</a:t>
            </a:r>
            <a:endParaRPr lang="pl-PL" b="1" dirty="0">
              <a:solidFill>
                <a:schemeClr val="bg1"/>
              </a:solidFill>
            </a:endParaRPr>
          </a:p>
        </p:txBody>
      </p:sp>
      <p:sp>
        <p:nvSpPr>
          <p:cNvPr id="35" name="pole tekstowe 34">
            <a:extLst>
              <a:ext uri="{FF2B5EF4-FFF2-40B4-BE49-F238E27FC236}">
                <a16:creationId xmlns:a16="http://schemas.microsoft.com/office/drawing/2014/main" xmlns="" id="{D8B43A12-F98E-46A5-88D0-A168C08D8B23}"/>
              </a:ext>
            </a:extLst>
          </p:cNvPr>
          <p:cNvSpPr txBox="1"/>
          <p:nvPr/>
        </p:nvSpPr>
        <p:spPr>
          <a:xfrm>
            <a:off x="1994650" y="799515"/>
            <a:ext cx="1879745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pl-PL" sz="3600" dirty="0">
                <a:highlight>
                  <a:srgbClr val="FFFF00"/>
                </a:highlight>
              </a:rPr>
              <a:t>BWP-1-23</a:t>
            </a:r>
          </a:p>
        </p:txBody>
      </p:sp>
      <p:pic>
        <p:nvPicPr>
          <p:cNvPr id="36" name="Obraz 35">
            <a:extLst>
              <a:ext uri="{FF2B5EF4-FFF2-40B4-BE49-F238E27FC236}">
                <a16:creationId xmlns:a16="http://schemas.microsoft.com/office/drawing/2014/main" xmlns="" id="{899560FB-2192-49B0-82DD-C41FE35EDB2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98248" y="2316533"/>
            <a:ext cx="838200" cy="800100"/>
          </a:xfrm>
          <a:prstGeom prst="rect">
            <a:avLst/>
          </a:prstGeom>
        </p:spPr>
      </p:pic>
      <p:pic>
        <p:nvPicPr>
          <p:cNvPr id="41" name="Picture 575" descr="Feldanzug">
            <a:extLst>
              <a:ext uri="{FF2B5EF4-FFF2-40B4-BE49-F238E27FC236}">
                <a16:creationId xmlns:a16="http://schemas.microsoft.com/office/drawing/2014/main" xmlns="" id="{BE5533FA-4089-495C-B41F-CA545D75B0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08850" y="2994827"/>
            <a:ext cx="437895" cy="929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" name="Owal 44">
            <a:extLst>
              <a:ext uri="{FF2B5EF4-FFF2-40B4-BE49-F238E27FC236}">
                <a16:creationId xmlns:a16="http://schemas.microsoft.com/office/drawing/2014/main" xmlns="" id="{5883DA25-D928-41AD-80F1-895284415A09}"/>
              </a:ext>
            </a:extLst>
          </p:cNvPr>
          <p:cNvSpPr/>
          <p:nvPr/>
        </p:nvSpPr>
        <p:spPr>
          <a:xfrm>
            <a:off x="5437782" y="94960"/>
            <a:ext cx="432000" cy="43200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endParaRPr lang="pl-PL" b="1" dirty="0">
              <a:solidFill>
                <a:schemeClr val="bg1"/>
              </a:solidFill>
            </a:endParaRPr>
          </a:p>
        </p:txBody>
      </p:sp>
      <p:sp>
        <p:nvSpPr>
          <p:cNvPr id="46" name="Owal 45">
            <a:extLst>
              <a:ext uri="{FF2B5EF4-FFF2-40B4-BE49-F238E27FC236}">
                <a16:creationId xmlns:a16="http://schemas.microsoft.com/office/drawing/2014/main" xmlns="" id="{CB186259-49A3-48DC-B5D8-4B9E04D25207}"/>
              </a:ext>
            </a:extLst>
          </p:cNvPr>
          <p:cNvSpPr/>
          <p:nvPr/>
        </p:nvSpPr>
        <p:spPr>
          <a:xfrm>
            <a:off x="5451255" y="583515"/>
            <a:ext cx="432000" cy="4320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endParaRPr lang="pl-PL" b="1" dirty="0">
              <a:solidFill>
                <a:schemeClr val="tx1"/>
              </a:solidFill>
            </a:endParaRPr>
          </a:p>
        </p:txBody>
      </p:sp>
      <p:sp>
        <p:nvSpPr>
          <p:cNvPr id="47" name="pole tekstowe 46">
            <a:extLst>
              <a:ext uri="{FF2B5EF4-FFF2-40B4-BE49-F238E27FC236}">
                <a16:creationId xmlns:a16="http://schemas.microsoft.com/office/drawing/2014/main" xmlns="" id="{039DD69C-D223-4FCE-AA6D-152A18103E36}"/>
              </a:ext>
            </a:extLst>
          </p:cNvPr>
          <p:cNvSpPr txBox="1"/>
          <p:nvPr/>
        </p:nvSpPr>
        <p:spPr>
          <a:xfrm>
            <a:off x="5946316" y="218627"/>
            <a:ext cx="2775824" cy="184666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r>
              <a:rPr lang="pl-PL" sz="1200" b="1" dirty="0">
                <a:latin typeface="Arial Narrow" panose="020B0606020202030204" pitchFamily="34" charset="0"/>
              </a:rPr>
              <a:t>ŻOŁNIERZE NIE SPIESZAJĄCY SIĘ Z WOZÓW</a:t>
            </a:r>
          </a:p>
        </p:txBody>
      </p:sp>
      <p:sp>
        <p:nvSpPr>
          <p:cNvPr id="48" name="pole tekstowe 47">
            <a:extLst>
              <a:ext uri="{FF2B5EF4-FFF2-40B4-BE49-F238E27FC236}">
                <a16:creationId xmlns:a16="http://schemas.microsoft.com/office/drawing/2014/main" xmlns="" id="{D05B8644-9128-497C-BB04-3AA010C66C9C}"/>
              </a:ext>
            </a:extLst>
          </p:cNvPr>
          <p:cNvSpPr txBox="1"/>
          <p:nvPr/>
        </p:nvSpPr>
        <p:spPr>
          <a:xfrm>
            <a:off x="5955456" y="726188"/>
            <a:ext cx="3095912" cy="184666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r>
              <a:rPr lang="pl-PL" sz="1200" b="1" dirty="0">
                <a:latin typeface="Arial Narrow" panose="020B0606020202030204" pitchFamily="34" charset="0"/>
              </a:rPr>
              <a:t>ŻOŁNIERZE SPIESZAJĄCY SIĘ DO WALKI PIESZEJ</a:t>
            </a:r>
          </a:p>
        </p:txBody>
      </p:sp>
      <p:sp>
        <p:nvSpPr>
          <p:cNvPr id="49" name="Łuk 48">
            <a:extLst>
              <a:ext uri="{FF2B5EF4-FFF2-40B4-BE49-F238E27FC236}">
                <a16:creationId xmlns:a16="http://schemas.microsoft.com/office/drawing/2014/main" xmlns="" id="{AAD2FADF-D915-4BCA-983D-F88E4267DD0F}"/>
              </a:ext>
            </a:extLst>
          </p:cNvPr>
          <p:cNvSpPr/>
          <p:nvPr/>
        </p:nvSpPr>
        <p:spPr>
          <a:xfrm flipH="1" flipV="1">
            <a:off x="2665768" y="3991344"/>
            <a:ext cx="1135769" cy="882047"/>
          </a:xfrm>
          <a:prstGeom prst="arc">
            <a:avLst/>
          </a:prstGeom>
          <a:ln w="31750">
            <a:solidFill>
              <a:schemeClr val="bg1"/>
            </a:solidFill>
            <a:prstDash val="sys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52" name="Picture 296" descr="spike">
            <a:extLst>
              <a:ext uri="{FF2B5EF4-FFF2-40B4-BE49-F238E27FC236}">
                <a16:creationId xmlns:a16="http://schemas.microsoft.com/office/drawing/2014/main" xmlns="" id="{8CEC820A-EB25-4DA0-93AD-A9D1C20172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629178">
            <a:off x="8871512" y="4644574"/>
            <a:ext cx="441968" cy="586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Obraz 53">
            <a:extLst>
              <a:ext uri="{FF2B5EF4-FFF2-40B4-BE49-F238E27FC236}">
                <a16:creationId xmlns:a16="http://schemas.microsoft.com/office/drawing/2014/main" xmlns="" id="{B394767F-41BD-4BD3-8DF7-AC48DE2BFD92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01928" y="4663882"/>
            <a:ext cx="419764" cy="437207"/>
          </a:xfrm>
          <a:prstGeom prst="rect">
            <a:avLst/>
          </a:prstGeom>
        </p:spPr>
      </p:pic>
      <p:grpSp>
        <p:nvGrpSpPr>
          <p:cNvPr id="55" name="Group 521">
            <a:extLst>
              <a:ext uri="{FF2B5EF4-FFF2-40B4-BE49-F238E27FC236}">
                <a16:creationId xmlns:a16="http://schemas.microsoft.com/office/drawing/2014/main" xmlns="" id="{BA9839D0-F1EC-416B-9DAC-47FF0BD871DB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551714" y="4270296"/>
            <a:ext cx="411534" cy="841175"/>
            <a:chOff x="556260" y="219896"/>
            <a:chExt cx="20" cy="41"/>
          </a:xfrm>
        </p:grpSpPr>
        <p:sp>
          <p:nvSpPr>
            <p:cNvPr id="56" name="Line 519">
              <a:extLst>
                <a:ext uri="{FF2B5EF4-FFF2-40B4-BE49-F238E27FC236}">
                  <a16:creationId xmlns:a16="http://schemas.microsoft.com/office/drawing/2014/main" xmlns="" id="{84972BB3-EB77-45D4-ACC0-4CCE02FE565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56261" y="219904"/>
              <a:ext cx="16" cy="11"/>
            </a:xfrm>
            <a:prstGeom prst="line">
              <a:avLst/>
            </a:prstGeom>
            <a:noFill/>
            <a:ln w="28575">
              <a:solidFill>
                <a:srgbClr val="666633"/>
              </a:solidFill>
              <a:round/>
              <a:headEnd type="oval" w="sm" len="sm"/>
              <a:tailEnd type="oval" w="sm" len="sm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pic>
          <p:nvPicPr>
            <p:cNvPr id="57" name="Picture 518" descr="soldier">
              <a:extLst>
                <a:ext uri="{FF2B5EF4-FFF2-40B4-BE49-F238E27FC236}">
                  <a16:creationId xmlns:a16="http://schemas.microsoft.com/office/drawing/2014/main" xmlns="" id="{23E3632A-AB97-4BE2-9914-892B4DF92BE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6260" y="219896"/>
              <a:ext cx="20" cy="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62" name="Group 302">
            <a:extLst>
              <a:ext uri="{FF2B5EF4-FFF2-40B4-BE49-F238E27FC236}">
                <a16:creationId xmlns:a16="http://schemas.microsoft.com/office/drawing/2014/main" xmlns="" id="{21FD42AA-3D8F-43C3-9E41-4FFED10CC5F3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587819" y="3952619"/>
            <a:ext cx="505818" cy="1188000"/>
            <a:chOff x="0" y="0"/>
            <a:chExt cx="24" cy="57"/>
          </a:xfrm>
        </p:grpSpPr>
        <p:pic>
          <p:nvPicPr>
            <p:cNvPr id="63" name="Picture 299" descr="soldier2">
              <a:extLst>
                <a:ext uri="{FF2B5EF4-FFF2-40B4-BE49-F238E27FC236}">
                  <a16:creationId xmlns:a16="http://schemas.microsoft.com/office/drawing/2014/main" xmlns="" id="{B9B341FA-073B-4D9C-8847-5B839F2F589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5"/>
              <a:ext cx="24" cy="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4" name="Line 301">
              <a:extLst>
                <a:ext uri="{FF2B5EF4-FFF2-40B4-BE49-F238E27FC236}">
                  <a16:creationId xmlns:a16="http://schemas.microsoft.com/office/drawing/2014/main" xmlns="" id="{D7593E7E-2FF6-4F74-B520-7256CC2D581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0" y="0"/>
              <a:ext cx="4" cy="22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</p:grpSp>
      <p:pic>
        <p:nvPicPr>
          <p:cNvPr id="70" name="Obraz 69">
            <a:extLst>
              <a:ext uri="{FF2B5EF4-FFF2-40B4-BE49-F238E27FC236}">
                <a16:creationId xmlns:a16="http://schemas.microsoft.com/office/drawing/2014/main" xmlns="" id="{05721428-AE0F-4651-9E13-2B0FDAB458D7}"/>
              </a:ext>
            </a:extLst>
          </p:cNvPr>
          <p:cNvPicPr>
            <a:picLocks noChangeAspect="1"/>
          </p:cNvPicPr>
          <p:nvPr/>
        </p:nvPicPr>
        <p:blipFill rotWithShape="1">
          <a:blip r:embed="rId13"/>
          <a:srcRect t="8696"/>
          <a:stretch/>
        </p:blipFill>
        <p:spPr>
          <a:xfrm>
            <a:off x="4316203" y="2297578"/>
            <a:ext cx="876300" cy="800101"/>
          </a:xfrm>
          <a:prstGeom prst="rect">
            <a:avLst/>
          </a:prstGeom>
        </p:spPr>
      </p:pic>
      <p:grpSp>
        <p:nvGrpSpPr>
          <p:cNvPr id="71" name="Group 1234">
            <a:extLst>
              <a:ext uri="{FF2B5EF4-FFF2-40B4-BE49-F238E27FC236}">
                <a16:creationId xmlns:a16="http://schemas.microsoft.com/office/drawing/2014/main" xmlns="" id="{00000000-0008-0000-0100-00005147000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0279022" y="1152952"/>
            <a:ext cx="521049" cy="781812"/>
            <a:chOff x="0" y="0"/>
            <a:chExt cx="27" cy="42"/>
          </a:xfrm>
        </p:grpSpPr>
        <p:grpSp>
          <p:nvGrpSpPr>
            <p:cNvPr id="72" name="Group 1235">
              <a:extLst>
                <a:ext uri="{FF2B5EF4-FFF2-40B4-BE49-F238E27FC236}">
                  <a16:creationId xmlns:a16="http://schemas.microsoft.com/office/drawing/2014/main" xmlns="" id="{00000000-0008-0000-0100-00005447000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0"/>
              <a:ext cx="27" cy="42"/>
              <a:chOff x="0" y="0"/>
              <a:chExt cx="27" cy="42"/>
            </a:xfrm>
          </p:grpSpPr>
          <p:pic>
            <p:nvPicPr>
              <p:cNvPr id="74" name="Picture 1236" descr="soldier">
                <a:extLst>
                  <a:ext uri="{FF2B5EF4-FFF2-40B4-BE49-F238E27FC236}">
                    <a16:creationId xmlns:a16="http://schemas.microsoft.com/office/drawing/2014/main" xmlns="" id="{00000000-0008-0000-0100-00005647000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" y="0"/>
                <a:ext cx="20" cy="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5" name="Picture 1237" descr="R-9200">
                <a:extLst>
                  <a:ext uri="{FF2B5EF4-FFF2-40B4-BE49-F238E27FC236}">
                    <a16:creationId xmlns:a16="http://schemas.microsoft.com/office/drawing/2014/main" xmlns="" id="{00000000-0008-0000-0100-00005747000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H="1">
                <a:off x="0" y="25"/>
                <a:ext cx="12" cy="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73" name="Line 1238">
              <a:extLst>
                <a:ext uri="{FF2B5EF4-FFF2-40B4-BE49-F238E27FC236}">
                  <a16:creationId xmlns:a16="http://schemas.microsoft.com/office/drawing/2014/main" xmlns="" id="{00000000-0008-0000-0100-000055470000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58050" flipV="1">
              <a:off x="8" y="4"/>
              <a:ext cx="0" cy="2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</p:grpSp>
      <p:sp>
        <p:nvSpPr>
          <p:cNvPr id="76" name="pole tekstowe 75">
            <a:extLst>
              <a:ext uri="{FF2B5EF4-FFF2-40B4-BE49-F238E27FC236}">
                <a16:creationId xmlns:a16="http://schemas.microsoft.com/office/drawing/2014/main" xmlns="" id="{4E8197FC-054D-4A8F-80BD-7C6182BC19E2}"/>
              </a:ext>
            </a:extLst>
          </p:cNvPr>
          <p:cNvSpPr txBox="1"/>
          <p:nvPr/>
        </p:nvSpPr>
        <p:spPr>
          <a:xfrm>
            <a:off x="9913622" y="1982959"/>
            <a:ext cx="1276376" cy="184666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pl-PL" sz="1200" b="1" dirty="0">
                <a:latin typeface="Arial Narrow" panose="020B0606020202030204" pitchFamily="34" charset="0"/>
              </a:rPr>
              <a:t>RADIOTELEFONISTA</a:t>
            </a:r>
          </a:p>
        </p:txBody>
      </p:sp>
      <p:sp>
        <p:nvSpPr>
          <p:cNvPr id="77" name="Owal 76">
            <a:extLst>
              <a:ext uri="{FF2B5EF4-FFF2-40B4-BE49-F238E27FC236}">
                <a16:creationId xmlns:a16="http://schemas.microsoft.com/office/drawing/2014/main" xmlns="" id="{2DFBF516-22A5-4696-A000-7494EA70AFDD}"/>
              </a:ext>
            </a:extLst>
          </p:cNvPr>
          <p:cNvSpPr/>
          <p:nvPr/>
        </p:nvSpPr>
        <p:spPr>
          <a:xfrm>
            <a:off x="10318836" y="2400128"/>
            <a:ext cx="432000" cy="4320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l-PL" b="1" dirty="0" err="1">
                <a:solidFill>
                  <a:schemeClr val="tx1"/>
                </a:solidFill>
              </a:rPr>
              <a:t>rt</a:t>
            </a:r>
            <a:endParaRPr lang="pl-PL" b="1" dirty="0">
              <a:solidFill>
                <a:schemeClr val="tx1"/>
              </a:solidFill>
            </a:endParaRPr>
          </a:p>
        </p:txBody>
      </p:sp>
      <p:sp>
        <p:nvSpPr>
          <p:cNvPr id="78" name="pole tekstowe 77">
            <a:extLst>
              <a:ext uri="{FF2B5EF4-FFF2-40B4-BE49-F238E27FC236}">
                <a16:creationId xmlns:a16="http://schemas.microsoft.com/office/drawing/2014/main" xmlns="" id="{1C6D3F5C-2A89-4A79-A8AF-25376A669EE8}"/>
              </a:ext>
            </a:extLst>
          </p:cNvPr>
          <p:cNvSpPr txBox="1"/>
          <p:nvPr/>
        </p:nvSpPr>
        <p:spPr>
          <a:xfrm>
            <a:off x="4574243" y="1338978"/>
            <a:ext cx="323807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pl-PL" dirty="0"/>
              <a:t>1/2</a:t>
            </a:r>
          </a:p>
        </p:txBody>
      </p:sp>
      <p:sp>
        <p:nvSpPr>
          <p:cNvPr id="79" name="pole tekstowe 78">
            <a:extLst>
              <a:ext uri="{FF2B5EF4-FFF2-40B4-BE49-F238E27FC236}">
                <a16:creationId xmlns:a16="http://schemas.microsoft.com/office/drawing/2014/main" xmlns="" id="{5F8BAFE6-E787-4B37-9762-AA3FFC1AA317}"/>
              </a:ext>
            </a:extLst>
          </p:cNvPr>
          <p:cNvSpPr txBox="1"/>
          <p:nvPr/>
        </p:nvSpPr>
        <p:spPr>
          <a:xfrm>
            <a:off x="6540532" y="5691380"/>
            <a:ext cx="323807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pl-PL" dirty="0"/>
              <a:t>1/2</a:t>
            </a:r>
          </a:p>
        </p:txBody>
      </p:sp>
      <p:pic>
        <p:nvPicPr>
          <p:cNvPr id="80" name="Picture 340" descr="Pancerniak_PL_new">
            <a:extLst>
              <a:ext uri="{FF2B5EF4-FFF2-40B4-BE49-F238E27FC236}">
                <a16:creationId xmlns:a16="http://schemas.microsoft.com/office/drawing/2014/main" xmlns="" id="{28AD6E77-5F66-4182-97A2-960C068759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53309" y="4234489"/>
            <a:ext cx="340838" cy="906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" name="pole tekstowe 81">
            <a:extLst>
              <a:ext uri="{FF2B5EF4-FFF2-40B4-BE49-F238E27FC236}">
                <a16:creationId xmlns:a16="http://schemas.microsoft.com/office/drawing/2014/main" xmlns="" id="{593E9BB3-6710-4D45-9153-9AB21DDCEA02}"/>
              </a:ext>
            </a:extLst>
          </p:cNvPr>
          <p:cNvSpPr txBox="1"/>
          <p:nvPr/>
        </p:nvSpPr>
        <p:spPr>
          <a:xfrm>
            <a:off x="192700" y="9639"/>
            <a:ext cx="1487780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pl-PL" sz="3600" dirty="0">
                <a:highlight>
                  <a:srgbClr val="FFFF00"/>
                </a:highlight>
              </a:rPr>
              <a:t>Wóz 01 </a:t>
            </a:r>
          </a:p>
        </p:txBody>
      </p:sp>
      <p:sp>
        <p:nvSpPr>
          <p:cNvPr id="83" name="pole tekstowe 82">
            <a:extLst>
              <a:ext uri="{FF2B5EF4-FFF2-40B4-BE49-F238E27FC236}">
                <a16:creationId xmlns:a16="http://schemas.microsoft.com/office/drawing/2014/main" xmlns="" id="{14A9929C-7734-4D8A-BFF0-DB539ED2799D}"/>
              </a:ext>
            </a:extLst>
          </p:cNvPr>
          <p:cNvSpPr txBox="1"/>
          <p:nvPr/>
        </p:nvSpPr>
        <p:spPr>
          <a:xfrm>
            <a:off x="4617520" y="2895366"/>
            <a:ext cx="273666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pl-PL" dirty="0"/>
              <a:t>CO</a:t>
            </a:r>
          </a:p>
        </p:txBody>
      </p:sp>
    </p:spTree>
    <p:extLst>
      <p:ext uri="{BB962C8B-B14F-4D97-AF65-F5344CB8AC3E}">
        <p14:creationId xmlns:p14="http://schemas.microsoft.com/office/powerpoint/2010/main" xmlns="" val="26487981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40" descr="Pancerniak_PL_new">
            <a:extLst>
              <a:ext uri="{FF2B5EF4-FFF2-40B4-BE49-F238E27FC236}">
                <a16:creationId xmlns:a16="http://schemas.microsoft.com/office/drawing/2014/main" xmlns="" id="{0130CCB0-3105-4914-87F2-F6EF63F1D6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53309" y="4234489"/>
            <a:ext cx="340838" cy="906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" name="Obraz 67">
            <a:extLst>
              <a:ext uri="{FF2B5EF4-FFF2-40B4-BE49-F238E27FC236}">
                <a16:creationId xmlns:a16="http://schemas.microsoft.com/office/drawing/2014/main" xmlns="" id="{53FCBBB9-21B8-4CCF-9247-23CB5D72F1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7895" y="722751"/>
            <a:ext cx="895350" cy="685800"/>
          </a:xfrm>
          <a:prstGeom prst="rect">
            <a:avLst/>
          </a:prstGeom>
        </p:spPr>
      </p:pic>
      <p:pic>
        <p:nvPicPr>
          <p:cNvPr id="66" name="Obraz 65">
            <a:extLst>
              <a:ext uri="{FF2B5EF4-FFF2-40B4-BE49-F238E27FC236}">
                <a16:creationId xmlns:a16="http://schemas.microsoft.com/office/drawing/2014/main" xmlns="" id="{10971C9C-5C9A-4EAA-AB48-F96B8660B6C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9310" y="5111471"/>
            <a:ext cx="895350" cy="666750"/>
          </a:xfrm>
          <a:prstGeom prst="rect">
            <a:avLst/>
          </a:prstGeom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xmlns="" id="{3F6DA4F8-2C71-4C60-9685-0BB441F1D0C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6813"/>
          <a:stretch/>
        </p:blipFill>
        <p:spPr>
          <a:xfrm rot="16200000">
            <a:off x="613332" y="2752626"/>
            <a:ext cx="4762500" cy="2163206"/>
          </a:xfrm>
          <a:prstGeom prst="rect">
            <a:avLst/>
          </a:prstGeom>
        </p:spPr>
      </p:pic>
      <p:pic>
        <p:nvPicPr>
          <p:cNvPr id="7" name="Picture 340" descr="Pancerniak_PL_new">
            <a:extLst>
              <a:ext uri="{FF2B5EF4-FFF2-40B4-BE49-F238E27FC236}">
                <a16:creationId xmlns:a16="http://schemas.microsoft.com/office/drawing/2014/main" xmlns="" id="{C87BF396-C0D9-4F91-9C84-60A9C0F7D7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41581" y="1076829"/>
            <a:ext cx="340838" cy="906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594" descr="Żołnierz_nieuzbrojony">
            <a:extLst>
              <a:ext uri="{FF2B5EF4-FFF2-40B4-BE49-F238E27FC236}">
                <a16:creationId xmlns:a16="http://schemas.microsoft.com/office/drawing/2014/main" xmlns="" id="{E2471286-542F-4A24-9294-2E6CAA8E7A78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23741" y="1127450"/>
            <a:ext cx="280596" cy="832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594" descr="Żołnierz_nieuzbrojony">
            <a:extLst>
              <a:ext uri="{FF2B5EF4-FFF2-40B4-BE49-F238E27FC236}">
                <a16:creationId xmlns:a16="http://schemas.microsoft.com/office/drawing/2014/main" xmlns="" id="{66E6B50D-18C0-4004-80AB-95A74C5FDB5B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700430" y="1127450"/>
            <a:ext cx="280596" cy="832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pole tekstowe 9">
            <a:extLst>
              <a:ext uri="{FF2B5EF4-FFF2-40B4-BE49-F238E27FC236}">
                <a16:creationId xmlns:a16="http://schemas.microsoft.com/office/drawing/2014/main" xmlns="" id="{2BDFC349-B623-4FCC-9165-865271C651FC}"/>
              </a:ext>
            </a:extLst>
          </p:cNvPr>
          <p:cNvSpPr txBox="1"/>
          <p:nvPr/>
        </p:nvSpPr>
        <p:spPr>
          <a:xfrm>
            <a:off x="5719914" y="1986693"/>
            <a:ext cx="1263423" cy="553998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pl-PL" sz="1200" b="1" dirty="0">
                <a:latin typeface="Arial Narrow" panose="020B0606020202030204" pitchFamily="34" charset="0"/>
              </a:rPr>
              <a:t>ZASTĘPCA</a:t>
            </a:r>
            <a:br>
              <a:rPr lang="pl-PL" sz="1200" b="1" dirty="0">
                <a:latin typeface="Arial Narrow" panose="020B0606020202030204" pitchFamily="34" charset="0"/>
              </a:rPr>
            </a:br>
            <a:r>
              <a:rPr lang="pl-PL" sz="1200" b="1" dirty="0">
                <a:latin typeface="Arial Narrow" panose="020B0606020202030204" pitchFamily="34" charset="0"/>
              </a:rPr>
              <a:t>DOWÓDCY GRUPY</a:t>
            </a:r>
            <a:br>
              <a:rPr lang="pl-PL" sz="1200" b="1" dirty="0">
                <a:latin typeface="Arial Narrow" panose="020B0606020202030204" pitchFamily="34" charset="0"/>
              </a:rPr>
            </a:br>
            <a:r>
              <a:rPr lang="pl-PL" sz="1200" b="1" dirty="0">
                <a:latin typeface="Arial Narrow" panose="020B0606020202030204" pitchFamily="34" charset="0"/>
              </a:rPr>
              <a:t>- DOWÓDCA ZAŁOGI</a:t>
            </a:r>
          </a:p>
        </p:txBody>
      </p:sp>
      <p:sp>
        <p:nvSpPr>
          <p:cNvPr id="11" name="pole tekstowe 10">
            <a:extLst>
              <a:ext uri="{FF2B5EF4-FFF2-40B4-BE49-F238E27FC236}">
                <a16:creationId xmlns:a16="http://schemas.microsoft.com/office/drawing/2014/main" xmlns="" id="{51018792-4DAF-4ABA-B6C9-3775BC1D9538}"/>
              </a:ext>
            </a:extLst>
          </p:cNvPr>
          <p:cNvSpPr txBox="1"/>
          <p:nvPr/>
        </p:nvSpPr>
        <p:spPr>
          <a:xfrm>
            <a:off x="7184660" y="1982959"/>
            <a:ext cx="702115" cy="184666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pl-PL" sz="1200" b="1" dirty="0">
                <a:latin typeface="Arial Narrow" panose="020B0606020202030204" pitchFamily="34" charset="0"/>
              </a:rPr>
              <a:t>KIEROWCA</a:t>
            </a:r>
          </a:p>
        </p:txBody>
      </p:sp>
      <p:sp>
        <p:nvSpPr>
          <p:cNvPr id="12" name="pole tekstowe 11">
            <a:extLst>
              <a:ext uri="{FF2B5EF4-FFF2-40B4-BE49-F238E27FC236}">
                <a16:creationId xmlns:a16="http://schemas.microsoft.com/office/drawing/2014/main" xmlns="" id="{0B6C2860-7EC1-4AD6-9269-A74A99329F5C}"/>
              </a:ext>
            </a:extLst>
          </p:cNvPr>
          <p:cNvSpPr txBox="1"/>
          <p:nvPr/>
        </p:nvSpPr>
        <p:spPr>
          <a:xfrm>
            <a:off x="8513950" y="1982959"/>
            <a:ext cx="862417" cy="184666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pl-PL" sz="1200" b="1" dirty="0">
                <a:latin typeface="Arial Narrow" panose="020B0606020202030204" pitchFamily="34" charset="0"/>
              </a:rPr>
              <a:t>DZIAŁONOWY</a:t>
            </a:r>
          </a:p>
        </p:txBody>
      </p:sp>
      <p:sp>
        <p:nvSpPr>
          <p:cNvPr id="13" name="Owal 12">
            <a:extLst>
              <a:ext uri="{FF2B5EF4-FFF2-40B4-BE49-F238E27FC236}">
                <a16:creationId xmlns:a16="http://schemas.microsoft.com/office/drawing/2014/main" xmlns="" id="{FD69A70E-0C4C-40FC-8A88-898668FF0E01}"/>
              </a:ext>
            </a:extLst>
          </p:cNvPr>
          <p:cNvSpPr/>
          <p:nvPr/>
        </p:nvSpPr>
        <p:spPr>
          <a:xfrm>
            <a:off x="6096000" y="2554365"/>
            <a:ext cx="432000" cy="43200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l-PL" b="1" dirty="0" err="1">
                <a:solidFill>
                  <a:schemeClr val="bg1"/>
                </a:solidFill>
              </a:rPr>
              <a:t>Dg</a:t>
            </a:r>
            <a:endParaRPr lang="pl-PL" b="1" dirty="0">
              <a:solidFill>
                <a:schemeClr val="bg1"/>
              </a:solidFill>
            </a:endParaRPr>
          </a:p>
        </p:txBody>
      </p:sp>
      <p:sp>
        <p:nvSpPr>
          <p:cNvPr id="14" name="Owal 13">
            <a:extLst>
              <a:ext uri="{FF2B5EF4-FFF2-40B4-BE49-F238E27FC236}">
                <a16:creationId xmlns:a16="http://schemas.microsoft.com/office/drawing/2014/main" xmlns="" id="{AFA51374-DFE2-469F-8EEF-5A5731D78777}"/>
              </a:ext>
            </a:extLst>
          </p:cNvPr>
          <p:cNvSpPr/>
          <p:nvPr/>
        </p:nvSpPr>
        <p:spPr>
          <a:xfrm>
            <a:off x="7346161" y="2554365"/>
            <a:ext cx="432000" cy="43200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l-PL" b="1" dirty="0">
                <a:solidFill>
                  <a:schemeClr val="bg1"/>
                </a:solidFill>
              </a:rPr>
              <a:t>k</a:t>
            </a:r>
          </a:p>
        </p:txBody>
      </p:sp>
      <p:sp>
        <p:nvSpPr>
          <p:cNvPr id="15" name="Owal 14">
            <a:extLst>
              <a:ext uri="{FF2B5EF4-FFF2-40B4-BE49-F238E27FC236}">
                <a16:creationId xmlns:a16="http://schemas.microsoft.com/office/drawing/2014/main" xmlns="" id="{65828962-193D-43DC-8D33-8E39E31A74E1}"/>
              </a:ext>
            </a:extLst>
          </p:cNvPr>
          <p:cNvSpPr/>
          <p:nvPr/>
        </p:nvSpPr>
        <p:spPr>
          <a:xfrm>
            <a:off x="8599365" y="2564304"/>
            <a:ext cx="432000" cy="43200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l-PL" b="1" dirty="0">
                <a:solidFill>
                  <a:schemeClr val="bg1"/>
                </a:solidFill>
              </a:rPr>
              <a:t>d</a:t>
            </a:r>
          </a:p>
        </p:txBody>
      </p:sp>
      <p:sp>
        <p:nvSpPr>
          <p:cNvPr id="16" name="Owal 15">
            <a:extLst>
              <a:ext uri="{FF2B5EF4-FFF2-40B4-BE49-F238E27FC236}">
                <a16:creationId xmlns:a16="http://schemas.microsoft.com/office/drawing/2014/main" xmlns="" id="{CE359A69-FCF9-40A0-9A60-AEF6AC78C7AE}"/>
              </a:ext>
            </a:extLst>
          </p:cNvPr>
          <p:cNvSpPr/>
          <p:nvPr/>
        </p:nvSpPr>
        <p:spPr>
          <a:xfrm>
            <a:off x="2449770" y="3976634"/>
            <a:ext cx="432000" cy="4320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l-PL" b="1" dirty="0" err="1">
                <a:solidFill>
                  <a:schemeClr val="tx1"/>
                </a:solidFill>
              </a:rPr>
              <a:t>Zk</a:t>
            </a:r>
            <a:endParaRPr lang="pl-PL" b="1" dirty="0">
              <a:solidFill>
                <a:schemeClr val="tx1"/>
              </a:solidFill>
            </a:endParaRPr>
          </a:p>
        </p:txBody>
      </p:sp>
      <p:sp>
        <p:nvSpPr>
          <p:cNvPr id="17" name="Owal 16">
            <a:extLst>
              <a:ext uri="{FF2B5EF4-FFF2-40B4-BE49-F238E27FC236}">
                <a16:creationId xmlns:a16="http://schemas.microsoft.com/office/drawing/2014/main" xmlns="" id="{84EA7572-3A32-4CBF-B0A8-2A47A7730B87}"/>
              </a:ext>
            </a:extLst>
          </p:cNvPr>
          <p:cNvSpPr/>
          <p:nvPr/>
        </p:nvSpPr>
        <p:spPr>
          <a:xfrm>
            <a:off x="2233770" y="3017645"/>
            <a:ext cx="432000" cy="43200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l-PL" b="1" dirty="0">
                <a:solidFill>
                  <a:schemeClr val="bg1"/>
                </a:solidFill>
              </a:rPr>
              <a:t>k</a:t>
            </a:r>
          </a:p>
        </p:txBody>
      </p:sp>
      <p:sp>
        <p:nvSpPr>
          <p:cNvPr id="18" name="Owal 17">
            <a:extLst>
              <a:ext uri="{FF2B5EF4-FFF2-40B4-BE49-F238E27FC236}">
                <a16:creationId xmlns:a16="http://schemas.microsoft.com/office/drawing/2014/main" xmlns="" id="{04737372-5476-4C52-86C2-859DA7B00014}"/>
              </a:ext>
            </a:extLst>
          </p:cNvPr>
          <p:cNvSpPr/>
          <p:nvPr/>
        </p:nvSpPr>
        <p:spPr>
          <a:xfrm>
            <a:off x="3034674" y="3993754"/>
            <a:ext cx="432000" cy="43200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l-PL" b="1" dirty="0">
                <a:solidFill>
                  <a:schemeClr val="bg1"/>
                </a:solidFill>
              </a:rPr>
              <a:t>d</a:t>
            </a:r>
          </a:p>
        </p:txBody>
      </p:sp>
      <p:sp>
        <p:nvSpPr>
          <p:cNvPr id="19" name="pole tekstowe 18">
            <a:extLst>
              <a:ext uri="{FF2B5EF4-FFF2-40B4-BE49-F238E27FC236}">
                <a16:creationId xmlns:a16="http://schemas.microsoft.com/office/drawing/2014/main" xmlns="" id="{BC813386-F4A7-41D3-9854-476AFFADD168}"/>
              </a:ext>
            </a:extLst>
          </p:cNvPr>
          <p:cNvSpPr txBox="1"/>
          <p:nvPr/>
        </p:nvSpPr>
        <p:spPr>
          <a:xfrm>
            <a:off x="4776036" y="3946278"/>
            <a:ext cx="1330301" cy="36933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pl-PL" sz="1200" b="1" dirty="0">
                <a:latin typeface="Arial Narrow" panose="020B0606020202030204" pitchFamily="34" charset="0"/>
              </a:rPr>
              <a:t>ZASTĘPCA</a:t>
            </a:r>
            <a:br>
              <a:rPr lang="pl-PL" sz="1200" b="1" dirty="0">
                <a:latin typeface="Arial Narrow" panose="020B0606020202030204" pitchFamily="34" charset="0"/>
              </a:rPr>
            </a:br>
            <a:r>
              <a:rPr lang="pl-PL" sz="1200" b="1" dirty="0">
                <a:latin typeface="Arial Narrow" panose="020B0606020202030204" pitchFamily="34" charset="0"/>
              </a:rPr>
              <a:t>DOWÓDCY KOMPANII</a:t>
            </a:r>
          </a:p>
        </p:txBody>
      </p:sp>
      <p:sp>
        <p:nvSpPr>
          <p:cNvPr id="21" name="pole tekstowe 20">
            <a:extLst>
              <a:ext uri="{FF2B5EF4-FFF2-40B4-BE49-F238E27FC236}">
                <a16:creationId xmlns:a16="http://schemas.microsoft.com/office/drawing/2014/main" xmlns="" id="{45E4207F-4332-43A2-9D1F-1110FFB40BDD}"/>
              </a:ext>
            </a:extLst>
          </p:cNvPr>
          <p:cNvSpPr txBox="1"/>
          <p:nvPr/>
        </p:nvSpPr>
        <p:spPr>
          <a:xfrm>
            <a:off x="7167044" y="5194873"/>
            <a:ext cx="1397434" cy="553998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pl-PL" sz="1200" b="1" dirty="0">
                <a:latin typeface="Arial Narrow" panose="020B0606020202030204" pitchFamily="34" charset="0"/>
              </a:rPr>
              <a:t>ZASTĘPCA</a:t>
            </a:r>
            <a:br>
              <a:rPr lang="pl-PL" sz="1200" b="1" dirty="0">
                <a:latin typeface="Arial Narrow" panose="020B0606020202030204" pitchFamily="34" charset="0"/>
              </a:rPr>
            </a:br>
            <a:r>
              <a:rPr lang="pl-PL" sz="1200" b="1" dirty="0">
                <a:latin typeface="Arial Narrow" panose="020B0606020202030204" pitchFamily="34" charset="0"/>
              </a:rPr>
              <a:t>DOWÓDCY SEKCJI</a:t>
            </a:r>
            <a:br>
              <a:rPr lang="pl-PL" sz="1200" b="1" dirty="0">
                <a:latin typeface="Arial Narrow" panose="020B0606020202030204" pitchFamily="34" charset="0"/>
              </a:rPr>
            </a:br>
            <a:r>
              <a:rPr lang="pl-PL" sz="1200" b="1" dirty="0">
                <a:latin typeface="Arial Narrow" panose="020B0606020202030204" pitchFamily="34" charset="0"/>
              </a:rPr>
              <a:t>- STARSZY OPERATOR</a:t>
            </a:r>
          </a:p>
        </p:txBody>
      </p:sp>
      <p:sp>
        <p:nvSpPr>
          <p:cNvPr id="22" name="Owal 21">
            <a:extLst>
              <a:ext uri="{FF2B5EF4-FFF2-40B4-BE49-F238E27FC236}">
                <a16:creationId xmlns:a16="http://schemas.microsoft.com/office/drawing/2014/main" xmlns="" id="{9CF50FB4-96F1-40E2-BB42-B20B0B31D38E}"/>
              </a:ext>
            </a:extLst>
          </p:cNvPr>
          <p:cNvSpPr/>
          <p:nvPr/>
        </p:nvSpPr>
        <p:spPr>
          <a:xfrm>
            <a:off x="5185560" y="4434438"/>
            <a:ext cx="432000" cy="4320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l-PL" b="1" dirty="0" err="1">
                <a:solidFill>
                  <a:schemeClr val="tx1"/>
                </a:solidFill>
              </a:rPr>
              <a:t>Zk</a:t>
            </a:r>
            <a:endParaRPr lang="pl-PL" b="1" dirty="0">
              <a:solidFill>
                <a:schemeClr val="tx1"/>
              </a:solidFill>
            </a:endParaRPr>
          </a:p>
        </p:txBody>
      </p:sp>
      <p:sp>
        <p:nvSpPr>
          <p:cNvPr id="24" name="Owal 23">
            <a:extLst>
              <a:ext uri="{FF2B5EF4-FFF2-40B4-BE49-F238E27FC236}">
                <a16:creationId xmlns:a16="http://schemas.microsoft.com/office/drawing/2014/main" xmlns="" id="{88DCD1BD-B009-4105-9DA4-74EA6477EBC4}"/>
              </a:ext>
            </a:extLst>
          </p:cNvPr>
          <p:cNvSpPr/>
          <p:nvPr/>
        </p:nvSpPr>
        <p:spPr>
          <a:xfrm>
            <a:off x="7599478" y="5885547"/>
            <a:ext cx="432000" cy="4320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l-PL" b="1" dirty="0" err="1">
                <a:solidFill>
                  <a:schemeClr val="tx1"/>
                </a:solidFill>
              </a:rPr>
              <a:t>Zs</a:t>
            </a:r>
            <a:endParaRPr lang="pl-PL" b="1" dirty="0">
              <a:solidFill>
                <a:schemeClr val="tx1"/>
              </a:solidFill>
            </a:endParaRPr>
          </a:p>
        </p:txBody>
      </p:sp>
      <p:sp>
        <p:nvSpPr>
          <p:cNvPr id="25" name="pole tekstowe 24">
            <a:extLst>
              <a:ext uri="{FF2B5EF4-FFF2-40B4-BE49-F238E27FC236}">
                <a16:creationId xmlns:a16="http://schemas.microsoft.com/office/drawing/2014/main" xmlns="" id="{E6B99003-18E9-48C6-984D-BB585B621DAE}"/>
              </a:ext>
            </a:extLst>
          </p:cNvPr>
          <p:cNvSpPr txBox="1"/>
          <p:nvPr/>
        </p:nvSpPr>
        <p:spPr>
          <a:xfrm>
            <a:off x="8458085" y="5194873"/>
            <a:ext cx="705128" cy="184666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pl-PL" sz="1200" b="1" dirty="0">
                <a:latin typeface="Arial Narrow" panose="020B0606020202030204" pitchFamily="34" charset="0"/>
              </a:rPr>
              <a:t>OPERATOR</a:t>
            </a:r>
          </a:p>
        </p:txBody>
      </p:sp>
      <p:sp>
        <p:nvSpPr>
          <p:cNvPr id="26" name="Owal 25">
            <a:extLst>
              <a:ext uri="{FF2B5EF4-FFF2-40B4-BE49-F238E27FC236}">
                <a16:creationId xmlns:a16="http://schemas.microsoft.com/office/drawing/2014/main" xmlns="" id="{E9D12FA2-7506-462F-BCB4-3D591AB02449}"/>
              </a:ext>
            </a:extLst>
          </p:cNvPr>
          <p:cNvSpPr/>
          <p:nvPr/>
        </p:nvSpPr>
        <p:spPr>
          <a:xfrm>
            <a:off x="8544368" y="5885547"/>
            <a:ext cx="432000" cy="4320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l-PL" b="1" dirty="0" err="1">
                <a:solidFill>
                  <a:schemeClr val="tx1"/>
                </a:solidFill>
              </a:rPr>
              <a:t>op</a:t>
            </a:r>
            <a:endParaRPr lang="pl-PL" b="1" dirty="0">
              <a:solidFill>
                <a:schemeClr val="tx1"/>
              </a:solidFill>
            </a:endParaRPr>
          </a:p>
        </p:txBody>
      </p:sp>
      <p:sp>
        <p:nvSpPr>
          <p:cNvPr id="27" name="pole tekstowe 26">
            <a:extLst>
              <a:ext uri="{FF2B5EF4-FFF2-40B4-BE49-F238E27FC236}">
                <a16:creationId xmlns:a16="http://schemas.microsoft.com/office/drawing/2014/main" xmlns="" id="{4BC9E8D5-E07F-4F8A-8DA1-18EE281DF454}"/>
              </a:ext>
            </a:extLst>
          </p:cNvPr>
          <p:cNvSpPr txBox="1"/>
          <p:nvPr/>
        </p:nvSpPr>
        <p:spPr>
          <a:xfrm>
            <a:off x="9415472" y="5184934"/>
            <a:ext cx="705129" cy="36933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pl-PL" sz="1200" b="1" dirty="0">
                <a:latin typeface="Arial Narrow" panose="020B0606020202030204" pitchFamily="34" charset="0"/>
              </a:rPr>
              <a:t>MŁODSZY</a:t>
            </a:r>
            <a:br>
              <a:rPr lang="pl-PL" sz="1200" b="1" dirty="0">
                <a:latin typeface="Arial Narrow" panose="020B0606020202030204" pitchFamily="34" charset="0"/>
              </a:rPr>
            </a:br>
            <a:r>
              <a:rPr lang="pl-PL" sz="1200" b="1" dirty="0">
                <a:latin typeface="Arial Narrow" panose="020B0606020202030204" pitchFamily="34" charset="0"/>
              </a:rPr>
              <a:t>OPERATOR</a:t>
            </a:r>
          </a:p>
        </p:txBody>
      </p:sp>
      <p:sp>
        <p:nvSpPr>
          <p:cNvPr id="28" name="Owal 27">
            <a:extLst>
              <a:ext uri="{FF2B5EF4-FFF2-40B4-BE49-F238E27FC236}">
                <a16:creationId xmlns:a16="http://schemas.microsoft.com/office/drawing/2014/main" xmlns="" id="{2F00DDBD-CD88-4597-AAF2-B146AF72FF37}"/>
              </a:ext>
            </a:extLst>
          </p:cNvPr>
          <p:cNvSpPr/>
          <p:nvPr/>
        </p:nvSpPr>
        <p:spPr>
          <a:xfrm>
            <a:off x="9501755" y="5875608"/>
            <a:ext cx="432000" cy="4320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l-PL" b="1" dirty="0" err="1">
                <a:solidFill>
                  <a:schemeClr val="tx1"/>
                </a:solidFill>
              </a:rPr>
              <a:t>mp</a:t>
            </a:r>
            <a:endParaRPr lang="pl-PL" b="1" dirty="0">
              <a:solidFill>
                <a:schemeClr val="tx1"/>
              </a:solidFill>
            </a:endParaRPr>
          </a:p>
        </p:txBody>
      </p:sp>
      <p:sp>
        <p:nvSpPr>
          <p:cNvPr id="29" name="Owal 28">
            <a:extLst>
              <a:ext uri="{FF2B5EF4-FFF2-40B4-BE49-F238E27FC236}">
                <a16:creationId xmlns:a16="http://schemas.microsoft.com/office/drawing/2014/main" xmlns="" id="{C746E5FF-CCC8-4018-9159-5072FAD07F44}"/>
              </a:ext>
            </a:extLst>
          </p:cNvPr>
          <p:cNvSpPr/>
          <p:nvPr/>
        </p:nvSpPr>
        <p:spPr>
          <a:xfrm>
            <a:off x="2272128" y="5462612"/>
            <a:ext cx="432000" cy="4320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l-PL" b="1" dirty="0" err="1">
                <a:solidFill>
                  <a:schemeClr val="tx1"/>
                </a:solidFill>
              </a:rPr>
              <a:t>Zs</a:t>
            </a:r>
            <a:endParaRPr lang="pl-PL" b="1" dirty="0">
              <a:solidFill>
                <a:schemeClr val="tx1"/>
              </a:solidFill>
            </a:endParaRPr>
          </a:p>
        </p:txBody>
      </p:sp>
      <p:sp>
        <p:nvSpPr>
          <p:cNvPr id="30" name="Owal 29">
            <a:extLst>
              <a:ext uri="{FF2B5EF4-FFF2-40B4-BE49-F238E27FC236}">
                <a16:creationId xmlns:a16="http://schemas.microsoft.com/office/drawing/2014/main" xmlns="" id="{7B9E19C3-39C2-4B58-B27C-30F30307A67F}"/>
              </a:ext>
            </a:extLst>
          </p:cNvPr>
          <p:cNvSpPr/>
          <p:nvPr/>
        </p:nvSpPr>
        <p:spPr>
          <a:xfrm>
            <a:off x="2250949" y="5043380"/>
            <a:ext cx="432000" cy="4320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l-PL" b="1" dirty="0" err="1">
                <a:solidFill>
                  <a:schemeClr val="tx1"/>
                </a:solidFill>
              </a:rPr>
              <a:t>rt</a:t>
            </a:r>
            <a:endParaRPr lang="pl-PL" b="1" dirty="0">
              <a:solidFill>
                <a:schemeClr val="tx1"/>
              </a:solidFill>
            </a:endParaRPr>
          </a:p>
        </p:txBody>
      </p:sp>
      <p:sp>
        <p:nvSpPr>
          <p:cNvPr id="31" name="Owal 30">
            <a:extLst>
              <a:ext uri="{FF2B5EF4-FFF2-40B4-BE49-F238E27FC236}">
                <a16:creationId xmlns:a16="http://schemas.microsoft.com/office/drawing/2014/main" xmlns="" id="{E503362B-393D-4F12-ABB4-C33DFE88C186}"/>
              </a:ext>
            </a:extLst>
          </p:cNvPr>
          <p:cNvSpPr/>
          <p:nvPr/>
        </p:nvSpPr>
        <p:spPr>
          <a:xfrm>
            <a:off x="3197712" y="5475380"/>
            <a:ext cx="432000" cy="4320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l-PL" b="1" dirty="0" err="1">
                <a:solidFill>
                  <a:schemeClr val="tx1"/>
                </a:solidFill>
              </a:rPr>
              <a:t>op</a:t>
            </a:r>
            <a:endParaRPr lang="pl-PL" b="1" dirty="0">
              <a:solidFill>
                <a:schemeClr val="tx1"/>
              </a:solidFill>
            </a:endParaRPr>
          </a:p>
        </p:txBody>
      </p:sp>
      <p:sp>
        <p:nvSpPr>
          <p:cNvPr id="32" name="Owal 31">
            <a:extLst>
              <a:ext uri="{FF2B5EF4-FFF2-40B4-BE49-F238E27FC236}">
                <a16:creationId xmlns:a16="http://schemas.microsoft.com/office/drawing/2014/main" xmlns="" id="{7C1E0B13-35C5-4EB6-98AB-1E1FA345C2C5}"/>
              </a:ext>
            </a:extLst>
          </p:cNvPr>
          <p:cNvSpPr/>
          <p:nvPr/>
        </p:nvSpPr>
        <p:spPr>
          <a:xfrm>
            <a:off x="3229515" y="5054898"/>
            <a:ext cx="432000" cy="4320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l-PL" b="1" dirty="0" err="1">
                <a:solidFill>
                  <a:schemeClr val="tx1"/>
                </a:solidFill>
              </a:rPr>
              <a:t>mp</a:t>
            </a:r>
            <a:endParaRPr lang="pl-PL" b="1" dirty="0">
              <a:solidFill>
                <a:schemeClr val="tx1"/>
              </a:solidFill>
            </a:endParaRPr>
          </a:p>
        </p:txBody>
      </p:sp>
      <p:sp>
        <p:nvSpPr>
          <p:cNvPr id="33" name="Owal 32">
            <a:extLst>
              <a:ext uri="{FF2B5EF4-FFF2-40B4-BE49-F238E27FC236}">
                <a16:creationId xmlns:a16="http://schemas.microsoft.com/office/drawing/2014/main" xmlns="" id="{261A5507-A6CF-4D48-B2E9-C33C22B06057}"/>
              </a:ext>
            </a:extLst>
          </p:cNvPr>
          <p:cNvSpPr/>
          <p:nvPr/>
        </p:nvSpPr>
        <p:spPr>
          <a:xfrm>
            <a:off x="3267685" y="4635995"/>
            <a:ext cx="432000" cy="43200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l-PL" b="1" dirty="0" err="1">
                <a:solidFill>
                  <a:schemeClr val="bg1"/>
                </a:solidFill>
              </a:rPr>
              <a:t>Dg</a:t>
            </a:r>
            <a:endParaRPr lang="pl-PL" b="1" dirty="0">
              <a:solidFill>
                <a:schemeClr val="bg1"/>
              </a:solidFill>
            </a:endParaRPr>
          </a:p>
        </p:txBody>
      </p:sp>
      <p:sp>
        <p:nvSpPr>
          <p:cNvPr id="35" name="pole tekstowe 34">
            <a:extLst>
              <a:ext uri="{FF2B5EF4-FFF2-40B4-BE49-F238E27FC236}">
                <a16:creationId xmlns:a16="http://schemas.microsoft.com/office/drawing/2014/main" xmlns="" id="{D8B43A12-F98E-46A5-88D0-A168C08D8B23}"/>
              </a:ext>
            </a:extLst>
          </p:cNvPr>
          <p:cNvSpPr txBox="1"/>
          <p:nvPr/>
        </p:nvSpPr>
        <p:spPr>
          <a:xfrm>
            <a:off x="1994650" y="799515"/>
            <a:ext cx="1879745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pl-PL" sz="3600" dirty="0">
                <a:highlight>
                  <a:srgbClr val="FFFF00"/>
                </a:highlight>
              </a:rPr>
              <a:t>BWP-1-23</a:t>
            </a:r>
          </a:p>
        </p:txBody>
      </p:sp>
      <p:pic>
        <p:nvPicPr>
          <p:cNvPr id="36" name="Obraz 35">
            <a:extLst>
              <a:ext uri="{FF2B5EF4-FFF2-40B4-BE49-F238E27FC236}">
                <a16:creationId xmlns:a16="http://schemas.microsoft.com/office/drawing/2014/main" xmlns="" id="{899560FB-2192-49B0-82DD-C41FE35EDB2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98248" y="2316533"/>
            <a:ext cx="838200" cy="800100"/>
          </a:xfrm>
          <a:prstGeom prst="rect">
            <a:avLst/>
          </a:prstGeom>
        </p:spPr>
      </p:pic>
      <p:pic>
        <p:nvPicPr>
          <p:cNvPr id="41" name="Picture 575" descr="Feldanzug">
            <a:extLst>
              <a:ext uri="{FF2B5EF4-FFF2-40B4-BE49-F238E27FC236}">
                <a16:creationId xmlns:a16="http://schemas.microsoft.com/office/drawing/2014/main" xmlns="" id="{BE5533FA-4089-495C-B41F-CA545D75B0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08850" y="2994827"/>
            <a:ext cx="437895" cy="929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" name="Owal 44">
            <a:extLst>
              <a:ext uri="{FF2B5EF4-FFF2-40B4-BE49-F238E27FC236}">
                <a16:creationId xmlns:a16="http://schemas.microsoft.com/office/drawing/2014/main" xmlns="" id="{5883DA25-D928-41AD-80F1-895284415A09}"/>
              </a:ext>
            </a:extLst>
          </p:cNvPr>
          <p:cNvSpPr/>
          <p:nvPr/>
        </p:nvSpPr>
        <p:spPr>
          <a:xfrm>
            <a:off x="5437782" y="94960"/>
            <a:ext cx="432000" cy="43200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endParaRPr lang="pl-PL" b="1" dirty="0">
              <a:solidFill>
                <a:schemeClr val="bg1"/>
              </a:solidFill>
            </a:endParaRPr>
          </a:p>
        </p:txBody>
      </p:sp>
      <p:sp>
        <p:nvSpPr>
          <p:cNvPr id="46" name="Owal 45">
            <a:extLst>
              <a:ext uri="{FF2B5EF4-FFF2-40B4-BE49-F238E27FC236}">
                <a16:creationId xmlns:a16="http://schemas.microsoft.com/office/drawing/2014/main" xmlns="" id="{CB186259-49A3-48DC-B5D8-4B9E04D25207}"/>
              </a:ext>
            </a:extLst>
          </p:cNvPr>
          <p:cNvSpPr/>
          <p:nvPr/>
        </p:nvSpPr>
        <p:spPr>
          <a:xfrm>
            <a:off x="5451255" y="583515"/>
            <a:ext cx="432000" cy="4320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endParaRPr lang="pl-PL" b="1" dirty="0">
              <a:solidFill>
                <a:schemeClr val="tx1"/>
              </a:solidFill>
            </a:endParaRPr>
          </a:p>
        </p:txBody>
      </p:sp>
      <p:sp>
        <p:nvSpPr>
          <p:cNvPr id="47" name="pole tekstowe 46">
            <a:extLst>
              <a:ext uri="{FF2B5EF4-FFF2-40B4-BE49-F238E27FC236}">
                <a16:creationId xmlns:a16="http://schemas.microsoft.com/office/drawing/2014/main" xmlns="" id="{039DD69C-D223-4FCE-AA6D-152A18103E36}"/>
              </a:ext>
            </a:extLst>
          </p:cNvPr>
          <p:cNvSpPr txBox="1"/>
          <p:nvPr/>
        </p:nvSpPr>
        <p:spPr>
          <a:xfrm>
            <a:off x="5946316" y="218627"/>
            <a:ext cx="2775824" cy="184666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r>
              <a:rPr lang="pl-PL" sz="1200" b="1" dirty="0">
                <a:latin typeface="Arial Narrow" panose="020B0606020202030204" pitchFamily="34" charset="0"/>
              </a:rPr>
              <a:t>ŻOŁNIERZE NIE SPIESZAJĄCY SIĘ Z WOZÓW</a:t>
            </a:r>
          </a:p>
        </p:txBody>
      </p:sp>
      <p:sp>
        <p:nvSpPr>
          <p:cNvPr id="48" name="pole tekstowe 47">
            <a:extLst>
              <a:ext uri="{FF2B5EF4-FFF2-40B4-BE49-F238E27FC236}">
                <a16:creationId xmlns:a16="http://schemas.microsoft.com/office/drawing/2014/main" xmlns="" id="{D05B8644-9128-497C-BB04-3AA010C66C9C}"/>
              </a:ext>
            </a:extLst>
          </p:cNvPr>
          <p:cNvSpPr txBox="1"/>
          <p:nvPr/>
        </p:nvSpPr>
        <p:spPr>
          <a:xfrm>
            <a:off x="5955456" y="726188"/>
            <a:ext cx="3095912" cy="184666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r>
              <a:rPr lang="pl-PL" sz="1200" b="1" dirty="0">
                <a:latin typeface="Arial Narrow" panose="020B0606020202030204" pitchFamily="34" charset="0"/>
              </a:rPr>
              <a:t>ŻOŁNIERZE SPIESZAJĄCY SIĘ DO WALKI PIESZEJ</a:t>
            </a:r>
          </a:p>
        </p:txBody>
      </p:sp>
      <p:sp>
        <p:nvSpPr>
          <p:cNvPr id="49" name="Łuk 48">
            <a:extLst>
              <a:ext uri="{FF2B5EF4-FFF2-40B4-BE49-F238E27FC236}">
                <a16:creationId xmlns:a16="http://schemas.microsoft.com/office/drawing/2014/main" xmlns="" id="{AAD2FADF-D915-4BCA-983D-F88E4267DD0F}"/>
              </a:ext>
            </a:extLst>
          </p:cNvPr>
          <p:cNvSpPr/>
          <p:nvPr/>
        </p:nvSpPr>
        <p:spPr>
          <a:xfrm flipH="1" flipV="1">
            <a:off x="2665768" y="3991344"/>
            <a:ext cx="1135769" cy="882047"/>
          </a:xfrm>
          <a:prstGeom prst="arc">
            <a:avLst/>
          </a:prstGeom>
          <a:ln w="31750">
            <a:solidFill>
              <a:schemeClr val="bg1"/>
            </a:solidFill>
            <a:prstDash val="sys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52" name="Picture 296" descr="spike">
            <a:extLst>
              <a:ext uri="{FF2B5EF4-FFF2-40B4-BE49-F238E27FC236}">
                <a16:creationId xmlns:a16="http://schemas.microsoft.com/office/drawing/2014/main" xmlns="" id="{8CEC820A-EB25-4DA0-93AD-A9D1C20172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629178">
            <a:off x="8871512" y="4644574"/>
            <a:ext cx="441968" cy="586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Obraz 53">
            <a:extLst>
              <a:ext uri="{FF2B5EF4-FFF2-40B4-BE49-F238E27FC236}">
                <a16:creationId xmlns:a16="http://schemas.microsoft.com/office/drawing/2014/main" xmlns="" id="{B394767F-41BD-4BD3-8DF7-AC48DE2BFD92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01928" y="4663882"/>
            <a:ext cx="419764" cy="437207"/>
          </a:xfrm>
          <a:prstGeom prst="rect">
            <a:avLst/>
          </a:prstGeom>
        </p:spPr>
      </p:pic>
      <p:grpSp>
        <p:nvGrpSpPr>
          <p:cNvPr id="55" name="Group 521">
            <a:extLst>
              <a:ext uri="{FF2B5EF4-FFF2-40B4-BE49-F238E27FC236}">
                <a16:creationId xmlns:a16="http://schemas.microsoft.com/office/drawing/2014/main" xmlns="" id="{BA9839D0-F1EC-416B-9DAC-47FF0BD871DB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551714" y="4270296"/>
            <a:ext cx="411534" cy="841175"/>
            <a:chOff x="556260" y="219896"/>
            <a:chExt cx="20" cy="41"/>
          </a:xfrm>
        </p:grpSpPr>
        <p:sp>
          <p:nvSpPr>
            <p:cNvPr id="56" name="Line 519">
              <a:extLst>
                <a:ext uri="{FF2B5EF4-FFF2-40B4-BE49-F238E27FC236}">
                  <a16:creationId xmlns:a16="http://schemas.microsoft.com/office/drawing/2014/main" xmlns="" id="{84972BB3-EB77-45D4-ACC0-4CCE02FE565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56261" y="219904"/>
              <a:ext cx="16" cy="11"/>
            </a:xfrm>
            <a:prstGeom prst="line">
              <a:avLst/>
            </a:prstGeom>
            <a:noFill/>
            <a:ln w="28575">
              <a:solidFill>
                <a:srgbClr val="666633"/>
              </a:solidFill>
              <a:round/>
              <a:headEnd type="oval" w="sm" len="sm"/>
              <a:tailEnd type="oval" w="sm" len="sm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pic>
          <p:nvPicPr>
            <p:cNvPr id="57" name="Picture 518" descr="soldier">
              <a:extLst>
                <a:ext uri="{FF2B5EF4-FFF2-40B4-BE49-F238E27FC236}">
                  <a16:creationId xmlns:a16="http://schemas.microsoft.com/office/drawing/2014/main" xmlns="" id="{23E3632A-AB97-4BE2-9914-892B4DF92BE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6260" y="219896"/>
              <a:ext cx="20" cy="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62" name="Group 302">
            <a:extLst>
              <a:ext uri="{FF2B5EF4-FFF2-40B4-BE49-F238E27FC236}">
                <a16:creationId xmlns:a16="http://schemas.microsoft.com/office/drawing/2014/main" xmlns="" id="{21FD42AA-3D8F-43C3-9E41-4FFED10CC5F3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587819" y="3952619"/>
            <a:ext cx="505818" cy="1188000"/>
            <a:chOff x="0" y="0"/>
            <a:chExt cx="24" cy="57"/>
          </a:xfrm>
        </p:grpSpPr>
        <p:pic>
          <p:nvPicPr>
            <p:cNvPr id="63" name="Picture 299" descr="soldier2">
              <a:extLst>
                <a:ext uri="{FF2B5EF4-FFF2-40B4-BE49-F238E27FC236}">
                  <a16:creationId xmlns:a16="http://schemas.microsoft.com/office/drawing/2014/main" xmlns="" id="{B9B341FA-073B-4D9C-8847-5B839F2F589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5"/>
              <a:ext cx="24" cy="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4" name="Line 301">
              <a:extLst>
                <a:ext uri="{FF2B5EF4-FFF2-40B4-BE49-F238E27FC236}">
                  <a16:creationId xmlns:a16="http://schemas.microsoft.com/office/drawing/2014/main" xmlns="" id="{D7593E7E-2FF6-4F74-B520-7256CC2D581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0" y="0"/>
              <a:ext cx="4" cy="22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</p:grpSp>
      <p:pic>
        <p:nvPicPr>
          <p:cNvPr id="70" name="Obraz 69">
            <a:extLst>
              <a:ext uri="{FF2B5EF4-FFF2-40B4-BE49-F238E27FC236}">
                <a16:creationId xmlns:a16="http://schemas.microsoft.com/office/drawing/2014/main" xmlns="" id="{05721428-AE0F-4651-9E13-2B0FDAB458D7}"/>
              </a:ext>
            </a:extLst>
          </p:cNvPr>
          <p:cNvPicPr>
            <a:picLocks noChangeAspect="1"/>
          </p:cNvPicPr>
          <p:nvPr/>
        </p:nvPicPr>
        <p:blipFill rotWithShape="1">
          <a:blip r:embed="rId13"/>
          <a:srcRect t="8696"/>
          <a:stretch/>
        </p:blipFill>
        <p:spPr>
          <a:xfrm>
            <a:off x="4316203" y="2297580"/>
            <a:ext cx="876300" cy="800100"/>
          </a:xfrm>
          <a:prstGeom prst="rect">
            <a:avLst/>
          </a:prstGeom>
        </p:spPr>
      </p:pic>
      <p:grpSp>
        <p:nvGrpSpPr>
          <p:cNvPr id="71" name="Group 1234">
            <a:extLst>
              <a:ext uri="{FF2B5EF4-FFF2-40B4-BE49-F238E27FC236}">
                <a16:creationId xmlns:a16="http://schemas.microsoft.com/office/drawing/2014/main" xmlns="" id="{00000000-0008-0000-0100-00005147000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0279022" y="1152952"/>
            <a:ext cx="521049" cy="781812"/>
            <a:chOff x="0" y="0"/>
            <a:chExt cx="27" cy="42"/>
          </a:xfrm>
        </p:grpSpPr>
        <p:grpSp>
          <p:nvGrpSpPr>
            <p:cNvPr id="72" name="Group 1235">
              <a:extLst>
                <a:ext uri="{FF2B5EF4-FFF2-40B4-BE49-F238E27FC236}">
                  <a16:creationId xmlns:a16="http://schemas.microsoft.com/office/drawing/2014/main" xmlns="" id="{00000000-0008-0000-0100-00005447000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0"/>
              <a:ext cx="27" cy="42"/>
              <a:chOff x="0" y="0"/>
              <a:chExt cx="27" cy="42"/>
            </a:xfrm>
          </p:grpSpPr>
          <p:pic>
            <p:nvPicPr>
              <p:cNvPr id="74" name="Picture 1236" descr="soldier">
                <a:extLst>
                  <a:ext uri="{FF2B5EF4-FFF2-40B4-BE49-F238E27FC236}">
                    <a16:creationId xmlns:a16="http://schemas.microsoft.com/office/drawing/2014/main" xmlns="" id="{00000000-0008-0000-0100-00005647000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" y="0"/>
                <a:ext cx="20" cy="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5" name="Picture 1237" descr="R-9200">
                <a:extLst>
                  <a:ext uri="{FF2B5EF4-FFF2-40B4-BE49-F238E27FC236}">
                    <a16:creationId xmlns:a16="http://schemas.microsoft.com/office/drawing/2014/main" xmlns="" id="{00000000-0008-0000-0100-00005747000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H="1">
                <a:off x="0" y="25"/>
                <a:ext cx="12" cy="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73" name="Line 1238">
              <a:extLst>
                <a:ext uri="{FF2B5EF4-FFF2-40B4-BE49-F238E27FC236}">
                  <a16:creationId xmlns:a16="http://schemas.microsoft.com/office/drawing/2014/main" xmlns="" id="{00000000-0008-0000-0100-000055470000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58050" flipV="1">
              <a:off x="8" y="4"/>
              <a:ext cx="0" cy="2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</p:grpSp>
      <p:sp>
        <p:nvSpPr>
          <p:cNvPr id="76" name="pole tekstowe 75">
            <a:extLst>
              <a:ext uri="{FF2B5EF4-FFF2-40B4-BE49-F238E27FC236}">
                <a16:creationId xmlns:a16="http://schemas.microsoft.com/office/drawing/2014/main" xmlns="" id="{4E8197FC-054D-4A8F-80BD-7C6182BC19E2}"/>
              </a:ext>
            </a:extLst>
          </p:cNvPr>
          <p:cNvSpPr txBox="1"/>
          <p:nvPr/>
        </p:nvSpPr>
        <p:spPr>
          <a:xfrm>
            <a:off x="9913622" y="1982959"/>
            <a:ext cx="1276376" cy="184666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pl-PL" sz="1200" b="1" dirty="0">
                <a:latin typeface="Arial Narrow" panose="020B0606020202030204" pitchFamily="34" charset="0"/>
              </a:rPr>
              <a:t>RADIOTELEFONISTA</a:t>
            </a:r>
          </a:p>
        </p:txBody>
      </p:sp>
      <p:sp>
        <p:nvSpPr>
          <p:cNvPr id="77" name="Owal 76">
            <a:extLst>
              <a:ext uri="{FF2B5EF4-FFF2-40B4-BE49-F238E27FC236}">
                <a16:creationId xmlns:a16="http://schemas.microsoft.com/office/drawing/2014/main" xmlns="" id="{2DFBF516-22A5-4696-A000-7494EA70AFDD}"/>
              </a:ext>
            </a:extLst>
          </p:cNvPr>
          <p:cNvSpPr/>
          <p:nvPr/>
        </p:nvSpPr>
        <p:spPr>
          <a:xfrm>
            <a:off x="10308897" y="2539274"/>
            <a:ext cx="432000" cy="4320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l-PL" b="1" dirty="0" err="1">
                <a:solidFill>
                  <a:schemeClr val="tx1"/>
                </a:solidFill>
              </a:rPr>
              <a:t>rt</a:t>
            </a:r>
            <a:endParaRPr lang="pl-PL" b="1" dirty="0">
              <a:solidFill>
                <a:schemeClr val="tx1"/>
              </a:solidFill>
            </a:endParaRPr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xmlns="" id="{127D382A-EF2E-4DB7-8209-40278F0CC887}"/>
              </a:ext>
            </a:extLst>
          </p:cNvPr>
          <p:cNvSpPr txBox="1"/>
          <p:nvPr/>
        </p:nvSpPr>
        <p:spPr>
          <a:xfrm>
            <a:off x="4574243" y="1338978"/>
            <a:ext cx="323807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pl-PL" dirty="0"/>
              <a:t>2/2</a:t>
            </a: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xmlns="" id="{BC46E937-1F01-4F0A-95DD-29BEBA82322B}"/>
              </a:ext>
            </a:extLst>
          </p:cNvPr>
          <p:cNvSpPr txBox="1"/>
          <p:nvPr/>
        </p:nvSpPr>
        <p:spPr>
          <a:xfrm>
            <a:off x="6540532" y="5691380"/>
            <a:ext cx="323807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pl-PL" dirty="0"/>
              <a:t>2/2</a:t>
            </a:r>
          </a:p>
        </p:txBody>
      </p:sp>
      <p:sp>
        <p:nvSpPr>
          <p:cNvPr id="67" name="pole tekstowe 66">
            <a:extLst>
              <a:ext uri="{FF2B5EF4-FFF2-40B4-BE49-F238E27FC236}">
                <a16:creationId xmlns:a16="http://schemas.microsoft.com/office/drawing/2014/main" xmlns="" id="{24952740-E747-46CE-B298-8D66810AD38C}"/>
              </a:ext>
            </a:extLst>
          </p:cNvPr>
          <p:cNvSpPr txBox="1"/>
          <p:nvPr/>
        </p:nvSpPr>
        <p:spPr>
          <a:xfrm>
            <a:off x="192700" y="9639"/>
            <a:ext cx="1487780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pl-PL" sz="3600" dirty="0">
                <a:highlight>
                  <a:srgbClr val="FFFF00"/>
                </a:highlight>
              </a:rPr>
              <a:t>Wóz 02 </a:t>
            </a:r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xmlns="" id="{A2554C67-3758-4E68-A1C6-A36096BC6F40}"/>
              </a:ext>
            </a:extLst>
          </p:cNvPr>
          <p:cNvSpPr txBox="1"/>
          <p:nvPr/>
        </p:nvSpPr>
        <p:spPr>
          <a:xfrm>
            <a:off x="4621304" y="2895366"/>
            <a:ext cx="266099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pl-PL" dirty="0"/>
              <a:t>XO</a:t>
            </a:r>
          </a:p>
        </p:txBody>
      </p:sp>
    </p:spTree>
    <p:extLst>
      <p:ext uri="{BB962C8B-B14F-4D97-AF65-F5344CB8AC3E}">
        <p14:creationId xmlns:p14="http://schemas.microsoft.com/office/powerpoint/2010/main" xmlns="" val="2344527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az 6">
            <a:extLst>
              <a:ext uri="{FF2B5EF4-FFF2-40B4-BE49-F238E27FC236}">
                <a16:creationId xmlns:a16="http://schemas.microsoft.com/office/drawing/2014/main" xmlns="" id="{B781E50B-5FAE-4A71-934D-73394575B7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3320" y="5119273"/>
            <a:ext cx="914400" cy="685800"/>
          </a:xfrm>
          <a:prstGeom prst="rect">
            <a:avLst/>
          </a:prstGeom>
        </p:spPr>
      </p:pic>
      <p:cxnSp>
        <p:nvCxnSpPr>
          <p:cNvPr id="9" name="Łącznik prosty ze strzałką 8">
            <a:extLst>
              <a:ext uri="{FF2B5EF4-FFF2-40B4-BE49-F238E27FC236}">
                <a16:creationId xmlns:a16="http://schemas.microsoft.com/office/drawing/2014/main" xmlns="" id="{CFC893FE-895F-428D-B899-EEA26D3420BA}"/>
              </a:ext>
            </a:extLst>
          </p:cNvPr>
          <p:cNvCxnSpPr>
            <a:cxnSpLocks/>
            <a:endCxn id="75" idx="0"/>
          </p:cNvCxnSpPr>
          <p:nvPr/>
        </p:nvCxnSpPr>
        <p:spPr>
          <a:xfrm flipH="1">
            <a:off x="6036174" y="4813074"/>
            <a:ext cx="462510" cy="1426857"/>
          </a:xfrm>
          <a:prstGeom prst="straightConnector1">
            <a:avLst/>
          </a:prstGeom>
          <a:ln w="31750">
            <a:solidFill>
              <a:srgbClr val="FF00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Obraz 4">
            <a:extLst>
              <a:ext uri="{FF2B5EF4-FFF2-40B4-BE49-F238E27FC236}">
                <a16:creationId xmlns:a16="http://schemas.microsoft.com/office/drawing/2014/main" xmlns="" id="{86A5859F-B8D7-4954-AD7A-349C666C4B9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6813"/>
          <a:stretch/>
        </p:blipFill>
        <p:spPr>
          <a:xfrm rot="16200000">
            <a:off x="613332" y="2752626"/>
            <a:ext cx="4762500" cy="2163206"/>
          </a:xfrm>
          <a:prstGeom prst="rect">
            <a:avLst/>
          </a:prstGeom>
        </p:spPr>
      </p:pic>
      <p:pic>
        <p:nvPicPr>
          <p:cNvPr id="13" name="Picture 340" descr="Pancerniak_PL_new">
            <a:extLst>
              <a:ext uri="{FF2B5EF4-FFF2-40B4-BE49-F238E27FC236}">
                <a16:creationId xmlns:a16="http://schemas.microsoft.com/office/drawing/2014/main" xmlns="" id="{97626F24-A47F-405F-ADE5-FD6D75EDCF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41581" y="1076829"/>
            <a:ext cx="340838" cy="906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594" descr="Żołnierz_nieuzbrojony">
            <a:extLst>
              <a:ext uri="{FF2B5EF4-FFF2-40B4-BE49-F238E27FC236}">
                <a16:creationId xmlns:a16="http://schemas.microsoft.com/office/drawing/2014/main" xmlns="" id="{03A60D7C-9D67-4E93-A6B0-7A3FF1438E2D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23741" y="1127450"/>
            <a:ext cx="280596" cy="832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594" descr="Żołnierz_nieuzbrojony">
            <a:extLst>
              <a:ext uri="{FF2B5EF4-FFF2-40B4-BE49-F238E27FC236}">
                <a16:creationId xmlns:a16="http://schemas.microsoft.com/office/drawing/2014/main" xmlns="" id="{A8467B76-7CAA-48E1-9556-867BE700E72C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700430" y="1127450"/>
            <a:ext cx="280596" cy="832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pole tekstowe 16">
            <a:extLst>
              <a:ext uri="{FF2B5EF4-FFF2-40B4-BE49-F238E27FC236}">
                <a16:creationId xmlns:a16="http://schemas.microsoft.com/office/drawing/2014/main" xmlns="" id="{A3B147DD-39D9-4969-91BD-4EF1A7832954}"/>
              </a:ext>
            </a:extLst>
          </p:cNvPr>
          <p:cNvSpPr txBox="1"/>
          <p:nvPr/>
        </p:nvSpPr>
        <p:spPr>
          <a:xfrm>
            <a:off x="6014996" y="1986693"/>
            <a:ext cx="673261" cy="36933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pl-PL" sz="1200" b="1" dirty="0">
                <a:latin typeface="Arial Narrow" panose="020B0606020202030204" pitchFamily="34" charset="0"/>
              </a:rPr>
              <a:t>DOWÓDCA</a:t>
            </a:r>
            <a:br>
              <a:rPr lang="pl-PL" sz="1200" b="1" dirty="0">
                <a:latin typeface="Arial Narrow" panose="020B0606020202030204" pitchFamily="34" charset="0"/>
              </a:rPr>
            </a:br>
            <a:r>
              <a:rPr lang="pl-PL" sz="1200" b="1" dirty="0">
                <a:latin typeface="Arial Narrow" panose="020B0606020202030204" pitchFamily="34" charset="0"/>
              </a:rPr>
              <a:t>ZAŁOGI</a:t>
            </a:r>
          </a:p>
        </p:txBody>
      </p:sp>
      <p:sp>
        <p:nvSpPr>
          <p:cNvPr id="19" name="pole tekstowe 18">
            <a:extLst>
              <a:ext uri="{FF2B5EF4-FFF2-40B4-BE49-F238E27FC236}">
                <a16:creationId xmlns:a16="http://schemas.microsoft.com/office/drawing/2014/main" xmlns="" id="{4E82D8C2-D816-45EE-9F9C-3618417EFECA}"/>
              </a:ext>
            </a:extLst>
          </p:cNvPr>
          <p:cNvSpPr txBox="1"/>
          <p:nvPr/>
        </p:nvSpPr>
        <p:spPr>
          <a:xfrm>
            <a:off x="7184660" y="1982959"/>
            <a:ext cx="702115" cy="184666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pl-PL" sz="1200" b="1" dirty="0">
                <a:latin typeface="Arial Narrow" panose="020B0606020202030204" pitchFamily="34" charset="0"/>
              </a:rPr>
              <a:t>KIEROWCA</a:t>
            </a:r>
          </a:p>
        </p:txBody>
      </p:sp>
      <p:sp>
        <p:nvSpPr>
          <p:cNvPr id="21" name="pole tekstowe 20">
            <a:extLst>
              <a:ext uri="{FF2B5EF4-FFF2-40B4-BE49-F238E27FC236}">
                <a16:creationId xmlns:a16="http://schemas.microsoft.com/office/drawing/2014/main" xmlns="" id="{22FDE870-0104-4C28-A9C9-5667208DFCD8}"/>
              </a:ext>
            </a:extLst>
          </p:cNvPr>
          <p:cNvSpPr txBox="1"/>
          <p:nvPr/>
        </p:nvSpPr>
        <p:spPr>
          <a:xfrm>
            <a:off x="8513950" y="1982959"/>
            <a:ext cx="862417" cy="184666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pl-PL" sz="1200" b="1" dirty="0">
                <a:latin typeface="Arial Narrow" panose="020B0606020202030204" pitchFamily="34" charset="0"/>
              </a:rPr>
              <a:t>DZIAŁONOWY</a:t>
            </a:r>
          </a:p>
        </p:txBody>
      </p:sp>
      <p:sp>
        <p:nvSpPr>
          <p:cNvPr id="22" name="Owal 21">
            <a:extLst>
              <a:ext uri="{FF2B5EF4-FFF2-40B4-BE49-F238E27FC236}">
                <a16:creationId xmlns:a16="http://schemas.microsoft.com/office/drawing/2014/main" xmlns="" id="{B001FB80-E7E4-46B0-A802-3926C21EC0B7}"/>
              </a:ext>
            </a:extLst>
          </p:cNvPr>
          <p:cNvSpPr/>
          <p:nvPr/>
        </p:nvSpPr>
        <p:spPr>
          <a:xfrm>
            <a:off x="6096000" y="2415219"/>
            <a:ext cx="432000" cy="43200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l-PL" b="1" dirty="0" err="1">
                <a:solidFill>
                  <a:schemeClr val="bg1"/>
                </a:solidFill>
              </a:rPr>
              <a:t>Dz</a:t>
            </a:r>
            <a:endParaRPr lang="pl-PL" b="1" dirty="0">
              <a:solidFill>
                <a:schemeClr val="bg1"/>
              </a:solidFill>
            </a:endParaRPr>
          </a:p>
        </p:txBody>
      </p:sp>
      <p:sp>
        <p:nvSpPr>
          <p:cNvPr id="23" name="Owal 22">
            <a:extLst>
              <a:ext uri="{FF2B5EF4-FFF2-40B4-BE49-F238E27FC236}">
                <a16:creationId xmlns:a16="http://schemas.microsoft.com/office/drawing/2014/main" xmlns="" id="{F6629459-A201-4156-B293-EA839FD1EFE3}"/>
              </a:ext>
            </a:extLst>
          </p:cNvPr>
          <p:cNvSpPr/>
          <p:nvPr/>
        </p:nvSpPr>
        <p:spPr>
          <a:xfrm>
            <a:off x="7346161" y="2415219"/>
            <a:ext cx="432000" cy="43200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l-PL" b="1" dirty="0">
                <a:solidFill>
                  <a:schemeClr val="bg1"/>
                </a:solidFill>
              </a:rPr>
              <a:t>k</a:t>
            </a:r>
          </a:p>
        </p:txBody>
      </p:sp>
      <p:sp>
        <p:nvSpPr>
          <p:cNvPr id="24" name="Owal 23">
            <a:extLst>
              <a:ext uri="{FF2B5EF4-FFF2-40B4-BE49-F238E27FC236}">
                <a16:creationId xmlns:a16="http://schemas.microsoft.com/office/drawing/2014/main" xmlns="" id="{9B576CF9-7C6C-4E07-8EDF-D3B93DABF00D}"/>
              </a:ext>
            </a:extLst>
          </p:cNvPr>
          <p:cNvSpPr/>
          <p:nvPr/>
        </p:nvSpPr>
        <p:spPr>
          <a:xfrm>
            <a:off x="8599365" y="2425158"/>
            <a:ext cx="432000" cy="43200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l-PL" b="1" dirty="0">
                <a:solidFill>
                  <a:schemeClr val="bg1"/>
                </a:solidFill>
              </a:rPr>
              <a:t>d</a:t>
            </a:r>
          </a:p>
        </p:txBody>
      </p:sp>
      <p:sp>
        <p:nvSpPr>
          <p:cNvPr id="25" name="Owal 24">
            <a:extLst>
              <a:ext uri="{FF2B5EF4-FFF2-40B4-BE49-F238E27FC236}">
                <a16:creationId xmlns:a16="http://schemas.microsoft.com/office/drawing/2014/main" xmlns="" id="{0F1A7B57-31A7-418D-ACDD-99C07789B81F}"/>
              </a:ext>
            </a:extLst>
          </p:cNvPr>
          <p:cNvSpPr/>
          <p:nvPr/>
        </p:nvSpPr>
        <p:spPr>
          <a:xfrm>
            <a:off x="2449770" y="3976634"/>
            <a:ext cx="432000" cy="4320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l-PL" b="1" dirty="0" err="1">
                <a:solidFill>
                  <a:schemeClr val="tx1"/>
                </a:solidFill>
              </a:rPr>
              <a:t>Dp</a:t>
            </a:r>
            <a:endParaRPr lang="pl-PL" b="1" dirty="0">
              <a:solidFill>
                <a:schemeClr val="tx1"/>
              </a:solidFill>
            </a:endParaRPr>
          </a:p>
        </p:txBody>
      </p:sp>
      <p:sp>
        <p:nvSpPr>
          <p:cNvPr id="26" name="Owal 25">
            <a:extLst>
              <a:ext uri="{FF2B5EF4-FFF2-40B4-BE49-F238E27FC236}">
                <a16:creationId xmlns:a16="http://schemas.microsoft.com/office/drawing/2014/main" xmlns="" id="{FF5C8FE1-F394-4340-BB3A-10FF4530AE73}"/>
              </a:ext>
            </a:extLst>
          </p:cNvPr>
          <p:cNvSpPr/>
          <p:nvPr/>
        </p:nvSpPr>
        <p:spPr>
          <a:xfrm>
            <a:off x="2233770" y="3017645"/>
            <a:ext cx="432000" cy="43200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l-PL" b="1" dirty="0">
                <a:solidFill>
                  <a:schemeClr val="bg1"/>
                </a:solidFill>
              </a:rPr>
              <a:t>k</a:t>
            </a:r>
          </a:p>
        </p:txBody>
      </p:sp>
      <p:sp>
        <p:nvSpPr>
          <p:cNvPr id="27" name="Owal 26">
            <a:extLst>
              <a:ext uri="{FF2B5EF4-FFF2-40B4-BE49-F238E27FC236}">
                <a16:creationId xmlns:a16="http://schemas.microsoft.com/office/drawing/2014/main" xmlns="" id="{095C93BE-D836-40B1-9F51-F5DA9C9C5FB8}"/>
              </a:ext>
            </a:extLst>
          </p:cNvPr>
          <p:cNvSpPr/>
          <p:nvPr/>
        </p:nvSpPr>
        <p:spPr>
          <a:xfrm>
            <a:off x="3034674" y="3993754"/>
            <a:ext cx="432000" cy="43200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l-PL" b="1" dirty="0">
                <a:solidFill>
                  <a:schemeClr val="bg1"/>
                </a:solidFill>
              </a:rPr>
              <a:t>d</a:t>
            </a:r>
          </a:p>
        </p:txBody>
      </p:sp>
      <p:sp>
        <p:nvSpPr>
          <p:cNvPr id="43" name="pole tekstowe 42">
            <a:extLst>
              <a:ext uri="{FF2B5EF4-FFF2-40B4-BE49-F238E27FC236}">
                <a16:creationId xmlns:a16="http://schemas.microsoft.com/office/drawing/2014/main" xmlns="" id="{5610FFCC-7BF8-4F2C-AC03-F6305836F75E}"/>
              </a:ext>
            </a:extLst>
          </p:cNvPr>
          <p:cNvSpPr txBox="1"/>
          <p:nvPr/>
        </p:nvSpPr>
        <p:spPr>
          <a:xfrm>
            <a:off x="5101350" y="3946278"/>
            <a:ext cx="679673" cy="36933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pl-PL" sz="1200" b="1" dirty="0">
                <a:latin typeface="Arial Narrow" panose="020B0606020202030204" pitchFamily="34" charset="0"/>
              </a:rPr>
              <a:t>DOWÓDCA</a:t>
            </a:r>
            <a:br>
              <a:rPr lang="pl-PL" sz="1200" b="1" dirty="0">
                <a:latin typeface="Arial Narrow" panose="020B0606020202030204" pitchFamily="34" charset="0"/>
              </a:rPr>
            </a:br>
            <a:r>
              <a:rPr lang="pl-PL" sz="1200" b="1" dirty="0">
                <a:latin typeface="Arial Narrow" panose="020B0606020202030204" pitchFamily="34" charset="0"/>
              </a:rPr>
              <a:t>PLUTONU</a:t>
            </a:r>
          </a:p>
        </p:txBody>
      </p:sp>
      <p:sp>
        <p:nvSpPr>
          <p:cNvPr id="44" name="pole tekstowe 43">
            <a:extLst>
              <a:ext uri="{FF2B5EF4-FFF2-40B4-BE49-F238E27FC236}">
                <a16:creationId xmlns:a16="http://schemas.microsoft.com/office/drawing/2014/main" xmlns="" id="{3C2D1F3B-6294-4E1C-AD9D-E70AC751B58E}"/>
              </a:ext>
            </a:extLst>
          </p:cNvPr>
          <p:cNvSpPr txBox="1"/>
          <p:nvPr/>
        </p:nvSpPr>
        <p:spPr>
          <a:xfrm>
            <a:off x="5898249" y="3942544"/>
            <a:ext cx="1314911" cy="738664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pl-PL" sz="1200" b="1" dirty="0">
                <a:latin typeface="Arial Narrow" panose="020B0606020202030204" pitchFamily="34" charset="0"/>
              </a:rPr>
              <a:t>ZASTĘPCA</a:t>
            </a:r>
            <a:br>
              <a:rPr lang="pl-PL" sz="1200" b="1" dirty="0">
                <a:latin typeface="Arial Narrow" panose="020B0606020202030204" pitchFamily="34" charset="0"/>
              </a:rPr>
            </a:br>
            <a:r>
              <a:rPr lang="pl-PL" sz="1200" b="1" dirty="0">
                <a:latin typeface="Arial Narrow" panose="020B0606020202030204" pitchFamily="34" charset="0"/>
              </a:rPr>
              <a:t>DOWÓDCY PLUTONU</a:t>
            </a:r>
            <a:br>
              <a:rPr lang="pl-PL" sz="1200" b="1" dirty="0">
                <a:latin typeface="Arial Narrow" panose="020B0606020202030204" pitchFamily="34" charset="0"/>
              </a:rPr>
            </a:br>
            <a:r>
              <a:rPr lang="pl-PL" sz="1200" b="1" dirty="0">
                <a:latin typeface="Arial Narrow" panose="020B0606020202030204" pitchFamily="34" charset="0"/>
              </a:rPr>
              <a:t>- DOWÓDCA SEKCJI</a:t>
            </a:r>
          </a:p>
          <a:p>
            <a:pPr algn="ctr"/>
            <a:endParaRPr lang="pl-PL" sz="1200" b="1" dirty="0">
              <a:latin typeface="Arial Narrow" panose="020B0606020202030204" pitchFamily="34" charset="0"/>
            </a:endParaRPr>
          </a:p>
        </p:txBody>
      </p:sp>
      <p:sp>
        <p:nvSpPr>
          <p:cNvPr id="45" name="pole tekstowe 44">
            <a:extLst>
              <a:ext uri="{FF2B5EF4-FFF2-40B4-BE49-F238E27FC236}">
                <a16:creationId xmlns:a16="http://schemas.microsoft.com/office/drawing/2014/main" xmlns="" id="{660C0B24-10DB-433E-8893-095E29487266}"/>
              </a:ext>
            </a:extLst>
          </p:cNvPr>
          <p:cNvSpPr txBox="1"/>
          <p:nvPr/>
        </p:nvSpPr>
        <p:spPr>
          <a:xfrm>
            <a:off x="7524417" y="5278360"/>
            <a:ext cx="682687" cy="184666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pl-PL" sz="1200" b="1" dirty="0">
                <a:latin typeface="Arial Narrow" panose="020B0606020202030204" pitchFamily="34" charset="0"/>
              </a:rPr>
              <a:t>RATOWNIK</a:t>
            </a:r>
          </a:p>
        </p:txBody>
      </p:sp>
      <p:sp>
        <p:nvSpPr>
          <p:cNvPr id="46" name="Owal 45">
            <a:extLst>
              <a:ext uri="{FF2B5EF4-FFF2-40B4-BE49-F238E27FC236}">
                <a16:creationId xmlns:a16="http://schemas.microsoft.com/office/drawing/2014/main" xmlns="" id="{D23CA906-DEC2-469C-9490-A48907B9154C}"/>
              </a:ext>
            </a:extLst>
          </p:cNvPr>
          <p:cNvSpPr/>
          <p:nvPr/>
        </p:nvSpPr>
        <p:spPr>
          <a:xfrm>
            <a:off x="5185560" y="4434438"/>
            <a:ext cx="432000" cy="4320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l-PL" b="1" dirty="0" err="1">
                <a:solidFill>
                  <a:schemeClr val="tx1"/>
                </a:solidFill>
              </a:rPr>
              <a:t>Dp</a:t>
            </a:r>
            <a:endParaRPr lang="pl-PL" b="1" dirty="0">
              <a:solidFill>
                <a:schemeClr val="tx1"/>
              </a:solidFill>
            </a:endParaRPr>
          </a:p>
        </p:txBody>
      </p:sp>
      <p:sp>
        <p:nvSpPr>
          <p:cNvPr id="47" name="Owal 46">
            <a:extLst>
              <a:ext uri="{FF2B5EF4-FFF2-40B4-BE49-F238E27FC236}">
                <a16:creationId xmlns:a16="http://schemas.microsoft.com/office/drawing/2014/main" xmlns="" id="{AC040C3B-6337-4675-88CB-F4520A292C32}"/>
              </a:ext>
            </a:extLst>
          </p:cNvPr>
          <p:cNvSpPr/>
          <p:nvPr/>
        </p:nvSpPr>
        <p:spPr>
          <a:xfrm>
            <a:off x="6306514" y="4563645"/>
            <a:ext cx="432000" cy="4320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l-PL" b="1" dirty="0" err="1">
                <a:solidFill>
                  <a:schemeClr val="tx1"/>
                </a:solidFill>
              </a:rPr>
              <a:t>Zp</a:t>
            </a:r>
            <a:endParaRPr lang="pl-PL" b="1" dirty="0">
              <a:solidFill>
                <a:schemeClr val="tx1"/>
              </a:solidFill>
            </a:endParaRPr>
          </a:p>
        </p:txBody>
      </p:sp>
      <p:sp>
        <p:nvSpPr>
          <p:cNvPr id="48" name="Owal 47">
            <a:extLst>
              <a:ext uri="{FF2B5EF4-FFF2-40B4-BE49-F238E27FC236}">
                <a16:creationId xmlns:a16="http://schemas.microsoft.com/office/drawing/2014/main" xmlns="" id="{A93A8306-AA5C-4C3B-9742-01818C71C522}"/>
              </a:ext>
            </a:extLst>
          </p:cNvPr>
          <p:cNvSpPr/>
          <p:nvPr/>
        </p:nvSpPr>
        <p:spPr>
          <a:xfrm>
            <a:off x="7599478" y="5641446"/>
            <a:ext cx="432000" cy="4320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l-PL" b="1" dirty="0">
                <a:solidFill>
                  <a:schemeClr val="tx1"/>
                </a:solidFill>
              </a:rPr>
              <a:t>r</a:t>
            </a:r>
          </a:p>
        </p:txBody>
      </p:sp>
      <p:sp>
        <p:nvSpPr>
          <p:cNvPr id="49" name="pole tekstowe 48">
            <a:extLst>
              <a:ext uri="{FF2B5EF4-FFF2-40B4-BE49-F238E27FC236}">
                <a16:creationId xmlns:a16="http://schemas.microsoft.com/office/drawing/2014/main" xmlns="" id="{66F1607A-73C9-41AF-B81B-D3EF6971C5C8}"/>
              </a:ext>
            </a:extLst>
          </p:cNvPr>
          <p:cNvSpPr txBox="1"/>
          <p:nvPr/>
        </p:nvSpPr>
        <p:spPr>
          <a:xfrm>
            <a:off x="8385854" y="5278360"/>
            <a:ext cx="849592" cy="36933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pl-PL" sz="1200" b="1" dirty="0">
                <a:latin typeface="Arial Narrow" panose="020B0606020202030204" pitchFamily="34" charset="0"/>
              </a:rPr>
              <a:t>CELOWNICZY</a:t>
            </a:r>
            <a:br>
              <a:rPr lang="pl-PL" sz="1200" b="1" dirty="0">
                <a:latin typeface="Arial Narrow" panose="020B0606020202030204" pitchFamily="34" charset="0"/>
              </a:rPr>
            </a:br>
            <a:r>
              <a:rPr lang="pl-PL" sz="1200" b="1" dirty="0">
                <a:latin typeface="Arial Narrow" panose="020B0606020202030204" pitchFamily="34" charset="0"/>
              </a:rPr>
              <a:t>(LM-60K)</a:t>
            </a:r>
          </a:p>
        </p:txBody>
      </p:sp>
      <p:sp>
        <p:nvSpPr>
          <p:cNvPr id="50" name="Owal 49">
            <a:extLst>
              <a:ext uri="{FF2B5EF4-FFF2-40B4-BE49-F238E27FC236}">
                <a16:creationId xmlns:a16="http://schemas.microsoft.com/office/drawing/2014/main" xmlns="" id="{99AFE2EC-8920-497F-AC55-52A1579FC925}"/>
              </a:ext>
            </a:extLst>
          </p:cNvPr>
          <p:cNvSpPr/>
          <p:nvPr/>
        </p:nvSpPr>
        <p:spPr>
          <a:xfrm>
            <a:off x="8544368" y="5641446"/>
            <a:ext cx="432000" cy="4320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l-PL" b="1" dirty="0">
                <a:solidFill>
                  <a:schemeClr val="tx1"/>
                </a:solidFill>
              </a:rPr>
              <a:t>cm</a:t>
            </a:r>
          </a:p>
        </p:txBody>
      </p:sp>
      <p:sp>
        <p:nvSpPr>
          <p:cNvPr id="51" name="pole tekstowe 50">
            <a:extLst>
              <a:ext uri="{FF2B5EF4-FFF2-40B4-BE49-F238E27FC236}">
                <a16:creationId xmlns:a16="http://schemas.microsoft.com/office/drawing/2014/main" xmlns="" id="{1A990A69-2EBB-4902-99B6-8C4BE3513F80}"/>
              </a:ext>
            </a:extLst>
          </p:cNvPr>
          <p:cNvSpPr txBox="1"/>
          <p:nvPr/>
        </p:nvSpPr>
        <p:spPr>
          <a:xfrm>
            <a:off x="9452245" y="5268421"/>
            <a:ext cx="631583" cy="36933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pl-PL" sz="1200" b="1" dirty="0">
                <a:latin typeface="Arial Narrow" panose="020B0606020202030204" pitchFamily="34" charset="0"/>
              </a:rPr>
              <a:t>OBSŁUGA</a:t>
            </a:r>
            <a:br>
              <a:rPr lang="pl-PL" sz="1200" b="1" dirty="0">
                <a:latin typeface="Arial Narrow" panose="020B0606020202030204" pitchFamily="34" charset="0"/>
              </a:rPr>
            </a:br>
            <a:r>
              <a:rPr lang="pl-PL" sz="1200" b="1" dirty="0">
                <a:latin typeface="Arial Narrow" panose="020B0606020202030204" pitchFamily="34" charset="0"/>
              </a:rPr>
              <a:t>(LM-60K)</a:t>
            </a:r>
          </a:p>
        </p:txBody>
      </p:sp>
      <p:sp>
        <p:nvSpPr>
          <p:cNvPr id="52" name="Owal 51">
            <a:extLst>
              <a:ext uri="{FF2B5EF4-FFF2-40B4-BE49-F238E27FC236}">
                <a16:creationId xmlns:a16="http://schemas.microsoft.com/office/drawing/2014/main" xmlns="" id="{5F7BC086-E588-4BD2-9D66-DACA3E9A4403}"/>
              </a:ext>
            </a:extLst>
          </p:cNvPr>
          <p:cNvSpPr/>
          <p:nvPr/>
        </p:nvSpPr>
        <p:spPr>
          <a:xfrm>
            <a:off x="9501755" y="5631507"/>
            <a:ext cx="432000" cy="4320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l-PL" b="1" dirty="0">
                <a:solidFill>
                  <a:schemeClr val="tx1"/>
                </a:solidFill>
              </a:rPr>
              <a:t>om</a:t>
            </a:r>
          </a:p>
        </p:txBody>
      </p:sp>
      <p:sp>
        <p:nvSpPr>
          <p:cNvPr id="55" name="Owal 54">
            <a:extLst>
              <a:ext uri="{FF2B5EF4-FFF2-40B4-BE49-F238E27FC236}">
                <a16:creationId xmlns:a16="http://schemas.microsoft.com/office/drawing/2014/main" xmlns="" id="{8791D4EE-6BDB-41F7-8AF9-8B5120FF8497}"/>
              </a:ext>
            </a:extLst>
          </p:cNvPr>
          <p:cNvSpPr/>
          <p:nvPr/>
        </p:nvSpPr>
        <p:spPr>
          <a:xfrm>
            <a:off x="2272128" y="5462612"/>
            <a:ext cx="432000" cy="4320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l-PL" b="1" dirty="0" err="1">
                <a:solidFill>
                  <a:srgbClr val="FF0000"/>
                </a:solidFill>
              </a:rPr>
              <a:t>ak</a:t>
            </a:r>
            <a:endParaRPr lang="pl-PL" b="1" dirty="0">
              <a:solidFill>
                <a:srgbClr val="FF0000"/>
              </a:solidFill>
            </a:endParaRPr>
          </a:p>
        </p:txBody>
      </p:sp>
      <p:sp>
        <p:nvSpPr>
          <p:cNvPr id="56" name="Owal 55">
            <a:extLst>
              <a:ext uri="{FF2B5EF4-FFF2-40B4-BE49-F238E27FC236}">
                <a16:creationId xmlns:a16="http://schemas.microsoft.com/office/drawing/2014/main" xmlns="" id="{88EF5A6B-1585-48F1-9023-0BFE9C160063}"/>
              </a:ext>
            </a:extLst>
          </p:cNvPr>
          <p:cNvSpPr/>
          <p:nvPr/>
        </p:nvSpPr>
        <p:spPr>
          <a:xfrm>
            <a:off x="2250949" y="5043380"/>
            <a:ext cx="432000" cy="4320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l-PL" b="1" dirty="0">
                <a:solidFill>
                  <a:schemeClr val="tx1"/>
                </a:solidFill>
              </a:rPr>
              <a:t>r</a:t>
            </a:r>
          </a:p>
        </p:txBody>
      </p:sp>
      <p:sp>
        <p:nvSpPr>
          <p:cNvPr id="58" name="Owal 57">
            <a:extLst>
              <a:ext uri="{FF2B5EF4-FFF2-40B4-BE49-F238E27FC236}">
                <a16:creationId xmlns:a16="http://schemas.microsoft.com/office/drawing/2014/main" xmlns="" id="{E207A67F-4A41-4BFD-9823-DE20AD00D478}"/>
              </a:ext>
            </a:extLst>
          </p:cNvPr>
          <p:cNvSpPr/>
          <p:nvPr/>
        </p:nvSpPr>
        <p:spPr>
          <a:xfrm>
            <a:off x="3197712" y="5475380"/>
            <a:ext cx="432000" cy="4320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l-PL" b="1" dirty="0">
                <a:solidFill>
                  <a:schemeClr val="tx1"/>
                </a:solidFill>
              </a:rPr>
              <a:t>cm</a:t>
            </a:r>
          </a:p>
        </p:txBody>
      </p:sp>
      <p:sp>
        <p:nvSpPr>
          <p:cNvPr id="59" name="Owal 58">
            <a:extLst>
              <a:ext uri="{FF2B5EF4-FFF2-40B4-BE49-F238E27FC236}">
                <a16:creationId xmlns:a16="http://schemas.microsoft.com/office/drawing/2014/main" xmlns="" id="{23975BCA-9AA2-4D46-B7D5-C3F7A128292F}"/>
              </a:ext>
            </a:extLst>
          </p:cNvPr>
          <p:cNvSpPr/>
          <p:nvPr/>
        </p:nvSpPr>
        <p:spPr>
          <a:xfrm>
            <a:off x="3229515" y="5054898"/>
            <a:ext cx="432000" cy="4320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l-PL" b="1" dirty="0">
                <a:solidFill>
                  <a:schemeClr val="tx1"/>
                </a:solidFill>
              </a:rPr>
              <a:t>om</a:t>
            </a:r>
          </a:p>
        </p:txBody>
      </p:sp>
      <p:sp>
        <p:nvSpPr>
          <p:cNvPr id="60" name="Owal 59">
            <a:extLst>
              <a:ext uri="{FF2B5EF4-FFF2-40B4-BE49-F238E27FC236}">
                <a16:creationId xmlns:a16="http://schemas.microsoft.com/office/drawing/2014/main" xmlns="" id="{A14BD3FB-89CA-4877-97E3-B4D4BA125F7C}"/>
              </a:ext>
            </a:extLst>
          </p:cNvPr>
          <p:cNvSpPr/>
          <p:nvPr/>
        </p:nvSpPr>
        <p:spPr>
          <a:xfrm>
            <a:off x="3267685" y="4635995"/>
            <a:ext cx="432000" cy="43200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l-PL" b="1" dirty="0" err="1">
                <a:solidFill>
                  <a:schemeClr val="bg1"/>
                </a:solidFill>
              </a:rPr>
              <a:t>Dz</a:t>
            </a:r>
            <a:endParaRPr lang="pl-PL" b="1" dirty="0">
              <a:solidFill>
                <a:schemeClr val="bg1"/>
              </a:solidFill>
            </a:endParaRPr>
          </a:p>
        </p:txBody>
      </p:sp>
      <p:pic>
        <p:nvPicPr>
          <p:cNvPr id="64" name="Obraz 63">
            <a:extLst>
              <a:ext uri="{FF2B5EF4-FFF2-40B4-BE49-F238E27FC236}">
                <a16:creationId xmlns:a16="http://schemas.microsoft.com/office/drawing/2014/main" xmlns="" id="{F69FD432-4ED4-4F96-9715-712776B728C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99320" y="733929"/>
            <a:ext cx="914400" cy="685800"/>
          </a:xfrm>
          <a:prstGeom prst="rect">
            <a:avLst/>
          </a:prstGeom>
        </p:spPr>
      </p:pic>
      <p:sp>
        <p:nvSpPr>
          <p:cNvPr id="2" name="pole tekstowe 1">
            <a:extLst>
              <a:ext uri="{FF2B5EF4-FFF2-40B4-BE49-F238E27FC236}">
                <a16:creationId xmlns:a16="http://schemas.microsoft.com/office/drawing/2014/main" xmlns="" id="{295D2651-C59E-43A3-BB54-7B14F9695647}"/>
              </a:ext>
            </a:extLst>
          </p:cNvPr>
          <p:cNvSpPr txBox="1"/>
          <p:nvPr/>
        </p:nvSpPr>
        <p:spPr>
          <a:xfrm>
            <a:off x="1994650" y="799515"/>
            <a:ext cx="1879745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pl-PL" sz="3600" dirty="0">
                <a:highlight>
                  <a:srgbClr val="FFFF00"/>
                </a:highlight>
              </a:rPr>
              <a:t>BWP-1-23</a:t>
            </a: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xmlns="" id="{E6DEBACC-C59C-4AF1-997A-C0410E6487C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98248" y="2316533"/>
            <a:ext cx="838200" cy="800100"/>
          </a:xfrm>
          <a:prstGeom prst="rect">
            <a:avLst/>
          </a:prstGeom>
        </p:spPr>
      </p:pic>
      <p:pic>
        <p:nvPicPr>
          <p:cNvPr id="68" name="Picture 620" descr="PersonlicherAusrustungFeldanzug">
            <a:extLst>
              <a:ext uri="{FF2B5EF4-FFF2-40B4-BE49-F238E27FC236}">
                <a16:creationId xmlns:a16="http://schemas.microsoft.com/office/drawing/2014/main" xmlns="" id="{00000000-0008-0000-0100-000013470000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82701" y="4315610"/>
            <a:ext cx="596528" cy="994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" name="Picture 277" descr="soldier">
            <a:extLst>
              <a:ext uri="{FF2B5EF4-FFF2-40B4-BE49-F238E27FC236}">
                <a16:creationId xmlns:a16="http://schemas.microsoft.com/office/drawing/2014/main" xmlns="" id="{00000000-0008-0000-0100-00007B010000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63249" y="4445278"/>
            <a:ext cx="409575" cy="832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" name="Picture 278" descr="soldier2">
            <a:extLst>
              <a:ext uri="{FF2B5EF4-FFF2-40B4-BE49-F238E27FC236}">
                <a16:creationId xmlns:a16="http://schemas.microsoft.com/office/drawing/2014/main" xmlns="" id="{00000000-0008-0000-0100-00007C010000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94982" y="4410996"/>
            <a:ext cx="491492" cy="852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" name="Obraz 73">
            <a:extLst>
              <a:ext uri="{FF2B5EF4-FFF2-40B4-BE49-F238E27FC236}">
                <a16:creationId xmlns:a16="http://schemas.microsoft.com/office/drawing/2014/main" xmlns="" id="{00000000-0008-0000-0100-00007D010000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941453" y="4927603"/>
            <a:ext cx="356668" cy="311516"/>
          </a:xfrm>
          <a:prstGeom prst="rect">
            <a:avLst/>
          </a:prstGeom>
        </p:spPr>
      </p:pic>
      <p:pic>
        <p:nvPicPr>
          <p:cNvPr id="70" name="Picture 575" descr="Feldanzug">
            <a:extLst>
              <a:ext uri="{FF2B5EF4-FFF2-40B4-BE49-F238E27FC236}">
                <a16:creationId xmlns:a16="http://schemas.microsoft.com/office/drawing/2014/main" xmlns="" id="{3C3A4BAF-5CF6-46E0-B5B3-3F22E52960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08850" y="2994827"/>
            <a:ext cx="437895" cy="929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" name="Picture 340" descr="Pancerniak_PL_new">
            <a:extLst>
              <a:ext uri="{FF2B5EF4-FFF2-40B4-BE49-F238E27FC236}">
                <a16:creationId xmlns:a16="http://schemas.microsoft.com/office/drawing/2014/main" xmlns="" id="{7D49314A-F754-42EE-871A-9AFEB46149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15483" y="3002544"/>
            <a:ext cx="366401" cy="974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6" name="Łącznik prosty ze strzałką 75">
            <a:extLst>
              <a:ext uri="{FF2B5EF4-FFF2-40B4-BE49-F238E27FC236}">
                <a16:creationId xmlns:a16="http://schemas.microsoft.com/office/drawing/2014/main" xmlns="" id="{0A7E17CC-A1D3-4390-8D71-BD74F5D7A1B9}"/>
              </a:ext>
            </a:extLst>
          </p:cNvPr>
          <p:cNvCxnSpPr>
            <a:cxnSpLocks/>
          </p:cNvCxnSpPr>
          <p:nvPr/>
        </p:nvCxnSpPr>
        <p:spPr>
          <a:xfrm flipH="1" flipV="1">
            <a:off x="2620062" y="5840480"/>
            <a:ext cx="1503242" cy="821250"/>
          </a:xfrm>
          <a:prstGeom prst="straightConnector1">
            <a:avLst/>
          </a:prstGeom>
          <a:ln w="31750">
            <a:solidFill>
              <a:srgbClr val="FF00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pole tekstowe 74">
            <a:extLst>
              <a:ext uri="{FF2B5EF4-FFF2-40B4-BE49-F238E27FC236}">
                <a16:creationId xmlns:a16="http://schemas.microsoft.com/office/drawing/2014/main" xmlns="" id="{A3C7CEF9-C086-40AD-8D6C-D8C59695782A}"/>
              </a:ext>
            </a:extLst>
          </p:cNvPr>
          <p:cNvSpPr txBox="1"/>
          <p:nvPr/>
        </p:nvSpPr>
        <p:spPr>
          <a:xfrm>
            <a:off x="3962786" y="6239931"/>
            <a:ext cx="4146776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pl-PL" dirty="0">
                <a:highlight>
                  <a:srgbClr val="FFFF00"/>
                </a:highlight>
              </a:rPr>
              <a:t>Na inny wóz – tak by nie być razem z d-</a:t>
            </a:r>
            <a:r>
              <a:rPr lang="pl-PL" dirty="0" err="1">
                <a:highlight>
                  <a:srgbClr val="FFFF00"/>
                </a:highlight>
              </a:rPr>
              <a:t>cą</a:t>
            </a:r>
            <a:r>
              <a:rPr lang="pl-PL" dirty="0">
                <a:highlight>
                  <a:srgbClr val="FFFF00"/>
                </a:highlight>
              </a:rPr>
              <a:t> pl.</a:t>
            </a:r>
            <a:br>
              <a:rPr lang="pl-PL" dirty="0">
                <a:highlight>
                  <a:srgbClr val="FFFF00"/>
                </a:highlight>
              </a:rPr>
            </a:br>
            <a:r>
              <a:rPr lang="pl-PL" dirty="0">
                <a:highlight>
                  <a:srgbClr val="FFFF00"/>
                </a:highlight>
              </a:rPr>
              <a:t>Na jego miejsce żołnierz z innej drużyny.</a:t>
            </a:r>
          </a:p>
        </p:txBody>
      </p:sp>
      <p:sp>
        <p:nvSpPr>
          <p:cNvPr id="28" name="Owal 27">
            <a:extLst>
              <a:ext uri="{FF2B5EF4-FFF2-40B4-BE49-F238E27FC236}">
                <a16:creationId xmlns:a16="http://schemas.microsoft.com/office/drawing/2014/main" xmlns="" id="{5172F681-901C-4DE5-9404-F5FDA74D6DAB}"/>
              </a:ext>
            </a:extLst>
          </p:cNvPr>
          <p:cNvSpPr/>
          <p:nvPr/>
        </p:nvSpPr>
        <p:spPr>
          <a:xfrm>
            <a:off x="5437782" y="94960"/>
            <a:ext cx="432000" cy="43200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endParaRPr lang="pl-PL" b="1" dirty="0">
              <a:solidFill>
                <a:schemeClr val="bg1"/>
              </a:solidFill>
            </a:endParaRPr>
          </a:p>
        </p:txBody>
      </p:sp>
      <p:sp>
        <p:nvSpPr>
          <p:cNvPr id="79" name="Owal 78">
            <a:extLst>
              <a:ext uri="{FF2B5EF4-FFF2-40B4-BE49-F238E27FC236}">
                <a16:creationId xmlns:a16="http://schemas.microsoft.com/office/drawing/2014/main" xmlns="" id="{AADE1004-FDC1-415C-AFB6-BE53B3702C70}"/>
              </a:ext>
            </a:extLst>
          </p:cNvPr>
          <p:cNvSpPr/>
          <p:nvPr/>
        </p:nvSpPr>
        <p:spPr>
          <a:xfrm>
            <a:off x="5451255" y="583515"/>
            <a:ext cx="432000" cy="4320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endParaRPr lang="pl-PL" b="1" dirty="0">
              <a:solidFill>
                <a:schemeClr val="tx1"/>
              </a:solidFill>
            </a:endParaRPr>
          </a:p>
        </p:txBody>
      </p:sp>
      <p:sp>
        <p:nvSpPr>
          <p:cNvPr id="81" name="pole tekstowe 80">
            <a:extLst>
              <a:ext uri="{FF2B5EF4-FFF2-40B4-BE49-F238E27FC236}">
                <a16:creationId xmlns:a16="http://schemas.microsoft.com/office/drawing/2014/main" xmlns="" id="{3B02CC05-4598-42D3-8304-70F478831AB0}"/>
              </a:ext>
            </a:extLst>
          </p:cNvPr>
          <p:cNvSpPr txBox="1"/>
          <p:nvPr/>
        </p:nvSpPr>
        <p:spPr>
          <a:xfrm>
            <a:off x="5946316" y="218627"/>
            <a:ext cx="2775824" cy="184666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r>
              <a:rPr lang="pl-PL" sz="1200" b="1" dirty="0">
                <a:latin typeface="Arial Narrow" panose="020B0606020202030204" pitchFamily="34" charset="0"/>
              </a:rPr>
              <a:t>ŻOŁNIERZE NIE SPIESZAJĄCY SIĘ Z WOZÓW</a:t>
            </a:r>
          </a:p>
        </p:txBody>
      </p:sp>
      <p:sp>
        <p:nvSpPr>
          <p:cNvPr id="83" name="pole tekstowe 82">
            <a:extLst>
              <a:ext uri="{FF2B5EF4-FFF2-40B4-BE49-F238E27FC236}">
                <a16:creationId xmlns:a16="http://schemas.microsoft.com/office/drawing/2014/main" xmlns="" id="{FD67D33B-03A1-4048-9D5B-238E28BDC5E9}"/>
              </a:ext>
            </a:extLst>
          </p:cNvPr>
          <p:cNvSpPr txBox="1"/>
          <p:nvPr/>
        </p:nvSpPr>
        <p:spPr>
          <a:xfrm>
            <a:off x="5955456" y="726188"/>
            <a:ext cx="3095912" cy="184666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r>
              <a:rPr lang="pl-PL" sz="1200" b="1" dirty="0">
                <a:latin typeface="Arial Narrow" panose="020B0606020202030204" pitchFamily="34" charset="0"/>
              </a:rPr>
              <a:t>ŻOŁNIERZE SPIESZAJĄCY SIĘ DO WALKI PIESZEJ</a:t>
            </a:r>
          </a:p>
        </p:txBody>
      </p:sp>
      <p:sp>
        <p:nvSpPr>
          <p:cNvPr id="84" name="Łuk 83">
            <a:extLst>
              <a:ext uri="{FF2B5EF4-FFF2-40B4-BE49-F238E27FC236}">
                <a16:creationId xmlns:a16="http://schemas.microsoft.com/office/drawing/2014/main" xmlns="" id="{FD0B2F32-A508-48DB-B3DB-D2765B2071FA}"/>
              </a:ext>
            </a:extLst>
          </p:cNvPr>
          <p:cNvSpPr/>
          <p:nvPr/>
        </p:nvSpPr>
        <p:spPr>
          <a:xfrm flipH="1" flipV="1">
            <a:off x="2665768" y="3991344"/>
            <a:ext cx="1135769" cy="882047"/>
          </a:xfrm>
          <a:prstGeom prst="arc">
            <a:avLst/>
          </a:prstGeom>
          <a:ln w="31750">
            <a:solidFill>
              <a:schemeClr val="bg1"/>
            </a:solidFill>
            <a:prstDash val="sys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7" name="pole tekstowe 86">
            <a:extLst>
              <a:ext uri="{FF2B5EF4-FFF2-40B4-BE49-F238E27FC236}">
                <a16:creationId xmlns:a16="http://schemas.microsoft.com/office/drawing/2014/main" xmlns="" id="{5A25F54D-4B45-4075-9540-C21A8553A0C3}"/>
              </a:ext>
            </a:extLst>
          </p:cNvPr>
          <p:cNvSpPr txBox="1"/>
          <p:nvPr/>
        </p:nvSpPr>
        <p:spPr>
          <a:xfrm>
            <a:off x="21842" y="9639"/>
            <a:ext cx="2863156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pl-PL" sz="3600" dirty="0">
                <a:highlight>
                  <a:srgbClr val="FFFF00"/>
                </a:highlight>
              </a:rPr>
              <a:t>Wóz 10, 20, 30 </a:t>
            </a:r>
          </a:p>
        </p:txBody>
      </p:sp>
    </p:spTree>
    <p:extLst>
      <p:ext uri="{BB962C8B-B14F-4D97-AF65-F5344CB8AC3E}">
        <p14:creationId xmlns:p14="http://schemas.microsoft.com/office/powerpoint/2010/main" xmlns="" val="572011905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</TotalTime>
  <Words>409</Words>
  <Application>Microsoft Office PowerPoint</Application>
  <PresentationFormat>Произвольный</PresentationFormat>
  <Paragraphs>233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Motyw pakietu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Dziękuję za uwagę i proszę o pytania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Krzysztof Gaj</dc:creator>
  <cp:lastModifiedBy>blackmail</cp:lastModifiedBy>
  <cp:revision>26</cp:revision>
  <dcterms:created xsi:type="dcterms:W3CDTF">2020-10-16T12:58:29Z</dcterms:created>
  <dcterms:modified xsi:type="dcterms:W3CDTF">2020-10-19T12:19:43Z</dcterms:modified>
</cp:coreProperties>
</file>